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64"/>
    <a:srgbClr val="C33A1F"/>
    <a:srgbClr val="0000CC"/>
    <a:srgbClr val="9EFF29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968909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3709220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89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419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26427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402" y="2069653"/>
            <a:ext cx="7027605" cy="1334728"/>
          </a:xfrm>
        </p:spPr>
        <p:txBody>
          <a:bodyPr>
            <a:normAutofit/>
          </a:bodyPr>
          <a:lstStyle/>
          <a:p>
            <a:r>
              <a:rPr lang="en-US" b="1" dirty="0" smtClean="0"/>
              <a:t>Doctor Channeling </a:t>
            </a:r>
            <a:br>
              <a:rPr lang="en-US" b="1" dirty="0" smtClean="0"/>
            </a:br>
            <a:r>
              <a:rPr lang="en-US" b="1" dirty="0" smtClean="0"/>
              <a:t>Management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700" y="3823212"/>
            <a:ext cx="6950307" cy="996295"/>
          </a:xfrm>
        </p:spPr>
        <p:txBody>
          <a:bodyPr>
            <a:normAutofit/>
          </a:bodyPr>
          <a:lstStyle/>
          <a:p>
            <a:r>
              <a:rPr lang="en-US" b="1" dirty="0" smtClean="0"/>
              <a:t>Group 01</a:t>
            </a:r>
          </a:p>
          <a:p>
            <a:r>
              <a:rPr lang="en-US" sz="1100" b="1" spc="300" dirty="0" smtClean="0"/>
              <a:t>IT &amp; Computing School-Class of 2025A</a:t>
            </a:r>
            <a:endParaRPr lang="en-US" sz="1100" b="1" spc="3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Group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 smtClean="0"/>
              <a:t>Pasindu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Jayathunga</a:t>
            </a:r>
            <a:r>
              <a:rPr lang="en-US" sz="1600" b="1" dirty="0" smtClean="0"/>
              <a:t> – 21UG0068</a:t>
            </a:r>
          </a:p>
          <a:p>
            <a:r>
              <a:rPr lang="en-US" sz="1600" b="1" dirty="0" err="1" smtClean="0"/>
              <a:t>Siwaneththi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Dilushi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Pabasara</a:t>
            </a:r>
            <a:r>
              <a:rPr lang="en-US" sz="1600" b="1" dirty="0" smtClean="0"/>
              <a:t> – 21UG0264</a:t>
            </a:r>
          </a:p>
          <a:p>
            <a:r>
              <a:rPr lang="en-US" sz="1600" b="1" dirty="0" err="1" smtClean="0"/>
              <a:t>D.M.D.Nayanamini</a:t>
            </a:r>
            <a:r>
              <a:rPr lang="en-US" sz="1600" b="1" dirty="0" smtClean="0"/>
              <a:t> – 21UG0778</a:t>
            </a:r>
          </a:p>
          <a:p>
            <a:r>
              <a:rPr lang="en-US" sz="1600" b="1" dirty="0" err="1" smtClean="0"/>
              <a:t>Manujaya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Vimukthi</a:t>
            </a:r>
            <a:r>
              <a:rPr lang="en-US" sz="1600" b="1" dirty="0"/>
              <a:t> </a:t>
            </a:r>
            <a:r>
              <a:rPr lang="en-US" sz="1600" b="1" dirty="0" smtClean="0"/>
              <a:t>– 21UG0234</a:t>
            </a:r>
          </a:p>
          <a:p>
            <a:r>
              <a:rPr lang="en-US" sz="1600" b="1" dirty="0" err="1" smtClean="0"/>
              <a:t>G.B.S.Mashenka</a:t>
            </a:r>
            <a:r>
              <a:rPr lang="en-US" sz="1600" b="1" dirty="0" smtClean="0"/>
              <a:t> – 21UG0890</a:t>
            </a:r>
          </a:p>
          <a:p>
            <a:r>
              <a:rPr lang="en-US" sz="1600" b="1" dirty="0" err="1" smtClean="0"/>
              <a:t>N.K.Rajapaksha</a:t>
            </a:r>
            <a:r>
              <a:rPr lang="en-US" sz="1600" b="1" dirty="0" smtClean="0"/>
              <a:t> – 21UG0773</a:t>
            </a:r>
          </a:p>
          <a:p>
            <a:r>
              <a:rPr lang="en-US" sz="1600" b="1" dirty="0" err="1" smtClean="0"/>
              <a:t>Malkini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Wijesekara</a:t>
            </a:r>
            <a:r>
              <a:rPr lang="en-US" sz="1600" b="1" dirty="0" smtClean="0"/>
              <a:t> – 21UG0160</a:t>
            </a:r>
          </a:p>
          <a:p>
            <a:r>
              <a:rPr lang="en-US" sz="1600" b="1" dirty="0" err="1" smtClean="0"/>
              <a:t>Thumula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Basura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Suraweera</a:t>
            </a:r>
            <a:r>
              <a:rPr lang="en-US" sz="1600" b="1" dirty="0" smtClean="0"/>
              <a:t> – 21UG0016</a:t>
            </a:r>
          </a:p>
          <a:p>
            <a:r>
              <a:rPr lang="en-US" sz="1600" b="1" dirty="0" err="1" smtClean="0"/>
              <a:t>Upeka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Sathsarani</a:t>
            </a:r>
            <a:r>
              <a:rPr lang="en-US" sz="1600" b="1" dirty="0" smtClean="0"/>
              <a:t> – 21UG0127</a:t>
            </a:r>
          </a:p>
          <a:p>
            <a:r>
              <a:rPr lang="en-US" sz="1600" b="1" dirty="0" err="1" smtClean="0"/>
              <a:t>Maleesha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Thisaranga</a:t>
            </a:r>
            <a:r>
              <a:rPr lang="en-US" sz="1600" b="1" dirty="0" smtClean="0"/>
              <a:t> – 21UG0113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90" y="0"/>
            <a:ext cx="23868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700" y="1975784"/>
            <a:ext cx="7104785" cy="1496963"/>
          </a:xfrm>
        </p:spPr>
        <p:txBody>
          <a:bodyPr>
            <a:noAutofit/>
          </a:bodyPr>
          <a:lstStyle/>
          <a:p>
            <a:r>
              <a:rPr lang="en-US" sz="9600" dirty="0" smtClean="0"/>
              <a:t>Q &amp; A</a:t>
            </a:r>
            <a:r>
              <a:rPr lang="en-US" sz="12000" dirty="0" smtClean="0">
                <a:solidFill>
                  <a:srgbClr val="FF0000"/>
                </a:solidFill>
              </a:rPr>
              <a:t>?</a:t>
            </a:r>
            <a:r>
              <a:rPr lang="en-US" sz="9600" dirty="0" smtClean="0"/>
              <a:t>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7457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89" y="318046"/>
            <a:ext cx="6827643" cy="3690189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/>
              <a:t>THANK YOU!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85742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(16:9)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Doctor Channeling  Management System</vt:lpstr>
      <vt:lpstr>Table of Contents</vt:lpstr>
      <vt:lpstr>Slide Title</vt:lpstr>
      <vt:lpstr>Slide Title</vt:lpstr>
      <vt:lpstr>PowerPoint Presentation</vt:lpstr>
      <vt:lpstr>Group Members</vt:lpstr>
      <vt:lpstr>Q &amp; A?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2022-05-30T17:18:20Z</dcterms:modified>
</cp:coreProperties>
</file>