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9" r:id="rId10"/>
    <p:sldId id="264" r:id="rId11"/>
    <p:sldId id="265" r:id="rId12"/>
    <p:sldId id="271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EEE5E-493C-451D-94EB-B3F6E530610E}" v="27" dt="2021-05-10T20:12:52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2" d="100"/>
          <a:sy n="92" d="100"/>
        </p:scale>
        <p:origin x="8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Broadbent" userId="9c49b70fb17e0f82" providerId="LiveId" clId="{255EEE5E-493C-451D-94EB-B3F6E530610E}"/>
    <pc:docChg chg="undo custSel addSld modSld sldOrd">
      <pc:chgData name="Benjamin Broadbent" userId="9c49b70fb17e0f82" providerId="LiveId" clId="{255EEE5E-493C-451D-94EB-B3F6E530610E}" dt="2021-05-10T20:12:56.935" v="345" actId="9405"/>
      <pc:docMkLst>
        <pc:docMk/>
      </pc:docMkLst>
      <pc:sldChg chg="modSp mod">
        <pc:chgData name="Benjamin Broadbent" userId="9c49b70fb17e0f82" providerId="LiveId" clId="{255EEE5E-493C-451D-94EB-B3F6E530610E}" dt="2021-05-10T20:12:08.232" v="337" actId="20577"/>
        <pc:sldMkLst>
          <pc:docMk/>
          <pc:sldMk cId="3200786340" sldId="265"/>
        </pc:sldMkLst>
        <pc:spChg chg="mod">
          <ac:chgData name="Benjamin Broadbent" userId="9c49b70fb17e0f82" providerId="LiveId" clId="{255EEE5E-493C-451D-94EB-B3F6E530610E}" dt="2021-05-10T20:12:08.232" v="337" actId="20577"/>
          <ac:spMkLst>
            <pc:docMk/>
            <pc:sldMk cId="3200786340" sldId="265"/>
            <ac:spMk id="4" creationId="{AE6D7C64-6F9C-4430-9A86-3C7E394B19A5}"/>
          </ac:spMkLst>
        </pc:spChg>
      </pc:sldChg>
      <pc:sldChg chg="addSp delSp modSp new mod ord">
        <pc:chgData name="Benjamin Broadbent" userId="9c49b70fb17e0f82" providerId="LiveId" clId="{255EEE5E-493C-451D-94EB-B3F6E530610E}" dt="2021-05-10T20:12:56.935" v="345" actId="9405"/>
        <pc:sldMkLst>
          <pc:docMk/>
          <pc:sldMk cId="3604266377" sldId="271"/>
        </pc:sldMkLst>
        <pc:spChg chg="mod">
          <ac:chgData name="Benjamin Broadbent" userId="9c49b70fb17e0f82" providerId="LiveId" clId="{255EEE5E-493C-451D-94EB-B3F6E530610E}" dt="2021-05-10T18:09:27.448" v="26" actId="20577"/>
          <ac:spMkLst>
            <pc:docMk/>
            <pc:sldMk cId="3604266377" sldId="271"/>
            <ac:spMk id="2" creationId="{A7E0D17A-9B5C-4B79-9E6C-D9B2F40FA72D}"/>
          </ac:spMkLst>
        </pc:spChg>
        <pc:spChg chg="del">
          <ac:chgData name="Benjamin Broadbent" userId="9c49b70fb17e0f82" providerId="LiveId" clId="{255EEE5E-493C-451D-94EB-B3F6E530610E}" dt="2021-05-10T18:09:44.236" v="27" actId="478"/>
          <ac:spMkLst>
            <pc:docMk/>
            <pc:sldMk cId="3604266377" sldId="271"/>
            <ac:spMk id="3" creationId="{BC201019-EA51-4F62-A636-2E6AAD4A579F}"/>
          </ac:spMkLst>
        </pc:spChg>
        <pc:spChg chg="mod">
          <ac:chgData name="Benjamin Broadbent" userId="9c49b70fb17e0f82" providerId="LiveId" clId="{255EEE5E-493C-451D-94EB-B3F6E530610E}" dt="2021-05-10T20:11:55.802" v="297" actId="403"/>
          <ac:spMkLst>
            <pc:docMk/>
            <pc:sldMk cId="3604266377" sldId="271"/>
            <ac:spMk id="4" creationId="{65CBCD92-1CBF-4873-8765-A85C920A1AC3}"/>
          </ac:spMkLst>
        </pc:spChg>
        <pc:spChg chg="add mod or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6" creationId="{42A145BA-A7AA-466E-94DB-72EEE640825C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7" creationId="{113B15BB-5811-4A18-BA3F-4FF0F8038EB6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8" creationId="{4F5D05E7-820D-4914-BAE1-DEDCE97A72C9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9" creationId="{0779400B-85D6-4B49-9130-22D50CB947E0}"/>
          </ac:spMkLst>
        </pc:spChg>
        <pc:spChg chg="add mod">
          <ac:chgData name="Benjamin Broadbent" userId="9c49b70fb17e0f82" providerId="LiveId" clId="{255EEE5E-493C-451D-94EB-B3F6E530610E}" dt="2021-05-10T20:11:02.277" v="293" actId="404"/>
          <ac:spMkLst>
            <pc:docMk/>
            <pc:sldMk cId="3604266377" sldId="271"/>
            <ac:spMk id="12" creationId="{81AD498B-DCFE-494E-918E-054DF66AB49F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15" creationId="{9659F9CD-498A-48DA-86CA-66A725C7BD66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31" creationId="{EC5F7D67-E8BB-47EC-9383-5C26EA0B60ED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32" creationId="{47FB629B-34C7-4340-8D9A-EC6B1B16CC9A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33" creationId="{AD53C8EB-DEAF-4C4E-A5E9-BE7E981A744D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34" creationId="{73EB38BC-26EA-47EB-8E9A-301441A70B39}"/>
          </ac:spMkLst>
        </pc:spChg>
        <pc:spChg chg="add mod">
          <ac:chgData name="Benjamin Broadbent" userId="9c49b70fb17e0f82" providerId="LiveId" clId="{255EEE5E-493C-451D-94EB-B3F6E530610E}" dt="2021-05-10T20:10:47.765" v="287" actId="164"/>
          <ac:spMkLst>
            <pc:docMk/>
            <pc:sldMk cId="3604266377" sldId="271"/>
            <ac:spMk id="35" creationId="{3BA06378-EB83-442E-8E99-B9E4BE82916C}"/>
          </ac:spMkLst>
        </pc:spChg>
        <pc:grpChg chg="del mod">
          <ac:chgData name="Benjamin Broadbent" userId="9c49b70fb17e0f82" providerId="LiveId" clId="{255EEE5E-493C-451D-94EB-B3F6E530610E}" dt="2021-05-10T18:12:55.865" v="70"/>
          <ac:grpSpMkLst>
            <pc:docMk/>
            <pc:sldMk cId="3604266377" sldId="271"/>
            <ac:grpSpMk id="21" creationId="{EA1BA177-27B0-45D7-B252-F316C7C600EE}"/>
          </ac:grpSpMkLst>
        </pc:grpChg>
        <pc:grpChg chg="del mod">
          <ac:chgData name="Benjamin Broadbent" userId="9c49b70fb17e0f82" providerId="LiveId" clId="{255EEE5E-493C-451D-94EB-B3F6E530610E}" dt="2021-05-10T18:23:09.494" v="254"/>
          <ac:grpSpMkLst>
            <pc:docMk/>
            <pc:sldMk cId="3604266377" sldId="271"/>
            <ac:grpSpMk id="22" creationId="{7D41FAF4-E1B5-4618-86CF-EC6DADC77B65}"/>
          </ac:grpSpMkLst>
        </pc:grpChg>
        <pc:grpChg chg="del mod">
          <ac:chgData name="Benjamin Broadbent" userId="9c49b70fb17e0f82" providerId="LiveId" clId="{255EEE5E-493C-451D-94EB-B3F6E530610E}" dt="2021-05-10T18:16:01.502" v="78"/>
          <ac:grpSpMkLst>
            <pc:docMk/>
            <pc:sldMk cId="3604266377" sldId="271"/>
            <ac:grpSpMk id="27" creationId="{E500F4E7-1646-495E-A852-46BE9FA9E77E}"/>
          </ac:grpSpMkLst>
        </pc:grpChg>
        <pc:grpChg chg="add mod">
          <ac:chgData name="Benjamin Broadbent" userId="9c49b70fb17e0f82" providerId="LiveId" clId="{255EEE5E-493C-451D-94EB-B3F6E530610E}" dt="2021-05-10T20:10:57.928" v="291" actId="1076"/>
          <ac:grpSpMkLst>
            <pc:docMk/>
            <pc:sldMk cId="3604266377" sldId="271"/>
            <ac:grpSpMk id="41" creationId="{0695670D-3E80-4B89-878B-3561DCC17E7B}"/>
          </ac:grpSpMkLst>
        </pc:grpChg>
        <pc:inkChg chg="add del">
          <ac:chgData name="Benjamin Broadbent" userId="9c49b70fb17e0f82" providerId="LiveId" clId="{255EEE5E-493C-451D-94EB-B3F6E530610E}" dt="2021-05-10T18:12:40.346" v="65"/>
          <ac:inkMkLst>
            <pc:docMk/>
            <pc:sldMk cId="3604266377" sldId="271"/>
            <ac:inkMk id="16" creationId="{AFA7F1C5-DF6B-4B4B-B4D6-40FF43CCE8D6}"/>
          </ac:inkMkLst>
        </pc:inkChg>
        <pc:inkChg chg="add del mod">
          <ac:chgData name="Benjamin Broadbent" userId="9c49b70fb17e0f82" providerId="LiveId" clId="{255EEE5E-493C-451D-94EB-B3F6E530610E}" dt="2021-05-10T18:23:08.068" v="253"/>
          <ac:inkMkLst>
            <pc:docMk/>
            <pc:sldMk cId="3604266377" sldId="271"/>
            <ac:inkMk id="17" creationId="{C179D760-B24C-4010-BD73-93550B001D10}"/>
          </ac:inkMkLst>
        </pc:inkChg>
        <pc:inkChg chg="add del mod">
          <ac:chgData name="Benjamin Broadbent" userId="9c49b70fb17e0f82" providerId="LiveId" clId="{255EEE5E-493C-451D-94EB-B3F6E530610E}" dt="2021-05-10T18:24:06.337" v="263"/>
          <ac:inkMkLst>
            <pc:docMk/>
            <pc:sldMk cId="3604266377" sldId="271"/>
            <ac:inkMk id="18" creationId="{55E23A44-23CF-44FA-A096-7F5A5CFA9FF8}"/>
          </ac:inkMkLst>
        </pc:inkChg>
        <pc:inkChg chg="add del mod">
          <ac:chgData name="Benjamin Broadbent" userId="9c49b70fb17e0f82" providerId="LiveId" clId="{255EEE5E-493C-451D-94EB-B3F6E530610E}" dt="2021-05-10T18:23:09.494" v="254"/>
          <ac:inkMkLst>
            <pc:docMk/>
            <pc:sldMk cId="3604266377" sldId="271"/>
            <ac:inkMk id="19" creationId="{F7BAC66C-6E2C-42FF-B508-E9D0DED9B312}"/>
          </ac:inkMkLst>
        </pc:inkChg>
        <pc:inkChg chg="add del mod">
          <ac:chgData name="Benjamin Broadbent" userId="9c49b70fb17e0f82" providerId="LiveId" clId="{255EEE5E-493C-451D-94EB-B3F6E530610E}" dt="2021-05-10T18:12:56.844" v="71"/>
          <ac:inkMkLst>
            <pc:docMk/>
            <pc:sldMk cId="3604266377" sldId="271"/>
            <ac:inkMk id="20" creationId="{C1729DEA-1619-4D8F-A5EA-329C4B859E8E}"/>
          </ac:inkMkLst>
        </pc:inkChg>
        <pc:inkChg chg="add del mod">
          <ac:chgData name="Benjamin Broadbent" userId="9c49b70fb17e0f82" providerId="LiveId" clId="{255EEE5E-493C-451D-94EB-B3F6E530610E}" dt="2021-05-10T18:30:53.093" v="271"/>
          <ac:inkMkLst>
            <pc:docMk/>
            <pc:sldMk cId="3604266377" sldId="271"/>
            <ac:inkMk id="23" creationId="{74A3A8A4-4B59-4C6F-8F01-AC9CEADA2253}"/>
          </ac:inkMkLst>
        </pc:inkChg>
        <pc:inkChg chg="add mod">
          <ac:chgData name="Benjamin Broadbent" userId="9c49b70fb17e0f82" providerId="LiveId" clId="{255EEE5E-493C-451D-94EB-B3F6E530610E}" dt="2021-05-10T20:10:47.765" v="287" actId="164"/>
          <ac:inkMkLst>
            <pc:docMk/>
            <pc:sldMk cId="3604266377" sldId="271"/>
            <ac:inkMk id="24" creationId="{103A0EF9-1DD4-47D9-A252-32E43305B02D}"/>
          </ac:inkMkLst>
        </pc:inkChg>
        <pc:inkChg chg="add del">
          <ac:chgData name="Benjamin Broadbent" userId="9c49b70fb17e0f82" providerId="LiveId" clId="{255EEE5E-493C-451D-94EB-B3F6E530610E}" dt="2021-05-10T18:15:58.963" v="76"/>
          <ac:inkMkLst>
            <pc:docMk/>
            <pc:sldMk cId="3604266377" sldId="271"/>
            <ac:inkMk id="25" creationId="{723A3D13-837F-42FD-974F-8738E68F589A}"/>
          </ac:inkMkLst>
        </pc:inkChg>
        <pc:inkChg chg="add del mod">
          <ac:chgData name="Benjamin Broadbent" userId="9c49b70fb17e0f82" providerId="LiveId" clId="{255EEE5E-493C-451D-94EB-B3F6E530610E}" dt="2021-05-10T18:16:01.502" v="78"/>
          <ac:inkMkLst>
            <pc:docMk/>
            <pc:sldMk cId="3604266377" sldId="271"/>
            <ac:inkMk id="26" creationId="{7101A06F-721C-4C8E-9061-D7282FCEA0A7}"/>
          </ac:inkMkLst>
        </pc:inkChg>
        <pc:inkChg chg="add mod">
          <ac:chgData name="Benjamin Broadbent" userId="9c49b70fb17e0f82" providerId="LiveId" clId="{255EEE5E-493C-451D-94EB-B3F6E530610E}" dt="2021-05-10T20:10:47.765" v="287" actId="164"/>
          <ac:inkMkLst>
            <pc:docMk/>
            <pc:sldMk cId="3604266377" sldId="271"/>
            <ac:inkMk id="28" creationId="{5E80D886-00EA-4650-9DEA-0083AD3F9C66}"/>
          </ac:inkMkLst>
        </pc:inkChg>
        <pc:inkChg chg="add del">
          <ac:chgData name="Benjamin Broadbent" userId="9c49b70fb17e0f82" providerId="LiveId" clId="{255EEE5E-493C-451D-94EB-B3F6E530610E}" dt="2021-05-10T18:24:07.595" v="264"/>
          <ac:inkMkLst>
            <pc:docMk/>
            <pc:sldMk cId="3604266377" sldId="271"/>
            <ac:inkMk id="29" creationId="{88766DA5-D22A-4A04-A85A-8D2D91846F26}"/>
          </ac:inkMkLst>
        </pc:inkChg>
        <pc:inkChg chg="add del">
          <ac:chgData name="Benjamin Broadbent" userId="9c49b70fb17e0f82" providerId="LiveId" clId="{255EEE5E-493C-451D-94EB-B3F6E530610E}" dt="2021-05-10T18:16:32.112" v="83"/>
          <ac:inkMkLst>
            <pc:docMk/>
            <pc:sldMk cId="3604266377" sldId="271"/>
            <ac:inkMk id="30" creationId="{2E358FEE-F2E4-404B-9AB5-15BB1515CEDD}"/>
          </ac:inkMkLst>
        </pc:inkChg>
        <pc:inkChg chg="add del">
          <ac:chgData name="Benjamin Broadbent" userId="9c49b70fb17e0f82" providerId="LiveId" clId="{255EEE5E-493C-451D-94EB-B3F6E530610E}" dt="2021-05-10T18:31:17.534" v="273"/>
          <ac:inkMkLst>
            <pc:docMk/>
            <pc:sldMk cId="3604266377" sldId="271"/>
            <ac:inkMk id="36" creationId="{AFA33C1D-006C-4717-9D7F-95360624A226}"/>
          </ac:inkMkLst>
        </pc:inkChg>
        <pc:inkChg chg="add del">
          <ac:chgData name="Benjamin Broadbent" userId="9c49b70fb17e0f82" providerId="LiveId" clId="{255EEE5E-493C-451D-94EB-B3F6E530610E}" dt="2021-05-10T18:31:22.640" v="276"/>
          <ac:inkMkLst>
            <pc:docMk/>
            <pc:sldMk cId="3604266377" sldId="271"/>
            <ac:inkMk id="37" creationId="{5C86CC0F-DAA9-4A5D-B034-E2DB2A64BFFB}"/>
          </ac:inkMkLst>
        </pc:inkChg>
        <pc:inkChg chg="add del">
          <ac:chgData name="Benjamin Broadbent" userId="9c49b70fb17e0f82" providerId="LiveId" clId="{255EEE5E-493C-451D-94EB-B3F6E530610E}" dt="2021-05-10T18:31:22.639" v="275"/>
          <ac:inkMkLst>
            <pc:docMk/>
            <pc:sldMk cId="3604266377" sldId="271"/>
            <ac:inkMk id="38" creationId="{45861FE0-D292-4787-9EC2-679FD2E940CD}"/>
          </ac:inkMkLst>
        </pc:inkChg>
        <pc:inkChg chg="add mod ord">
          <ac:chgData name="Benjamin Broadbent" userId="9c49b70fb17e0f82" providerId="LiveId" clId="{255EEE5E-493C-451D-94EB-B3F6E530610E}" dt="2021-05-10T20:10:47.765" v="287" actId="164"/>
          <ac:inkMkLst>
            <pc:docMk/>
            <pc:sldMk cId="3604266377" sldId="271"/>
            <ac:inkMk id="39" creationId="{048AFFF9-A734-4350-8FF6-B9A660159BC5}"/>
          </ac:inkMkLst>
        </pc:inkChg>
        <pc:inkChg chg="add mod ord">
          <ac:chgData name="Benjamin Broadbent" userId="9c49b70fb17e0f82" providerId="LiveId" clId="{255EEE5E-493C-451D-94EB-B3F6E530610E}" dt="2021-05-10T20:10:47.765" v="287" actId="164"/>
          <ac:inkMkLst>
            <pc:docMk/>
            <pc:sldMk cId="3604266377" sldId="271"/>
            <ac:inkMk id="40" creationId="{5D17FC0D-C763-4833-9A2A-AEEF3AC04A13}"/>
          </ac:inkMkLst>
        </pc:inkChg>
        <pc:inkChg chg="add">
          <ac:chgData name="Benjamin Broadbent" userId="9c49b70fb17e0f82" providerId="LiveId" clId="{255EEE5E-493C-451D-94EB-B3F6E530610E}" dt="2021-05-10T20:12:34.999" v="338" actId="9405"/>
          <ac:inkMkLst>
            <pc:docMk/>
            <pc:sldMk cId="3604266377" sldId="271"/>
            <ac:inkMk id="42" creationId="{9D513E35-10C7-4E38-A0AD-95889066CE38}"/>
          </ac:inkMkLst>
        </pc:inkChg>
        <pc:inkChg chg="add">
          <ac:chgData name="Benjamin Broadbent" userId="9c49b70fb17e0f82" providerId="LiveId" clId="{255EEE5E-493C-451D-94EB-B3F6E530610E}" dt="2021-05-10T20:12:36.228" v="339" actId="9405"/>
          <ac:inkMkLst>
            <pc:docMk/>
            <pc:sldMk cId="3604266377" sldId="271"/>
            <ac:inkMk id="43" creationId="{1795A6FE-DD67-4B74-B4DC-CC4BEECDA102}"/>
          </ac:inkMkLst>
        </pc:inkChg>
        <pc:inkChg chg="add del">
          <ac:chgData name="Benjamin Broadbent" userId="9c49b70fb17e0f82" providerId="LiveId" clId="{255EEE5E-493C-451D-94EB-B3F6E530610E}" dt="2021-05-10T20:12:40.909" v="341"/>
          <ac:inkMkLst>
            <pc:docMk/>
            <pc:sldMk cId="3604266377" sldId="271"/>
            <ac:inkMk id="44" creationId="{62D5F280-4E09-4CE3-A2D4-FF1DC8F1E913}"/>
          </ac:inkMkLst>
        </pc:inkChg>
        <pc:inkChg chg="add mod">
          <ac:chgData name="Benjamin Broadbent" userId="9c49b70fb17e0f82" providerId="LiveId" clId="{255EEE5E-493C-451D-94EB-B3F6E530610E}" dt="2021-05-10T20:12:52.919" v="343"/>
          <ac:inkMkLst>
            <pc:docMk/>
            <pc:sldMk cId="3604266377" sldId="271"/>
            <ac:inkMk id="45" creationId="{2FF8B8F2-C43D-45E0-B0EA-CAB4146E9420}"/>
          </ac:inkMkLst>
        </pc:inkChg>
        <pc:inkChg chg="add del">
          <ac:chgData name="Benjamin Broadbent" userId="9c49b70fb17e0f82" providerId="LiveId" clId="{255EEE5E-493C-451D-94EB-B3F6E530610E}" dt="2021-05-10T20:12:52.920" v="344"/>
          <ac:inkMkLst>
            <pc:docMk/>
            <pc:sldMk cId="3604266377" sldId="271"/>
            <ac:inkMk id="46" creationId="{E492269A-BC82-4E84-8A0E-943DAEA785A4}"/>
          </ac:inkMkLst>
        </pc:inkChg>
        <pc:inkChg chg="add">
          <ac:chgData name="Benjamin Broadbent" userId="9c49b70fb17e0f82" providerId="LiveId" clId="{255EEE5E-493C-451D-94EB-B3F6E530610E}" dt="2021-05-10T20:12:56.935" v="345" actId="9405"/>
          <ac:inkMkLst>
            <pc:docMk/>
            <pc:sldMk cId="3604266377" sldId="271"/>
            <ac:inkMk id="47" creationId="{916AF0DC-1A3C-4E4F-B431-46615772EF17}"/>
          </ac:inkMkLst>
        </pc:inkChg>
        <pc:cxnChg chg="add mod">
          <ac:chgData name="Benjamin Broadbent" userId="9c49b70fb17e0f82" providerId="LiveId" clId="{255EEE5E-493C-451D-94EB-B3F6E530610E}" dt="2021-05-10T20:10:47.765" v="287" actId="164"/>
          <ac:cxnSpMkLst>
            <pc:docMk/>
            <pc:sldMk cId="3604266377" sldId="271"/>
            <ac:cxnSpMk id="11" creationId="{05F6921F-DBA0-4388-B390-A63DAB6BF87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34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3265 116 3712,'-19'1'1330,"1"0"0,-23 5 0,21-3 205,-6 0-747,-1-2 1,-38-2-1,11-1-657,-267 13-152,211-9 121,-63-1 546,-340-6 586,294 7-677,135-3-515,-181 5 152,204 0-154,-1 3 0,-76 18 1,42-2-39,8-3 0,-145 53 0,149-39 172,1 5 0,-102 63 1,154-82-87,1 1 0,0 2 0,-51 52 0,69-61-48,1-1 1,0 2-1,1-1 1,1 2 0,0-1-1,1 1 1,1 0-1,0 1 1,1-1-1,-5 26 1,8-28 1,1 0 1,1 1 0,0-1-1,1 1 1,1 0 0,0-1-1,1 1 1,1-1-1,0 0 1,1 0 0,0 0-1,11 22 1,-11-23 58,1-1 1,0 1-1,2-1 0,-1-1 1,1 1-1,1-1 1,0 0-1,0-1 0,1 0 1,13 11-1,28 27 893,-21-27-1031,1-1 0,44 21 0,22-5 81,-86-31 33,0-1 0,1 0-1,-1-1 1,1 0 0,0 0-1,12 0 1,29 2-325,-8 0-21,-1-2 1,69-3 0,-81-1 721,0 1 0,49 7 0,25 0-482,-82-7 150,81-3-392,-34-2 415,69-9-82,-107 10-61,-1 2 0,1 0 0,-1 3 0,47 5 0,-16-2-53,-42-4 129,37 5 0,-32-1-102,-1-2 1,25-1-1,-22-1 0,35 5 1,102 12 108,-48-6-36,98-4-42,-63-5 109,-14-1-186,-73-2-10,72 9-1,-81-5 149,0-2-1,98-10 1,-76 2-78,7-2 349,0-4 0,-1-3 0,113-38 0,-41-6-69,-131 49-209,-1-2 0,0-1 0,29-23 0,14-10 185,-52 38-190,-2-1 1,1-1 0,-1 0 0,-1 0-1,14-18 1,44-70-14,-57 78 28,0-2 1,-1 1-1,-2-2 0,0 1 0,-1-1 0,-2-1 0,0 1 0,2-32 1,-8 42-29,-1 0 1,0 0-1,-1 0 1,-1 1-1,0-1 1,-1 1-1,-6-14 1,6 16-35,1 2-6,-1 0 0,0 1 0,0 0-1,-1 0 1,0 0 0,-1 0 0,-12-13-1,-2 1 2,-30-22-1,28 24 6,-27-28 0,11 12-135,31 29 149,0 0 0,1-1 0,0 0 0,0 0 1,0 0-1,1-1 0,-9-14 0,9 12-36,-1 1 1,1 0-1,-1 0 1,0 0-1,-1 1 1,0 0-1,0 0 1,-1 1-1,-14-10 1,-8-3 78,-46-20 1,25 14-84,-61-24-55,94 42 67,0 0 0,0 1 0,0 1 0,-32-5 0,12 5-41,-55 2 0,34 0-4805,39 2-185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6:05.2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24 812 7296,'2'-2'7749,"1"2"-7402,1 1 1,-1-1 0,0-1-1,0 1 1,0 0 0,0-1-1,0 1 1,1-1-1,-1 0 1,4-2 0,62-52 540,-49 37-519,0 1 0,43-25-1,-21 18-366,0-2-1,-1-2 0,42-38 1,-69 53 47,1 1-1,1 1 1,0 1 0,0 0 0,19-8 0,-23 11-87,-10 6 49,0-1 0,0 1-1,0 0 1,1 0 0,-1 0 0,0 0-1,0 0 1,1 1 0,-1-1-1,1 1 1,-1 0 0,5-1-1,-7 1 113,0-27 314,-2 23-348,0 0 0,-1 0 0,0 0 0,0 1 0,0-1 0,0 1 0,-1 0 0,1 0 0,-1 0 0,-4-2 0,0-1-97,8 5-1,-1 1 20,0-1 0,0 1-1,0-1 1,0 0-1,0 1 1,1-1-1,-1 0 1,0 0 0,0 0-1,1 0 1,-1 0-1,1 1 1,-1-1 0,1 0-1,-1 0 1,1 0-1,-1-1 1,1 1-1,0 0 1,0 0 0,0 0-1,-1 0 1,1 0-1,0-2 1,0 1 21,-1 0-1,0 0 1,1 0-1,-1 0 1,0 0 0,0 0-1,-1 0 1,1 0-1,0 1 1,-1-1 0,1 0-1,-1 1 1,-2-3-1,-32-26 239,20 18-401,-65-60 116,-82-66-300,152 132 377,1-1 1,0 2-1,-1-1 1,0 1 0,-1 1-1,1 0 1,-17-3-1,6 3-37,-1 1 0,-43 0 1,52 0-2292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6:21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0 578 5120,'3'-34'4858,"8"-22"-3637,-2 6-895,2-43-11,15-97 127,-23 175 38,-2 1 0,0-29 0,-1 35-330,0 37 52,5 181-1631,0-152 1227,3 36 47,-9-136 331,-2 0 0,-8-45 0,1-3 127,8 58-71,-8-38 1,8 59-104,2 11 4,3 25-246,-3-8-250,-6 294-2634,5-208 2965,2-48 640,-1-53-155,0-4-117,-3-9-67,1-1 0,0 1 1,1 0-1,1-1 0,0-15 0,0-9 378,-5-228 329,0 46-742,15 234-111,-7 3-333,4 36 0,-4-18-159,11 242-351,-14-517 4447,0 234-3708,0 0-1,-1 0 1,1 0-1,-1 0 0,0 0 1,0 1-1,0-1 0,-3-6 1,3 60 55,1 252-218,5-248 16,6-269 1324,-7 171-1474,6-53-62,3-45 1309,-11 126-609,0 16-230,-1 10-49,7 264-1431,-6-211 1251,5 30-36,-7-71 94,0-17-100,0-16-125,0-390 607,0 400 22,0 23 271,14 194-2452,-13-181 1591,10 53 0,-9-71 227,-1-13-2,1 6-50,-2-13 53,-2-25 714,2-258 853,0 285-1590,0 15-42,4 256-1040,6-292 992,-1-22 350,-1 1 0,-3-1 0,-1 0 0,-3-54 0,-1 97-169,1 3-90,1 5 28,0 1 1,0-1-1,-1 1 1,-1 0-1,1-1 1,-1 1-1,0 0 1,-2 8-1,1 30-69,3-17-22,-1 3 6,8 49 0,-9-116 625,-5-82-33,4 88-467,2-41-1,0 18 96,13 84-62,-1 16-101,-9-31-3,1 0 1,0 0-1,1 0 1,13 23-1,-16-38 23,-3-10-3,-3-17 1,1 18 6,-4-28 15,-2 0 0,-13-33 0,7 23-24,13 39-3,2 6 13,6 10 28,9 18 26,-3-3-23,0 0-1,29 38 0,-13-20-9,3 9-142,-31-50 165,-2-3-57,0 1 0,0 0 0,0-1 1,0 1-1,0-1 0,0 0 0,0 1 0,0-1 0,0 0 1,0 1-1,0-1 0,0 0 0,0 0 0,0 0 0,1 0 0,-1 0 1,0 0-1,1 0 0,-1-2 0,-11-22-52,11 23 27,-6-22-10,6 19 66,1 1-1,-1 0 1,0 0-1,-1 0 1,1 0-1,-1 0 0,0 0 1,0 1-1,0-1 1,-3-3-1,5 6-18,-1 1 1,1 0-1,0 0 0,-1 0 1,1 0-1,0 0 0,-1 0 1,1-1-1,-1 1 0,1 0 1,0 0-1,-1 0 0,1 0 1,0 1-1,-1-1 0,1 0 1,0 0-1,-1 0 0,1 0 0,-1 0 1,1 0-1,0 0 0,-1 1 1,1-1-1,0 0 0,0 0 1,-1 0-1,1 1 0,-1-1 1,-9 14 68,-8 27 36,12-27-57,-69 130-79,20-42-190,50-91 185,3-6-2,0-1 0,0 0 0,0 0-1,-1 0 1,1 0 0,-1 0 0,-4 4 0,26-71-40,8-4 113,10-32-7,-36 82 144,-2 12-53,-3 13-61,-7 21-107,-1 0 1,-2 0-1,-26 41 1,37-65 8,5-14-337,0 1-1,1 0 1,0 0 0,8-14-1,24-19-6169,-17 24 3334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1:36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1797 40 3712,'-8'-1'6688,"-17"-4"-4588,13 2-1448,-74-11-181,-1 5 0,-123 2 0,168 7-491,-121-1-178,-195 25 0,272-9 195,1 3 1,1 3-1,-97 40 0,149-49 78,1 2-1,0 0 0,1 3 1,-35 24-1,50-29-21,0 0 1,0 1-1,1 1 1,1 0-1,0 1 1,1 1-1,1 0 1,-18 32 0,21-33 63,2 0 1,-1 0 0,2 1-1,0 0 1,1 0 0,-2 19-1,5-25-100,0 0-1,1 0 0,0 0 0,1 0 1,0 0-1,1 0 0,0 0 0,0 0 0,1 0 1,0-1-1,7 14 0,3 3 59,0-1 0,2-1-1,1 0 1,33 38 0,-26-38-116,0 0 0,29 20 0,-38-34 70,1 0-1,0-1 0,1 0 1,0-1-1,25 9 0,40 11-84,74 24 65,-93-39 6,-1-3 1,67 3 0,-34-4-53,-16 0 38,130 8-2,-32-12 55,69-2 9,114-34-190,-321 27 86,27-3-15,-1-3 0,90-26 0,-91 17-108,-26 9 167,0-2 0,0-1 0,57-30 0,-85 37 10,1 0 1,-1 0-1,0-1 1,-1 0-1,0 0 1,0-1-1,0 0 1,-1-1-1,0 0 1,-1 0-1,0 0 1,0 0 0,-1-1-1,-1 0 1,1 0-1,-1-1 1,3-16-1,-5 12 197,0 0 0,-1-1 0,-1 1 0,-2-23 0,0 18-39,3-38 0,2 30-63,0 10 167,-1 1 0,-2-33 0,0 43-203,-1 1 1,-1-1-1,1 1 1,-1-1-1,0 1 1,0 0-1,-1 0 1,0 0-1,0 0 1,0 1-1,-6-8 1,-4-5-100,-1 1 0,0 1 1,-2 0-1,0 0 0,0 2 1,-2 0-1,1 1 0,-40-21 1,12 11 106,-3-3-69,-73-26-1,52 27-1276,23 8 1330,-2 1 1,0 2 0,-53-8-1,-105 6 604,69 18-5250,114 0 2438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1:54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4480,'1'12'1634,"-1"-1"0,5 20 0,18 49-233,-7-27-24,20 69-111,91 202 1,-39-102-1118,-47-114-77,59 112 0,-35-110-151,-43-75 62,81 119 64,-11-18-8,-38-52-69,4-3 1,4-3 0,95 95-1,-95-112 99,173 155-47,-116-118-68,117 87 1,-115-101 47,248 162 34,-163-114-74,63 36 150,-266-167-112,327 173 6,-189-102-9,33 16 16,56 19-23,-139-58-47,27 12-4,51 7 91,-12-4-17,398 140 40,-202-103-175,-255-78 82,105 10 0,-59-9 203,-57-8-44,-21-10-158,-36-4 20,-12 0 39,33 9 0,-36-7-5,-1-1 0,1 0 1,23 0-1,93 8 481,-124-11-476,-3-1-3,-1 1 0,1 0-1,0 0 1,-1 1 0,1-1-1,-1 1 1,1 0 0,4 1 0,-4-1 78,0 0 1,0 0 0,-1 0 0,1-1 0,0 0 0,0 0 0,6-1 0,1 1 86,20-2 335,-30 1 518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1:56.1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1 698 5760,'4'2'9334,"6"-1"-4774,24-1-1585,-10-7-2553,-15 5-353,0-1 0,0 1 0,0 1 1,15-2-1,-6 2-89,1-1 0,27-7 1,-17 4 515,-7-1-551,0-1 0,-1 0 0,0-2 1,-1 0-1,0-2 0,23-15 0,-6 4 199,-10 6-206,-21 13 49,-1 1 0,0-1 1,0 0-1,0-1 0,7-6 0,21-19 141,-32 28-304,-1 0 280,0-1-390,-9 0 356,8 2-65,0-1 0,-1 0-1,1 1 1,0-1 0,-1 0-1,1 0 1,0 0 0,0 0-1,0 0 1,0 0 0,0 0-1,0 0 1,0 0-1,0 0 1,0 0 0,0-1-1,0-1 1,-16-28 58,15 26-50,-37-66 209,20 37-418,-22-50 0,16 14 369,11 29-1526,-31-61-1,34 77-4117,5 14 783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1:57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0 776 7040,'4'-3'6214,"-3"1"-6078,1 0-1,-1 0 1,0 0-1,0 0 1,0 0 0,0 0-1,0-1 1,1-1-1,23-107 2865,17-55-2741,-36 148-244,78-250 34,-40 173-449,-3 7-5184,-39 82 2379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2:07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6 722 4480,'0'0'1530,"0"-41"3185,0-26-3024,0 67-1505,9 17 198,13 28-106,-28-71-454,-24-50 2096,60 128-1696,-27-46-213,0 1 1,0-1-1,1 0 1,0 0-1,7 8 1,-11-28-183,0 5 395,-1 1 0,-1-1 0,0 1 0,-4-13 0,-2-10 389,4 13-391,1 8-99,1-1 1,-1-21-1,3 31-139,7 16 198,10 24 25,16 30-580,-30-65 381,-2-4-1,-3-12-1,-5-15-69,-4-16 25,9 31 237,-1 1 0,0-1-1,-7-13 1,7 15-403,6 11 27,8 15 174,0 11 314,-5-10-436,0-1 0,2 0 0,0 0 0,15 22-1,-22-37 133,-1 0-1,1-1 0,-1 1 0,1 0 1,0 0-1,-1-1 0,1 1 0,0 0 0,0-1 1,0 1-1,-1-1 0,1 1 0,1 0 1,-1-1 16,-1 0 0,0 0 0,0-1 0,1 1 0,-1 0 0,0 0 0,0 0 0,0 0 0,0 0 0,1 0 0,-1 0 0,0 0 0,0-1 1,0 1-1,0 0 0,1 0 0,-1 0 0,0 0 0,0-1 0,0 1 0,0 0 0,0 0 0,0 0 0,0-1 0,0 1 0,1 0 0,-1 0 0,0 0 1,0-1-1,0 1 0,0 0 0,0 0 0,0 0 0,0-1 0,0 1 0,0-4-3,-1 1 0,1-1-1,0 0 1,-1 1 0,0-1 0,-1-3-1,-22-60-1066,-16-50 1716,39 103-582,3 15 139,1 7-171,55 142-552,-56-145 471,9 8 234,-8-9-213,-2-4-59,-2-8 47,-1-1 0,0 1 0,0 0 0,-1 0 0,0 0 0,-7-15 1,4 11 166,-1-4 110,-12-28 140,12 31-296,8 19-79,14 40-588,39 79 1,-53-122 560,1 0-1,0 0 1,0 0 0,0 1-1,0-2 1,3 4 0,-4-5-41,-2-9 390,-29-67-430,-4-7 86,31 73 104,-2-10 271,9 29-352,0-1-1,0 0 1,8 12 0,-3-5-12,3 8-85,-9-16 15,1 0 1,-1 0-1,2-1 1,-1 0-1,1 0 0,0 0 1,0 0-1,1-1 1,0 0-1,10 8 1,-16-16 36,-1 0 1,1-1 0,0 1-1,-1-1 1,1 1 0,-1 0-1,0-1 1,-1-2-1,-55-107 1022,11 22-246,31 64-714,14 24 5,3 5-44,0-1-1,0 0 1,0 0-1,-1 1 1,1-1 0,-1 1-1,0-1 1,0 1-1,2 4 1,-2-4-67,94 182-1526,-93-182 1567,0 2 5,0 1 0,1-1 0,0 0 0,0 0 0,0-1 0,0 1 0,1 0 0,0-1 0,7 6 0,-11-10 16,0 1 0,0-1 0,0 0 1,0 0-1,0 0 0,0 0 0,1 0 0,-1 0 0,0 0 0,0 0 0,0 0 0,0 0 0,0 0 1,0 0-1,1 0 0,-1 0 0,0 0 0,0 0 0,0 0 0,0 0 0,0 0 0,1 0 1,-1 0-1,0 0 0,0 0 0,0 0 0,0 0 0,0 0 0,0 0 0,1 0 0,-1 0 0,0 0 1,0-1-1,0 1 0,0 0 0,0 0 0,0 0 0,0 0 0,0 0 0,1 0 0,-1 0 0,0-1 1,0 1-1,0-9-3,-4-8 99,4 16-83,-10-27 886,-25-50 0,0 0-310,-4-24-236,39 98-288,13 28 84,-10-19-131,44 83-603,-36-63 342,2 0 0,1-1 0,17 23 0,-23-41 103,-10-15-515,-9-20 500,11 28 383,-75-151 1572,66 133-1678,-1 4-117,7 11 20,0-1 1,1 1-1,-1 0 1,1-1-1,0 1 1,0-1-1,1 0 1,-3-9-1,29 56 126,16 40-980,-27-52 172,1 0-1,30 43 0,-44-72 1049,-2-11-726,-10-19 897,-2-1 0,-28-48 1,11 23 106,-17-49-306,170 374-3620,-117-256 3016,0 2 68,2-1-1,-1 1 1,14 16 0,-21-31 183,0-1-1,0 0 0,0 0 1,0 1-1,0-1 1,0 0-1,0 0 0,0 1 1,1-1-1,-1 0 1,0 0-1,0 1 0,0-1 1,0 0-1,1 0 1,-1 0-1,0 1 0,0-1 1,0 0-1,1 0 1,-1 0-1,0 0 0,0 0 1,1 1-1,-1-1 1,0 0-1,0 0 0,1 0 1,-1 0-1,0 0 1,1 0-1,-1 0 0,0 0 1,0 0-1,1 0 1,-1 0-1,0 0 1,0 0-1,1 0 0,-1-14 665,-8-22 410,8 34-1068,-35-110 1663,16 55-1495,-37-107 116,54 151-182,8 29 117,1 2-313,44 92-2543,5 10 1921,-47-97 696,-7-20 13,-8-15 240,-67-141 2359,1 4-1982,65 133-595,5 12 75,7 12-43,14 25-873,-2 1 1,19 51-1,-23-50 692,2-1 0,26 45 0,-40-78 105,-1 0 1,0 0 0,1-1-1,-1 1 1,1 0 0,-1-1-1,1 1 1,-1 0-1,1-1 1,-1 1 0,1-1-1,0 1 1,-1-1 0,1 1-1,1 0 1,-2-1 17,1-1 1,-1 1-1,0 0 1,0 0 0,0 0-1,1 0 1,-1-1-1,0 1 1,0 0-1,0 0 1,0-1-1,1 1 1,-1 0-1,0 0 1,0-1 0,0 1-1,0 0 1,0 0-1,0-1 1,0 1-1,0 0 1,0 0-1,0-1 1,0 1 0,0 0-1,0-1 1,0 1-1,0 0 1,-3-28 701,-12-18 140,-2 0 1,-31-62 0,9 24-635,8 6 6,30 77-143,3 3-80,24 43-731,-2 0 0,26 69 0,-26-57 370,36 64 1,-60-120 364,1 0 0,-1-1 1,0 1-1,0 0 0,0-1 0,1 1 0,-1-1 0,0 1 1,1 0-1,-1-1 0,1 1 0,-1-1 0,1 1 0,-1-1 1,1 1-1,-1-1 0,1 0 0,-1 1 0,1-1 0,1 1 1,-5-16 227,-11-23 464,-34-60 408,-73-168-331,121 263-718,4 7-8,7 11 69,81 188-2618,-11-25 576,-73-162 2588,-10-25 190,-12-25 263,-79-170 570,73 156-1606,57 118-39,-10-20-6,-21-37-105,1 0 0,1 0 0,-1 0 0,2-1-1,0 0 1,12 13 0,-21-25 77,1 0 0,-1 1 1,0-1-1,1 0 0,-1 1 0,0-1 0,1 0 1,-1 1-1,1-1 0,-1 0 0,1 0 1,-1 1-1,0-1 0,1 0 0,-1 0 0,1 0 1,-1 0-1,1 0 0,-1 1 0,1-1 0,0 0 1,1-8-21,-7-14-16,-61-114 276,6 11 393,101 225-1078,55 124-557,-189-426 2494,84 181-1454,0-1 64,-14-24 0,42 101-119,78 187-2229,-91-222 2201,-6-15 16,-6-11 20,-18-33 236,18 28 5,-1 0 1,-13-18-1,20 29-232,0 0 0,0 0 1,-1 0-1,1-1 0,0 1 0,0 0 0,0 0 1,0 0-1,0 0 0,0 0 0,0 0 1,0 0-1,0 0 0,0 0 0,0 0 0,-1 0 1,1 0-1,0 0 0,0 0 0,0-1 0,0 1 1,0 0-1,0 0 0,0 0 0,0 0 1,-1 0-1,1 0 0,0 0 0,0 0 0,0 0 1,0 0-1,0 0 0,0 1 0,0-1 0,0 0 1,-1 0-1,1 0 0,0 0 0,0 0 1,0 0-1,0 0 0,0 0 0,0 0 0,0 0 1,0 0-1,0 0 0,0 0 0,-1 0 0,1 1 1,0-1-1,0 0 0,0 0 0,0 0 1,0 0-1,0 0 0,0 0 0,0 0 0,0 0 1,0 1-1,-2 11 60,2 21-26,0-26-65,0 4 26,1 0-3,-1-1-1,0 1 0,-1 0 1,0 0-1,-1-1 0,0 1 1,0 0-1,-1-1 0,-7 14 1,10-23 5,0 0-1,-1-1 1,1 1 0,0 0 0,-1 0 0,1 0 0,0-1 0,0 1 0,-1 0 0,1 0 0,0 0 0,0-1-1,0 1 1,0 0 0,0 0 0,1 1 0,-1-1-1,0-1 0,0 0 0,1 1 0,-1-1-1,0 0 1,0 1 0,1-1 0,-1 0 0,0 0 0,1 1 0,-1-1 0,0 0 0,1 0 0,-1 0-1,0 1 1,1-1 0,-1 0 0,0 0 0,1 0 0,-1 0 0,1 0 0,-1 0 0,0 0-1,1 0 1,1 0-4,1 0-1,-1 0 1,0-1-1,0 1 1,0-1-1,0 1 1,0-1-1,0 0 1,-1 0-1,1 0 1,0 0-1,0 0 1,1-2-1,14-10 49,-1-1-1,-1-1 1,0-1-1,17-24 1,-29 30 226,-7 6-176,2 4-98,1 0 0,0 0 0,0 0 0,-1 1 0,1-1 0,0 0 1,0 1-1,0-1 0,-1 1 0,1-1 0,0 1 0,0-1 0,-2 2 0,-17 13 20,12-10-13,1 0 1,0 0-1,0 1 0,1 0 1,0 0-1,0 0 0,0 1 1,-5 7-1,11-14-2,0 1-1,-1-1 1,1 0-1,0 0 1,0 1 0,0-1-1,0 0 1,-1 0-1,1 1 1,0-1-1,0 0 1,0 0 0,0 1-1,0-1 1,0 0-1,0 1 1,0-1 0,0 0-1,0 1 1,0-1-1,0 0 1,0 1 0,0-1-1,0 0 1,0 0-1,0 1 1,0-1 0,0 0-1,0 1 1,0-1-1,1 0 1,-1 0-1,0 1 1,0-1 0,0 0-1,1 0 1,-1 1-1,0-1 1,15 0-132,18-11-38,-25 6 230,-1 1 0,1-1 0,13-12 0,-19 15-43,0 0-1,-1 0 1,1-1-1,0 1 1,-1 0 0,1 0-1,-1-1 1,1 1-1,-1-1 1,0 0-1,0 1 1,-1-1 0,1 0-1,0 1 1,-1-1-1,1-4 1,-3 5-25,1-1 0,-1 1-1,1 0 1,-1 0 0,0 0-1,0 0 1,0 0 0,0 1 0,0-1-1,-1 0 1,1 1 0,-4-2 0,4 1 4,0 2 8,1-1 1,0 1-1,0-1 0,0 1 0,-1 0 0,1-1 0,0 1 0,-1 0 0,1 0 1,0 0-1,-1 0 0,1 0 0,0 0 0,0 0 0,-1 0 0,1 1 0,0-1 1,-1 0-1,1 1 0,0-1 0,-2 2 0,0-1 0,1 1 1,0-1-1,-1 1 0,1-1 0,0 1 1,0 0-1,0 0 0,1 0 0,-4 4 1,-1 2 0,5-7 2,0 0-1,0 0 1,0 0-1,1 0 1,-1 0 0,0 0-1,1 0 1,-1 0 0,1 1-1,-1-1 1,0 2-1,0 3-8,-1-1 1,1 1-1,-1-1 0,-1 0 0,1 0 0,-1 0 0,0 0 1,0 0-1,0-1 0,0 1 0,-1-1 0,0 0 0,0 0 1,0 0-1,-1 0 0,1-1 0,-1 0 0,0 0 0,0 0 1,0-1-1,0 1 0,0-1 0,0 0 0,-10 1 0,3 1 26,-19 4-17,-47 20 0,62-19-154,45-17 67,-17 6 47,0-2 0,-1 1 1,0-1-1,13-7 0,17-14 63,-21 12 1,28-14-1,-41 24 8,1 0 174,-17 9-72,-4 1-129,-1 0 0,-20 7 0,22-9-7,0-1 0,1 2 0,0-1 0,-17 13 1,-4 8-80,17-12-10,-25 15 0,40-29 83,0 0 0,0 0 0,0 0 0,0 0 1,0 0-1,0 0 0,0 1 0,0-1 0,0 0 0,0 0 0,0 0 0,1 0 1,-1 0-1,0 0 0,0 0 0,0 0 0,0 0 0,0 0 0,0 0 0,0 0 1,0 0-1,0 0 0,0 0 0,0 0 0,0 0 0,0 0 0,0 0 0,0 1 1,0-1-1,0 0 0,0 0 0,0 0 0,0 0 0,0 0 0,0 0 0,0 0 1,0 0-1,0 0 0,0 0 0,0 0 0,0 1 0,0-1 0,0 0 0,0 0 1,0 0-1,0 0 0,0 0 0,0 0 0,0 0 0,0 0 0,0 0 0,0 0 1,0 0-1,0 0 0,0 0 0,0 0 0,0 1 0,0-1 0,0 0 0,13 0-40,17-4 177,-6-6-22,-1 0 0,1-2 0,-2-1 0,39-29 0,-49 33 26,-5 4-100,-1 0-1,1 0 1,0 1-1,11-5 1,-40 14 85,13-5-89,1 1-1,-1 1 0,-12 3 0,-8 1-6,7-3-106,15-3 87,0 1 0,0 0 0,0 0 0,1 1 1,-1 0-1,0 0 0,0 0 0,-6 4 0,13-5-14,-1-1 0,0 1-1,0-1 1,0 1 0,1 0 0,-1-1-1,0 1 1,1 0 0,-1-1 0,1 1 0,-1 0-1,1 0 1,-1 0 0,0 1 0,1-1-1,0-1 1,0 0 0,0 1 0,0-1 0,0 1 0,0-1-1,0 1 1,0-1 0,0 0 0,0 1 0,1-1-1,-1 1 1,0-1 0,0 1 0,0-1 0,0 0-1,1 1 1,-1-1 0,0 0 0,1 1 0,-1-1-1,1 1 1,0 0 1,0-1-1,0 1 0,0 0 0,1-1 1,-1 1-1,0 0 0,1-1 1,-1 0-1,0 1 0,1-1 0,-1 0 1,0 0-1,1 1 0,-1-1 0,1 0 1,-1 0-1,3-1 0,8-3 7,1 0 0,-1 0 0,0-2 0,0 1 0,-1-2 0,0 1 0,19-16 0,-5 5 0,-22 15-4,1 0 13,0-1 1,0 0-1,-1 1 0,1-2 1,-1 1-1,5-5 0,-8 7-5,1 0 1,-1 1-1,1-1 0,-1 0 0,0 1 0,0-1 0,1 0 0,-1 1 0,0-1 0,0 0 0,0 0 0,0 1 0,0-1 0,0 0 0,0 0 0,0 0 0,0 1 0,0-2 0,-1 1 2,1-1-1,-1 1 1,0 0-1,1 0 0,-1 0 1,0 0-1,0 0 0,0 0 1,0 0-1,0 0 1,0 0-1,0 0 0,0 0 1,-2 0-1,-2-2-12,-1 0-1,1 1 1,-1-1 0,-7-1 0,8 3-2,-1-1 0,1 0-1,-1-1 1,1 1 0,-9-6 0,-2-4-1,-88-70-182,91 67 182,13 15 8,0-1 1,-1 1 0,1-1-1,0 1 1,0-1 0,-1 1-1,1-1 1,0 1 0,0-1 0,0 1-1,0-1 1,0 0 0,0 1-1,0-1 1,0 1 0,0-1-1,0 1 1,0-1 0,0 1-1,0-1 1,0 0 0,0 1-1,0-1 1,1 1 0,-1-1 0,0 1-1,0-1 1,1 1 0,-1-1-1,0 1 1,1 0 0,0-1-1,-1 0 7,1 1-1,0 0 1,-1 0-1,1 0 1,-1 0-1,1 0 1,0 0-1,-1 0 1,1 0-1,0 0 1,-1 0-1,1 0 1,-1 0-1,1 1 1,0-1-1,-1 0 1,1 0-1,-1 1 1,1-1-1,-1 0 1,1 1-1,-1-1 1,1 0 0,-1 1-1,1-1 1,0 2-1,14 13 130,-13-14-128,12 17 2,-1 0 1,-1 0-1,0 1 1,10 24-1,23 38-61,-45-81 45,1 1 0,-1 0-1,0-1 1,1 1 0,-1 0 0,1-1-1,-1 1 1,1-1 0,-1 1 0,1-1-1,-1 1 1,1-1 0,-1 1 0,1-1 0,-1 0-1,1 1 1,0-1 0,-1 0 0,1 1-1,1-1 1,-2 0 7,1 0 0,-1-1 0,0 1 0,1 0 0,-1-1-1,0 1 1,0-1 0,1 1 0,-1 0 0,0-1 0,0 1 0,0-1 0,0 1 0,1-1-1,-1 1 1,0-1 0,0 1 0,0 0 0,0-1 0,0 1 0,0-1 0,0 0 0,-4-30 50,-6-1-40,-2-1 1,-1 2 0,-26-46-1,6 12 11,32 62-21,-9-16-42,10 19 53,0-1-1,-1 0 0,1 0 0,-1 1 1,1-1-1,-1 0 0,1 1 0,-1-1 1,1 1-1,-1-1 0,0 0 0,1 1 1,-1 0-1,0-1 0,0 1 0,1-1 1,-2 1-1,2 1-14,0 0 0,0 0 0,0 0-1,0 0 1,0 0 0,1-1 0,-1 1 0,0 0 0,1 0 0,-1 0-1,0 0 1,1 0 0,0 0 0,0 1 0,-1-2-9,41 69 81,-9-16 21,-24-35-71,-6-14-34,0 1 0,0-1 0,0 0 0,0 0 0,6 8 0,-8-15 6,0 1-1,1 0 1,-1 0 0,0-1 0,-1 1 0,1 0 0,0 0-1,-1-1 1,1 1 0,-3-4 0,-10-28 7,0-1 1,-11-57-1,21 63-73,3 29 77,0-1 0,0 1 1,1-1-1,-1 1 0,0-1 0,0 1 1,0 0-1,0-1 0,0 1 0,0-1 1,1 1-1,-1-1 0,0 1 0,0-1 1,1 1-1,-1 0 0,0-1 1,1 1-1,-1-1 0,1 1 0,-1 0 4,1 0-1,0 0 0,-1 0 0,1 0 0,-1 0 1,1 0-1,-1 0 0,1 0 0,-1 0 1,1 0-1,0 1 0,-1-1 0,1 0 0,-1 0 1,1 1-1,-1-1 0,0 0 0,1 1 1,-1-1-1,1 0 0,-1 1 0,1-1 0,-1 1 1,4 3 34,0 0 0,-1 1 0,0-1 0,0 1 0,4 6 1,-5-7-45,0 0 1,0 0 0,0 0-1,1 0 1,0-1 0,0 1 0,0-1-1,6 6 1,-11-29-48,-15-29-73,11 36 64,-7-30-1,12 39 82,0 0-1,1 0 1,-1-1 0,1 1-1,0 0 1,1 0 0,0-7-1,0 10-13,-1 1 0,1 0 0,0 0 0,-1 0 0,1 0 0,-1 0 0,1 0 0,0 1 0,-1-1 0,1 0-1,-1 0 1,1 0 0,-1 1 0,1-1 0,0 0 0,-1 0 0,1 1 0,-1-1 0,1 0 0,-1 1 0,1-1 0,-1 1 0,0-1-1,1 1 1,0 0 0,4 10 7,-1 0 0,0 1 0,0-1-1,2 20 1,7 17 25,-13-44-53,-1-11-26,0 1 0,0-1 0,0 1 1,-4-9-1,-3-13-85,-17-84 223,23 78 23,2 21 4,1 11-68,0 6-10,5 25-31,-1 0 0,1 57 0,-6 54-8,0-139-7,0 0 1,0 0 0,0 0-1,0-1 1,0 1-1,0 0 1,0 0 0,0 0-1,0-1 1,0 1 0,-1 0-1,1 0 1,0 0 0,0-1-1,-1 1 1,1 0 0,-1-1-1,1 1 1,-1 0-1,1-1 1,-1 1 0,1 0-1,-1-1 1,0 1 0,1-1-1,-1 1 1,-1 0 0,1-1-7,-1 0 0,1 0-1,-1 1 1,1-1 0,-1 0 0,1-1 0,-1 1 0,1 0 0,0 0 0,-1-1 0,1 1 0,-1-1 0,1 1 0,-2-2 0,-3 0 79,1-1 0,0-1-1,0 1 1,0-1 0,1 1 0,-1-1 0,-4-5-1,4 1-145,1-1 0,-1 0 0,1 1 0,1-1 0,0 0 0,0-1 0,-3-17 0,6 23 80,-1 1 0,1-1 0,0 0 0,0 1 0,0-1-1,0 1 1,0-1 0,1 0 0,0 1 0,0-1 0,0 1-1,0-1 1,0 1 0,1 0 0,-1-1 0,1 1 0,0 0-1,0 0 1,0 0 0,5-4 0,-6 5 15,0 1-18,0 0 1,1 0-1,-1-1 0,0 1 1,0 0-1,1 0 1,-1 0-1,0 1 0,1-1 1,-1 0-1,1 0 1,-1 1-1,1-1 0,-1 1 1,1-1-1,-1 1 1,1 0-1,2-1 0,5-4-1240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8:23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0 198 6784,'3'-2'454,"-1"0"1,0 1-1,1-1 0,0 0 1,-1 1-1,1-1 0,0 1 1,0 0-1,0 0 0,-1 0 1,1 0-1,0 0 1,0 1-1,0-1 0,1 1 1,-1 0-1,3 0 0,30-6-126,-13-2-92,0-2 0,27-14 0,33-16 187,-25 20-332,1 2 1,0 3-1,1 2 0,0 3 1,107-4-1,-81 14 81,-1 3 1,0 4-1,133 29 0,50 45 31,-224-65-148,-1 3 0,0 1 1,-2 2-1,0 2 0,-2 1 1,-1 2-1,67 63 0,-87-73-52,12 11 26,38 29 0,-57-49-24,0-1 1,0 0 0,1-1 0,0 0 0,0-1-1,0-1 1,24 7 0,-9-7-835,0 0-1,0-2 1,0-1 0,1-1 0,-1-1-1,0-1 1,28-7 0,-19 2-1795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8:24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6528,'2'-2'642,"0"1"1,0-1-1,1 1 1,-1-1 0,1 1-1,-1 0 1,1 0-1,-1 0 1,1 1-1,0-1 1,-1 1 0,1-1-1,5 1 1,42 1 1346,-25 0-1487,-13-1-481,0 1-1,-1 1 0,1 0 1,-1 1-1,0 0 0,1 0 1,10 6-1,74 40 486,-38-18-316,-57-29-250,0-1-1,0 1 1,0-1 0,0 1-1,0-1 1,0 1-1,0 0 1,0-1 0,-1 1-1,1 0 1,-1 0 0,1 0-1,-1-1 1,0 1 0,0 0-1,0 0 1,0 0-1,0 2 1,-3 36 631,-1-26-371,-2 0 1,0-1-1,-1 1 0,0-1 0,-14 17 0,13-17-249,-17 17 66,20-26-25,0 1 1,1 0 0,0 0 0,0 0 0,-5 9-1,-9 13-1508,5-9-4178,12-13 2841,1-1-395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4:02.7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1643 75 6656,'1'0'80,"-1"0"0,0 0 0,0 0 0,0 0 0,0-1 1,0 1-1,0 0 0,1 0 0,-1 0 0,0 0 0,0-1 0,0 1 0,0 0 1,0 0-1,0 0 0,0-1 0,0 1 0,0 0 0,0 0 0,0 0 0,0-1 1,0 1-1,0 0 0,0 0 0,0 0 0,0-1 0,0 1 0,0 0 0,0 0 1,0 0-1,-1 0 0,1-1 0,0 1 0,0 0 0,0 0 0,0 0 0,0 0 1,0 0-1,-1-1 0,1 1 0,0 0 0,0 0 0,0 0 0,0 0 0,-1 0 1,1 0-1,0 0 0,0 0 0,0-1 0,0 1 0,-1 0 0,-18-10 3631,-22-3-917,-72 4-111,-49-2 324,59 6-2291,-136 1-130,194 7-562,0 1 0,0 2-1,0 3 1,1 1 0,1 2-1,0 2 1,0 2 0,-43 24 0,32-13-60,1 3-1,-85 64 1,105-68 3,2 2-1,1 1 0,1 1 0,-47 65 0,65-78 38,1 1 0,0 0 0,1 1 0,2-1 1,-1 2-1,2-1 0,1 1 0,0 0 0,2 0 0,0 1 0,1-1 0,1 0 0,1 1 0,1 0 0,0-1 0,7 27 0,-4-28 15,1-1 0,0 1 0,1-1 0,1-1 0,1 1 0,1-2 0,0 1 0,1-1 0,1 0 0,0-1 0,1 0 0,1-1 0,0 0 0,1-1 0,0-1 0,1 0 0,29 17 0,-10-12 9,0-2-1,2-1 1,0-1 0,0-2 0,65 10-1,191 8 20,8-16 113,393-33 0,-629 13-111,-1-3 0,0-2 0,90-30 0,-112 28-29,-2-3-1,0 0 0,-1-3 0,-1-1 0,0-2 1,36-30-1,-68 49-9,1-1-1,-1 0 1,0-1-1,0 1 1,-1-1 0,0 1-1,0-1 1,0-1 0,-1 1-1,1-1 1,-1 1 0,2-10-1,-3 6-7,0 1-1,-1 0 0,0-1 1,0 1-1,-1-1 0,-1 1 1,0-1-1,0 1 0,-4-14 1,-14-43 16,-37-87 1,42 121-4,-2 1 0,-1 0-1,-1 2 1,-2 0 0,-1 1 0,-1 1 0,-1 1-1,-31-26 1,21 22-89,-26-26 88,-2 3 0,-75-49 0,116 90 11,0 2 0,-1 0 0,0 1 0,0 2 0,-1 0 0,0 1 0,-43-5 0,-8 4-787,-82 4-1,125 3 94,12-1-1523,-3 0-2790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39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55 173 6784,'-55'11'7706,"161"-59"-3925,-27 19-3553,2 4 0,1 3-1,0 4 1,2 4-1,86-5 1,-96 13-140,0 4 0,0 2 0,97 13 0,-130-6-91,-1 1 0,0 2 1,-1 1-1,-1 3 0,0 1 1,0 1-1,34 23 0,-60-32 42,0 2-1,-1 0 1,0 0 0,-1 1-1,0 0 1,-1 0-1,0 1 1,0 1-1,6 12 1,-1 1 71,0 1 0,-2 0 1,12 41-1,-16-34 29,-1 0 1,4 48-1,-9-61-130,18 269 49,-6-132-2,0 32 198,-11-142-185,2-1 0,16 73 1,-19-106-20,2 0 1,-1-1 0,2 0-1,-1 1 1,2-2 0,7 14-1,-9-18-49,0-1-1,1 0 0,0-1 0,0 1 0,1-1 1,-1 0-1,1 0 0,0 0 0,0-1 1,1 0-1,12 6 0,5 1 76,-12-4-44,0-2 1,0 1-1,0-2 1,1 0-1,0 0 1,-1-1-1,21 2 1,-17-7 196,-2-3-5759,8 0-6224,-10 3 8687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4:07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5121 6656,'0'2'457,"-1"0"0,1 0 0,1 0 0,-1 0 0,0-1 0,0 1 0,1 0 0,-1 0 1,1 0-1,-1-1 0,1 1 0,0 0 0,0-1 0,0 1 0,0-1 0,1 3 0,-1-3-41,16-2 886,-9-3-1021,0 0 1,0-1 0,-1 0-1,1 0 1,7-8 0,11-8 182,35-21-193,24-16-134,126-112-1,-184 144-20,24-22 421,88-107-1,-38 15-559,67-86 196,-131 177-135,-3 0 0,-2-2 0,-2-2 0,-3 0 0,-2-2 0,22-71 0,-26 51 228,11-89 0,-10 47-67,18-147-124,-23 135-166,7-3 10,6-48 71,-24 109-45,0-8 73,4 1 1,19-82-1,-2 51 16,49-158-142,63-45 111,-106 244 20,42-56-19,-37 65-13,72-108 437,-41 66-243,-42 59-158,2 1 0,2 1-1,67-65 1,-60 71-54,2 2 1,1 1-1,73-40 0,-70 44 119,76-61-1,-35 24-7,-18 16 35,2 3 0,140-67 0,105-17-103,-164 72-101,-102 37 107,1 1 0,1 3 1,0 1-1,1 3 0,57-5 0,45-4-69,-9 0 30,-41 6-81,-68 9 147,0 1 0,67-1-1,206 10-85,-12 8 44,-166-3-131,184 15 204,-285-21-55,0 2 1,-1 1-1,1 1 1,33 13 0,42 5 12,-8-3 14,302 91 167,-360-100-203,0 1-1,55 31 1,8 3 28,-44-24 70,66 26-191,-80-34 105,0 1 0,-2 3 0,60 36 0,43 42 63,-128-88-72,28 13 0,-20-11-15,30 15-26,-22-12 4,0 1-1,-1 2 1,28 22-1,-27-22 78,-26-15-52,-1 0-1,1 0 0,-1 0 0,0 1 0,6 3 0,63 55-16,-37-33 26,-13-12 7,-19-14-21,0 0 0,-1 0 0,0 0 0,1 0-1,-1 1 1,-1 0 0,1 0 0,0 0 0,4 7 0,14 18-129,-3-2 201,-17-24-50,-1 0 0,1 0 0,-1-1 0,1 1 0,0-1 0,0 0 0,1 1 0,1 1 0,8 7-224,-12-11 237,13 7-131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4:09.7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0 469 5888,'1'1'426,"-1"-1"-1,1 1 1,-1-1 0,1 1 0,0 0-1,-1-1 1,1 1 0,0-1 0,0 1 0,-1-1-1,1 0 1,0 1 0,0-1 0,0 0-1,-1 0 1,1 1 0,0-1 0,0 0-1,0 0 1,1 0 0,31 5-17,-9-1 134,-1 1 442,1-1 1,36 0-1,-3 1 251,9 7-756,-55-10-463,0 0 0,-1 1 0,1 0 1,18 8-1,-3 0-71,54 14 304,-66-22-253,-13-3 1,1 1 0,-1-1 1,0 0-1,0 1 0,1-1 0,-1 0 0,0 1 1,0 0-1,1-1 0,-1 1 0,0 0 0,0-1 1,2 3-1,2 1 4,0 1 19,8 3-47,-13-7 27,1-1 1,-1 1-1,1 0 0,0-1 0,-1 1 1,1-1-1,0 1 0,-1-1 0,1 1 0,0-1 1,0 1-1,0-1 0,-1 0 0,1 0 1,0 1-1,0-1 0,0 0 0,0 0 1,-1 0-1,1 0 0,0 0 0,0 0 0,0 0 1,0 0-1,0 0 0,-1 0 0,1-1 1,0 1-1,0 0 0,0 0 0,-1-1 1,1 1-1,1-1 0,-1 0 68,0 0-111,0 0 34,-1 1 17,1-1-1,0 1 1,0-1 0,0 1 0,0-1 0,-1 0-1,1 0 1,0 1 0,-1-1 0,1 0 0,0 0 0,-1 0-1,1 0 1,-1 1 0,0-1 0,1 0 0,-1 0-1,0 0 1,1 0 0,-1 0 0,0 0 0,0 0-1,0 0 1,0 0 0,0 0 0,0-2 0,0-8-69,0-68 1324,-9 46-544,-5-73-560,14 75-138,-1 21-30,0-1 0,1 0 0,0 0 0,1 1 0,0-1 0,1 1 0,5-17 0,-5 20 15,-1 1 0,1 0 1,-1-1-1,0 1 0,-1 0 0,1-1 1,-2 1-1,0-13 0,0 11 3,0 1-1,1 0 1,0-1-1,1 1 1,2-14-1,-1 11-29,0-1 1,-1 1-1,0 0 0,-1-18 0,0 14-121,-7 7-2666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4:10.8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1 516 5632,'6'2'5353,"20"-12"-3112,48-63 535,-56 53-2224,0 1-1,2 1 0,27-20 0,15-2 236,43-32-1808,-94 64 793,1 1 0,21-10-1,8-6 652,-13-3 1227,-23 21-1573,0 0-1,0 0 1,0 0-1,8-5 0,15-17-191,-14 12 332,-7 8-230,-4 3-1,0 1 1,1-1 0,0 1-1,-1 0 1,1 0 0,0 0-1,0 1 1,6-4-1,-8 6 19,-1-1-1,1 1 1,0-1 0,-1 0-1,1 0 1,-1 0-1,0 0 1,1 0-1,-1 0 1,0 0-1,0-1 1,1 1-1,-1 0 1,0-1 0,0 1-1,-1 0 1,1-1-1,0 1 1,0-1-1,-1 0 1,1 1-1,-1-1 1,1 0-1,-1 1 1,0-1 0,1-2-1,-1 3-153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44:16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101 350 4864,'6'-19'8421,"11"-2"-5697,27-20-3203,-32 31 1423,38-31-122,74-45-1,-66 48-565,-32 18-178,-16 12-38,0 1-1,19-11 1,-29 18-9,1 0 0,0-1 0,0 1 0,0-1 0,-1 1 0,1-1 0,0 1 0,-1-1-1,1 1 1,0-1 0,-1 0 0,1 1 0,-1-1 0,1 0 0,-1 0 0,1 1 0,-1-1 0,1 0 0,-1 0 0,0 0 0,0 1 0,1-1 0,-1 0-1,0-1 1,-39 28 215,-178 106-129,74-30-240,103-69 34,28-23 34,0 0-1,-17 11 0,123-84-310,26-17 364,42-3 344,-138 73-319,-21 9 58,1-1 0,0 1 0,0-1 0,0 1 0,-1-1-1,1 0 1,-1 0 0,0-1 0,7-5 0,-35 29 751,-15 1-770,-13 6-98,-62 44-1,91-55-108,-71 58-574,75-55 757,-11 9-177,30-28 59,7-3 149,4-3-87,-1-1 1,0 0-1,-1 0 0,11-10 1,23-17-2,142-78 35,-127 76-55,34-21 244,-63 31-163,-24 21-31,-16 15 94,-1-1 0,-17 11 0,-20 9 29,-72 49-204,-25 21 48,88-62-84,44-30 81,1 1-1,0 0 1,-23 21-1,78-74-262,6 4 258,1 2 0,58-34 0,-40 30 4,-20 13 188,63-31 0,-97 57-14,-16 11 133,-19 13-16,-65 40-273,16-12-48,19-8 14,16-15-668,2 2 1,-49 51-1,74-64 211,11-12 1054,8-7-302,98-77-205,-63 53-49,105-73-19,-23 13 703,-125 88-680,9-7 153,-8 5-46,-6 3-22,-17 14-207,5-1 131,-318 236-257,325-242 202,27-22-41,0 1 0,1 1 0,23-11 0,-15 8 47,9-7 146,57-48-1,12-8-101,-64 49 340,-121 91-262,51-42-114,-28 18 3,2 2 0,-57 55 0,109-92-43,5-2 15,9-7-9,19-11 78,-27 16-4,50-33 11,-1-1-1,67-60 0,-91 74 87,-20 16 143,-21 15-55,-63 44-75,-61 48-333,135-100 197,-14 16-34,16-18 49,0 0 1,0 0-1,0 0 0,0 0 0,0 1 0,0-1 0,0 0 0,0 0 0,0 0 0,0 0 0,0 0 0,0 1 0,0-1 0,0 0 0,0 0 1,0 0-1,0 0 0,0 0 0,0 0 0,0 1 0,0-1 0,1 0 0,-1 0 0,0 0 0,0 0 0,0 0 0,0 0 0,0 0 0,0 0 1,0 1-1,0-1 0,1 0 0,-1 0 0,0 0 0,0 0 0,0 0 0,0 0 0,0 0 0,0 0 0,0 0 0,1 0 0,-1 0 0,0 0 1,0 0-1,0 0 0,0 0 0,0 0 0,1 0 0,-1 0 0,0 0 0,0 0 0,0 0 0,0 0 0,1 0 0,6-1-20,8-5 5,1 0-1,-1-2 1,0 1 0,-1-2-1,23-16 1,11-7 27,-6 2-69,-35 24 44,1 0-1,0 0 0,0 1 1,0 0-1,16-7 1,-34 36 290,-4-5-241,0 0 0,-2 0 0,0-2 0,-2 0 0,-29 23 0,17-15 31,24-18-133,-1-1 0,1 1 0,1 0 1,-1 0-1,-6 13 0,12-20 66,-1 1-1,1-1 1,0 0 0,0 0 0,0 0-1,0 0 1,0 0 0,0 0-1,0 0 1,-1 1 0,1-1 0,0 0-1,0 0 1,0 0 0,0 0-1,0 0 1,0 0 0,0 1 0,0-1-1,0 0 1,0 0 0,0 0-1,0 0 1,0 1 0,0-1-1,0 0 1,0 0 0,0 0 0,0 0-1,0 0 1,0 1 0,0-1-1,0 0 1,0 0 0,0 0 0,0 0-1,0 0 1,1 1 0,-1-1-1,0 0 1,0 0 0,0 0 0,0 0-1,0 0 1,0 0 0,1 1-1,8-4-18,16-11-7,-22 12 26,27-18 18,-1-1-1,-1-2 0,38-40 1,-132 132 259,64-67-277,-10 11-60,1 0-1,-14 19 1,44-38-63,7-14 126,44-42-1,-69 61-28,-1 21 10,-5 68 138,5-88-122,0 0 0,1 1 0,-1-1 0,0 0 0,1 1 0,-1-1 0,0 0 0,1 0 0,-1 1 0,0-1 0,1 0 0,-1 0 0,0 0 0,1 1 0,-1-1 0,1 0 0,-1 0 0,0 0 0,1 0 0,-1 0 0,1 0 0,-1 0 0,1 0 0,-1 0 0,0 0 0,1 0 0,-1 0 0,1 0 0,-1 0 0,0-1 0,1 1 0,-1 0 0,1 0 0,-1 0 0,1-1 0,0-1 5,0 0 0,0-1 0,0 1 0,0-1 0,-1 1 0,1 0 0,-1-1 0,1 1 0,-1-1-1,0 1 1,0-1 0,0-3 0,-3-34 216,3 39-202,-10-64 853,6 39-770,0 1 1,1-28-1,2 15-120,3 1 0,9-58 1,-10 75-85,-1 12 121,0 9 96,-1 11-95,0 0 0,-1 0 1,-1 0-1,-4 12 1,-3 13-17,5-7-656,1 1-1,0 57 1,9 39 412,-5-125 325,0-28-175,0-163 340,0 183-223,1 0-1,1 0 0,-1 0 0,1 0 0,0 1 0,5-11 0,0-2 79,-10 100 3,1-40-282,4 63 0,6-82 208,-6-20-43,-1-1-1,0 1 1,0 0-1,0 0 1,0-1-1,-1 1 0,2 5 1,16-275 1385,-17 216-1240,-1 27-16,0 24-121,0 0 1,0 0 0,0 0-1,0 0 1,0 0 0,0 0-1,0-1 1,0 1 0,0 0-1,0 0 1,0 0 0,0 0-1,0 0 1,0 0 0,0 0-1,0-1 1,0 1 0,0 0-1,0 0 1,0 0 0,0 0-1,0 0 1,0 0 0,0-1-1,0 1 1,0 0 0,0 0-1,0 0 1,0 0 0,0 0-1,0 0 1,0 0 0,0-1-1,0 1 1,0 0 0,0 0-1,0 0 1,0 0 0,-1 0-1,1 0 1,0 0 0,0 0-1,0 0 1,0 0 0,0 0-1,0 0 1,0-1 0,0 1-1,-1 0 1,1 0 0,0 0-1,0 0 1,0 0 0,0 0-1,0 0 1,0 0 0,-1 0-1,1 0 1,0 0 0,0 0-2,0 1 1,-1-1-1,1 0 1,0 0-1,0 0 1,0 0-1,0 0 1,-1 0-1,1 0 1,0 0-1,0 0 0,0 0 1,0 0-1,-1 0 1,1-1-1,0 1 1,0 0-1,0 0 1,0 0-1,-1 0 1,1 0-1,0 0 1,0 0-1,0 0 1,0 0-1,0-1 1,0 1-1,-1 0 1,1 0-1,0 0 1,0 0-1,0 0 1,0-1-1,0 1 1,0 0-1,0 0 0,0 0 1,0 0-1,0-1 1,0 1-1,0 0 1,0 0-1,-6 71-3,1 68-907,1-28 720,4-107 193,0 0-1,0 1 0,-1-1 1,0 0-1,0 0 1,0 0-1,0 0 1,0 0-1,-1 0 1,0 0-1,0 0 0,0-1 1,0 1-1,-1-1 1,1 1-1,-1-1 1,0 0-1,0 0 1,0 0-1,0 0 1,-1-1-1,1 1 0,-1-1 1,1 0-1,-1 0 1,0 0-1,0-1 1,0 1-1,0-1 1,0 0-1,0 0 1,0 0-1,0-1 0,-1 1 1,1-1-1,0 0 1,0 0-1,-1-1 1,1 1-1,0-1 1,0 0-1,0 0 1,0 0-1,0-1 0,0 1 1,-5-4-1,-13-5 35,1 0 0,0-2 1,0-1-1,1 0 0,1-2 0,-24-22 0,-44-62 413,74 83-546,10 12 16,10 9 43,13 14 35,2-1 0,0-1 0,0-1-1,2-1 1,0 0 0,0-2 0,2-1 0,26 9 0,-9-8 30,-6-2 10,-1 2-1,42 20 1,-78-32-29,1-1-1,-1 0 1,0 1-1,1-1 1,-1 0 0,0 1-1,0-1 1,1 1-1,-1-1 1,0 0 0,0 1-1,0-1 1,1 1-1,-1-1 1,0 1 0,0-1-1,0 1 1,0-1-1,0 0 1,0 1 0,0-1-1,0 1 1,0-1-1,0 1 1,0-1 0,0 1-1,0-1 1,-1 1-1,1-1 1,0 0 0,0 1-1,0-1 1,-1 1-1,1-1 1,0 0 0,-1 1-1,1 0 1,-3-1-2,0 0 0,0-1 1,1 1-1,-1 0 0,0-1 0,1 0 1,-1 0-1,1 1 0,-1-2 1,1 1-1,-1 0 0,1 0 0,-1-1 1,-1-1-1,-3-1-47,-11-7 10,-28-23-1,11 7-30,-3 0 13,13 9 183,-1 0-1,0 1 1,-1 2 0,-32-13-1,58 27-127,-1 0 0,0 1 0,1-1 0,-1 1 0,0 0 0,0 0 0,1 0 0,-1-1 0,0 2 0,0-1 0,1 0 0,-1 0 0,0 0 0,0 1-1,1-1 1,-3 2 0,4-2-4,-1 0 0,1 1-1,-1-1 1,1 1 0,-1-1-1,1 1 1,-1 0 0,1-1-1,-1 1 1,1-1 0,0 1-1,-1 0 1,1-1 0,0 1-1,0 0 1,-1-1 0,1 1-1,0 0 1,0-1 0,0 1-1,0 0 1,0 0 0,0-1-1,0 1 1,0 0 0,0-1-1,0 1 1,0 0 0,1-1-1,-1 1 1,0 0 0,1-1-1,-1 1 1,0 0 0,1-1-1,-1 1 1,0-1 0,1 1-1,-1 0 1,1-1 0,0 1-1,3 3 12,0-1 0,0 0 0,0 1-1,1-1 1,-1-1 0,1 1 0,0-1-1,-1 0 1,1 0 0,0 0 0,0-1 0,8 2-1,-9-2 2,94 18 401,14 3-153,-101-18-217,0-1 0,0 1 1,0 1-1,-1 0 0,1 1 0,-1 0 1,14 11-1,-24-17-70,0 0 0,0 0-1,0 0 1,0 0 0,0 0 0,1 0 0,-1 0-1,0 0 1,0 1 0,0-1 0,0 0 0,0 0-1,0 0 1,0 0 0,1 1 0,-1-1 0,0 0-1,0 0 1,0 0 0,0 0 0,0 1 0,0-1-1,0 0 1,0 0 0,0 0 0,0 0 0,0 1-1,0-1 1,0 0 0,0 0 0,0 0-1,0 1 1,0-1 0,0 0 0,0 0 0,-1 0-1,1 0 1,0 0 0,0 1 0,0-1 0,0 0-1,0 0 1,0 0 0,0 0 0,-1 1 0,-9 3-2028,-3-3-234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7:30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1924 4224,'0'0'65,"0"0"0,0-1 1,-1 1-1,1 0 0,0 0 1,0 0-1,0 0 0,0 0 0,-1-1 1,1 1-1,0 0 0,0 0 1,0 0-1,0 0 0,0-1 0,0 1 1,0 0-1,0 0 0,0-1 1,-1 1-1,1 0 0,0 0 0,0 0 1,0-1-1,0 1 0,0 0 1,0 0-1,0-1 0,0 1 0,0 0 1,1 0-1,-1 0 0,0-1 0,0 1 1,0 0-1,0 0 0,0 0 1,0-1-1,0 1 0,0 0 0,1 0 1,-1 0-1,0-1 0,13-8 1274,-10 8-1074,1-1-1,0 0 1,0 1 0,0 0-1,0 0 1,5-1 0,54 5 1527,-38-2-1435,-1 0 0,1-1 1,31-5-1,-25-2-95,1-1-1,-1-1 1,0-2 0,55-28-1,-25 5 74,72-52 1,-61 29-222,88-88 1,-156 141-115,42-44 51,-1-2 1,-3-2 0,-2-1-1,-2-3 1,-3-1-1,44-95 1,-31 39 169,-5-2 0,46-202 0,-81 278-201,-2-1 0,-2 0 1,-2-1-1,-4-66 0,-6 26-59,-1-32-3122,9 92 1391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7:31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2 617 4608,'0'0'35,"0"0"0,0 0 0,0 0 0,0 1 0,-1-1 0,1 0 0,0 0 0,0 0 0,0 0 1,0 0-1,0 0 0,0 1 0,0-1 0,0 0 0,0 0 0,-1 0 0,1 0 0,0 1 0,0-1 0,0 0 0,0 0 0,0 0 0,0 0 0,0 1 0,0-1 1,0 0-1,0 0 0,0 0 0,0 0 0,0 1 0,1-1 0,-1 0 0,0 0 0,0 0 0,0 0 0,0 0 0,0 1 0,0-1 0,0 0 0,0 0 1,0 0-1,1 0 0,-1 0 0,0 0 0,0 0 0,0 1 0,0-1 0,0 0 0,0 0 0,1 0 0,-1 0 0,0 0 0,0 0 0,1 0 0,15 3 2198,-11-3-1738,0 0 0,-1 0 0,1-1-1,0 1 1,9-3 0,-4-3-301,-1 0-1,1-1 0,-1 0 0,0 0 0,0-1 1,-1 0-1,0-1 0,0 0 0,12-19 0,4-5 169,15-19 548,58-104 0,-20 28-192,-67 112-677,1 1 0,1 1 0,0 0 0,1 0 0,1 1-1,0 1 1,0 0 0,30-18 0,-33 24 16,-8 4 5,-1 1 0,1-1-1,-1 1 1,1-1-1,0 1 1,-1 0 0,7-1-1,-8 2-12,1 0 0,-1 0-1,1 0 1,-1 0 0,1 1 0,-1-1-1,1 1 1,-1-1 0,0 1 0,1-1-1,-1 1 1,0 0 0,1-1-1,-1 1 1,0 0 0,0 0 0,0 0-1,0 0 1,0 0 0,2 2-1,17 22 323,-1 1-1,-1 1 0,-1 1 0,14 31 1,22 35-73,-34-64-213,1 0 0,39 41 0,-46-58-97,0 0 1,1-2 0,0 1 0,1-1-1,0-1 1,33 16 0,-41-23-281,0 0 0,0-1 0,0 0 0,1 0 0,-1 0 0,1-1 0,-1 0 0,1 0 1,0-1-1,-1 0 0,1 0 0,0-1 0,-1 0 0,14-4 0,22-11-4422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6:35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1685 2816,'-14'11'491,"14"-11"-467,-1 0 0,1 0-1,0 0 1,-1 0 0,1 0 0,-1 0 0,1 1 0,0-1 0,-1 0 0,1 0-1,0 1 1,-1-1 0,1 0 0,0 0 0,-1 1 0,1-1 0,0 0 0,0 1-1,-1-1 1,1 0 0,0 1 0,0-1 0,0 1 0,0-1 0,-1 0 0,1 1-1,0-1 1,0 1 0,0-1 0,0 0 0,0 1 0,0-1 0,0 1 0,0-1 0,0 0-1,0 1 1,0-1 0,1 1 0,-1-1 0,0 0 0,0 1 0,0-1 0,0 1-1,1-1 1,-1 1 0,1 1 280,1-2 150,5-1-129,0 0 1,0 0-1,0 0 0,0-1 1,-1 0-1,1-1 1,-1 1-1,8-5 1,54-33 1382,-36 21-1508,32-21-115,-2-3 0,-1-3 1,-3-2-1,95-100 0,-107 99-3,-2-2 0,66-100 0,40-141 878,-130 247-1011,51-125 19,-55 127 79,20-89-1,-33 106-44,-1 0-1,-1 0 1,-1 0-1,-1 0 1,-9-45-1,4 23 17,5 39-53,1 6 42,0 1 0,0 0 1,0 0-1,-1 0 1,1 0-1,-1 0 0,1 0 1,-1-1-1,0 1 0,0 0 1,0 1-1,0-1 0,0 0 1,0 0-1,-1 0 1,1 1-1,-1-1 0,1 0 1,-2-1-1,0 1-1,1-1 0,0 0 0,0 0 1,0 0-1,0 0 0,1-1 0,-1 1 0,1 0 0,0-1 0,0 1 1,0-1-1,0 1 0,1-1 0,-1 1 0,1-1 0,0 0 0,0 1 1,1-6-1,-1 4 10,0 5-16,0 0 0,0 0 0,0-1 0,-1 1-1,1 0 1,0 0 0,0 0 0,0-1-1,-1 1 1,1 0 0,0 0 0,0 0 0,0 0-1,-1-1 1,1 1 0,0 0 0,0 0 0,-1 0-1,1 0 1,0 0 0,-1 0 0,1 0 0,0 0-1,0 0 1,-1 0 0,1 0 0,0 0 0,0 0-1,-1 0 1,1 0 0,0 0 0,0 0 0,-1 0-1,1 0 1,0 0 0,0 1 0,-1-1 0,1 0-1,0 0 1,0 0 0,-1 0 0,1 1 0,0-1-1,0 0 1,0 0 0,-1 0 0,1 1 0,0-1-1,0 0 1,0 0 0,0 1 0,0-1 0,-27 42-1406,10-12-148,10-19-350,2 6-432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6:36.7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1 857 3968,'12'-11'2533,"17"-17"-837,-16 16-1294,0-1 0,20-25-1,-20 21-300,254-325 2278,-226 290-1953,-2-2 0,-3-1 0,33-66 0,-67 116-412,23-31-340,-21 31 390,0 0 1,0 0-1,0-1 1,0 0-1,-1 0 1,0 0-1,0 0 1,-1 0 0,0 0-1,3-9 1,-6 21-51,2 0 1,-1 0 0,1 0 0,0 0 0,0 0-1,0 0 1,1 0 0,4 10 0,69 121 1350,6 14-671,-42-57-610,-18-43-51,40 76-1,-53-113-39,1-1 0,0 0 0,1 0 0,0 0 0,1-2 0,0 1 0,1-1 0,1-1 1,24 16-2,-25-19-101,-1-1 0,1 0 0,0-1 0,0 0 0,1-1 0,0-1 0,-1 0 0,1-1 0,0 0 0,24 0 0,-10 1-1751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8:31:22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1831 770 3712,'3'1'6726,"-17"-2"-4188,-2 2-2369,1 2 0,0 0 1,-1 1-1,1 0 1,1 1-1,-17 8 1,23-10-124,-78 39 242,26-13 384,28-13-517,1 2 1,1 0-1,1 2 1,0 1-1,-47 47 1,-7 9-35,-60 60 403,115-106-489,1 1 1,2 1-1,1 2 0,2 0 0,-28 61 1,-67 201 24,81-196 4,-36 65-77,-10 31-33,41-80 46,9-26 0,-27 123 0,-2 45 59,45-182-85,-19 117 777,7-28-1535,22-133 845,-19 59 0,8-36-92,-16 102-114,21-93 87,4-18 151,-16 68 17,-34 195-73,37-201-146,4-24 5,-21 104 189,32-152-54,2-1-1,0 38 0,-2 19 7,6-45-112,-10 77-1,2-35 30,6-31 104,2-32-47,-4 31 0,-14 217-16,13-168-1,1-41 6,-1 60 0,7 1219-16,6-1076-66,-2-94 52,18 350 132,2-284-128,9 180-50,-8-179 76,-10-122 0,13 93 0,23 68 71,-7-52-35,-10-34-255,2-9 378,42 190-200,-70-332 48,67 268-46,-47-208 116,53 122 0,-71-203-108,16 24 0,-16-27 3,18 36 1,113 229 16,-127-259-24,1-1-1,24 27 0,-14-20 26,-13-14 67,-2-1-72,1-1-1,1-1 0,21 18 1,-16-17 11,-8-6 32,23 15 1,14 9-33,-30-21-119,21 13-1,-7-7 137,1-2 0,0-1 0,2-2 0,49 14-1,-47-18-10,4 1 0,61 8 0,-29-14-5,104-4 0,-51-4-28,119-8-82,64-21-4,-177 22 241,67-8-228,-141 10 97,81-22-1,-102 21-9,-1-3-1,-1-1 1,0-1-1,-1-2 1,-1-1-1,37-26 1,51-47 140,-102 76-123,1 1 0,1 1 0,0 1 0,1 1 0,0 0 0,0 2 0,31-7 0,-22 9-2,0 1 1,1 2-1,36 1 1,12-1 7,96-2-6,-35 14 0,93-16 0,-99 6 17,18-1 99,28-10-122,-4 9-1,-28 1 9,-7 2-36,7-2 303,81-15-56,-175 15-155,-32 2-95,-1-1 0,24-4 0,29-5 39,83-2 1,-99 10 88,-8 0-48,67-9-1,-59 1-73,130-28 1145,-128 22-1310,276-60 477,-206 63-851,-34 6 447,13 3 457,-36 2-930,59 2 749,-63 1-194,-16 2 41,-1 2 0,62 15 0,-61-11 0,78 13-85,90 11 154,-121-17 70,-25-3 157,135 6 0,257-19 152,-279 13-239,1 0-295,-152-11 197,72 13 0,-6 0-893,-58-12 825,-13-1 117,0 1 0,0 2 0,41 11-1,-4 2-132,110 14-1,-79-16-36,-71-9-202,-1 2 0,47 19-1,-65-23 418,65 32 77,-8-3-175,84 38 239,-9-3 237,-106-54-426,75 21 0,-69-27-109,50 3 0,32 6 80,-63-8 6,77 4 0,-126-13-93,202 1 466,-182-6-371,0-1 0,0-2 0,-1-1 0,0-2 0,43-19 0,-62 24-68,71-32 79,-73 31-107,-1 0 0,0-1-1,0 0 1,-1-1 0,14-14-1,85-102 255,-93 103-277,0-1 1,-2 0-1,0-1 1,-2-1-1,0 0 1,9-33-1,-13 30 8,-1 0-1,-1 0 0,-1-1 0,-2 1 1,-1-1-1,-1 0 0,-1 1 0,-2-1 0,-1 1 1,-10-40-1,12 50-15,0 1 0,0-1 0,2 1 1,2-24-1,-1-1 20,7-144 13,-8 125-42,-8-227 11,2 4-17,7 183 1,0-4 3,-8-193-1,-10 53-61,24-57 101,-3 211 43,3-143-104,-30-309 0,16 475 38,-1 1 42,2 0 0,5-92 0,5 105-16,14-150-75,-10 32 268,-4 47-407,0 63 36,5-249 190,-10-25 5,2 174-263,19-108 440,-4 109-201,-8 46 146,11-182-492,-21-41 473,-7 208-209,-8-189 50,26 133 207,15-49-298,-18 137 127,-8-134 0,-4-35-186,6 260 165,-6-398 283,-5-699-550,12 751 96,1 235 148,-1-53 94,-2 55-56,0 24-113,-12-94 0,-61-228 290,57 353-20,-3 0 1,-41-85-1,55 132-218,0 2-1,0-1 0,-1 0 0,-1 1 1,0 1-1,0-1 0,-1 1 0,-1 1 1,1 0-1,-2 0 0,1 1 0,-1 0 1,0 0-1,-1 2 0,1-1 0,-17-5 1,-54-13 232,-2 3 1,0 4 0,-121-11-1,-230-4-174,417 32-40,-69-2 87</inkml:trace>
  <inkml:trace contextRef="#ctx0" brushRef="#br0" timeOffset="-1">10475 655 24495,'-73'0'-69,"-122"7"261,-8 3-235,-6-1 102,-11 6 5,-2-5-59,2 0-5,-145 14 91,-21 10-187,263-22 112,-153 18 39,-223 18-62,363-39 53,-323 9 36,101-8-12,82 1-87,-204-19-148,269 0 160,-187-14 168,257 15-140,-206 0-97,66 4 20,49-13 54,-479-4 0,455 17 11,-36 3 102,136 0-18,-191 11-60,272-7-33,-90-5 233,149 1-190,-170 6 139,119 1-201,-5 1-361,25-6-5541,40-2 3673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8:31:24.0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7552,'9'-2'1725,"1"1"0,-1 0 0,11 0 0,13 0 318,76-10-896,140 5 0,65 23-693,-179-6-3255,-26-2-3913,-80-7 3994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41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122 331 3456,'-14'10'14277,"25"-5"-13637,101 20 1932,79 15-1374,-170-35-1057,1 0 0,34 14 0,-31-9-174,35 7 1,-50-15 47,1-1 0,-1 0 0,14-1 0,-9-1 10,-49-81 1228,29 62-1365,1 0-1,1-1 1,1 1-1,1-1 0,1 1 1,0-1-1,2 0 1,7-39-1,13-71 182,-21 99-122,-2 31 53,1 1-1,-1 0 1,1 0 0,-1 0 0,1 0-1,-1 0 1,1 0 0,-1 0 0,1 0-1,-1 0 1,1 0 0,-1 1-1,1-1 1,-1 0 0,1 0 0,-1 0-1,1 1 1,-1-1 0,1 0 0,-1 0-1,1 1 1,-1-1 0,1 0-1,0 1 1,-1-1 0,1 1 0,0-1-1,-1 0 1,1 1 0,0-1-1,0 1 1,-1-1 0,1 1 0,0-1-1,0 1 1,0-1 0,0 1 0,-1 0-1,1 0 0,0 0-1,0 0 1,-1 0-1,1 1 1,0-1-1,-1 0 1,1 0-1,-1 0 1,1 0-1,-1-1 1,0 1-1,1 0 1,-1 0-1,0 0 1,0 0-1,0-1 1,1 1-1,-1 0 1,0-1-1,0 1 1,0-1-1,0 1 1,0-1-1,0 1 1,0-1-1,0 0 1,-1 1-1,1-1 1,0 0-1,0 0 1,-1 0-1,-4 1 23,1 1-1,0-1 1,0 1-1,0 0 0,-9 4 1,-8 4 32,-55 19-222,-1-2 149,0 5 0,-83 46 0,17-7-188,125-63-1091,32-13-5220,-7 3 2471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8:15:56.3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1 128,'0'0'0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18:16:02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11392,'1'1'11544,"16"5"-4721,6-5-6693,1 0 0,-1 2-1,0 0 1,0 2 0,-1 0 0,1 2 0,-1 0-1,34 18 1,6 4 54,-21-11-58,0 2 0,-2 2 0,69 50 0,-68-34 146,-40-37-234,-1 1-1,1-1 1,-1 1 0,1-1-1,-1 1 1,0-1 0,0 0 0,1 1-1,-1-1 1,0 0 0,0 1-1,-2 0 1,2-1-37,-1 3 29,0-1 0,0 1 1,0-1-1,1 1 0,-1 0 1,-1 7-1,-4 10 120,3-16-147,0-1 0,0 1 0,0-1 0,-1 0 0,0-1 0,1 1 0,-9 3 0,-2 4 0,-100 65-3,-160 130-4373,191-129 298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0:12:34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739 1 3072,'15'18'6842,"-14"-15"-6719,0-1-1,0 1 1,-1 0-1,1 0 1,-1 0-1,0 0 1,0 0-1,0 0 1,0 0-1,0 0 1,-1 0-1,0 0 1,1 0 0,-1 0-1,0 0 1,0-1-1,0 1 1,-1 0-1,1-1 1,-1 1-1,1-1 1,-1 1-1,0-1 1,0 0-1,0 0 1,0 0-1,-1 0 1,1 0-1,0 0 1,-1 0-1,1-1 1,-1 1-1,0-1 1,-5 2-1,-93 40-53,-157 92-1,202-103-61,1 1-53,2 3 0,-74 64 0,119-92 66,0-1 1,-11 18 0,4-6 2,9-14-229,3 1 765,12 0 75,0-1-428,-1 1 1,17 13-1,4 4 321,114 63 924,41 13-1669,-45-26-308,-51-17-2826,-68-44-397,-3-2-107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0:12:36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5504,'0'-1'3529,"0"8"-1266,0 21-418,1-14-1582,-1 1 0,5 20 0,27 101 100,-18-92-397,1 4 24,1-2 0,2 0-1,30 52 1,-43-88 9,1-1-1,0-1 1,1 1-1,0-1 1,8 8-1,-13-14 50,0 0 0,0-1 0,0 1 0,0 0 0,1-1 0,-1 1 0,0-1 0,1 0 0,-1 0 0,1 1 0,-1-2 0,1 1-1,0 0 1,-1-1 0,1 1 0,0-1 0,0 0 0,-1 1 0,1-2 0,0 1 0,-1 0 0,1 0 0,0-1 0,0 1 0,3-2 0,3-4 279,0 0 0,0-1 0,-1 1 0,1-2 0,-1 1 0,-1-1 0,12-14 0,4-5 70,5-4-97,111-125 271,-104 112-527,51-82 1,-56 77-4,16-30-3831,-33 54-722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0:12:40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1130 7883,'-27'35'-683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0T20:12:56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0 5504,'-11'5'5147,"10"-5"-4977,1 0 1,-1 0-1,0 0 1,1 0-1,-1 0 1,0 0-1,1 1 0,-1-1 1,0 0-1,1 1 1,-1-1-1,1 0 1,-1 1-1,1-1 0,-1 0 1,0 1-1,1-1 1,-1 1-1,1-1 1,0 1-1,-1-1 0,1 1 1,-1 0-1,1-1 1,-1 2-1,2-1-97,1 1 0,-1-1 0,0 0-1,1 1 1,-1-1 0,1 0 0,0 0 0,-1 0 0,1 0-1,0 0 1,-1-1 0,1 1 0,2 0 0,-2 0 33,38 12 589,-1-2 0,2-1 1,-1-2-1,63 4 1,-68-10-642,-20-2-66,0 1-1,1 1 1,-1 0 0,0 1-1,1 1 1,19 7 0,-34-10 11,0-1 1,0 1 0,0-1 0,0 1-1,0-1 1,0 1 0,0 0-1,0-1 1,0 1 0,0 0-1,0 0 1,0 0 0,-1 0 0,1 0-1,0 0 1,-1 0 0,1 0-1,-1 0 1,1 0 0,-1 0-1,1 0 1,-1 0 0,1 3-1,-1-2 55,-1 1 0,1 0-1,0 0 1,-1-1-1,0 1 1,0 0-1,0-1 1,-2 5-1,3-6-19,0 1-1,0-1 1,0 1-1,1-1 1,-1 1-1,0-1 1,1 1-1,-1-1 1,0 1-1,1-1 1,1 3-1,3 12 40,-5-14-74,0-1 1,0 1-1,0-1 1,0 0-1,1 1 0,-1-1 1,1 1-1,-1-1 0,1 0 1,0 1-1,-1-1 1,1 0-1,0 0 0,0 1 1,0-1-1,0 0 1,0 0-1,2 2 0,26 14 324,-12-8-271,-12-6-48,1-1 0,-1 0 1,1 0-1,0 0 0,0-1 1,7 1-1,15 4 478,-15-4-231,6 4 15,-19-6-79,0 0-91,-24 21-102,-10 7 110,-38 24 0,-20 14 46,56-33-134,-61 68 1,-21 47-6,51-62-114,62-78-413,-1-2-1,0 1 1,0-1-1,-1 1 1,-12 8-1,4-9-1835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6:32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1508 3712,'-1'1'101,"1"-1"-47,0 0 0,0 1 0,-1-1 0,1 0 0,0 0 0,-1 1 1,1-1-1,0 0 0,0 1 0,0-1 0,-1 0 0,1 1 0,0-1 0,0 0 0,0 1 0,0-1 1,0 0-1,0 1 0,0-1 0,0 1 0,0-1 0,0 0 0,0 1 0,0-1 0,0 0 0,0 1 1,0-1-1,0 0 0,0 1 0,0-1 0,0 1 0,1-1 0,-1 0 0,0 1 0,0-1 1,3 3 2589,-3-3-2593,1 1 0,-1 0 0,0 0 1,1-1-1,-1 1 0,1 0 0,-1-1 0,1 1 0,-1-1 0,1 1 0,-1-1 1,1 1-1,-1-1 0,1 1 0,0-1 0,-1 1 0,1-1 0,0 1 0,-1-1 0,1 0 1,0 0-1,-1 1 0,1-1 0,0 0 0,1 0 0,20 4 369,-5-6-205,0 0-1,0-1 0,-1 0 0,1-2 0,29-11 0,6-2 64,3-1-72,-1-2 0,0-2 1,-2-3-1,-1-2 0,-1-2 0,-2-2 0,-1-3 1,83-78-1,-68 55-162,-22 22-117,45-54 1,-51 48 206,-2-2 1,-3-1 0,26-51-1,-23 35 153,2-4-217,50-131 0,-76 172-51,0 1-1,-2-1 1,-1 0 0,-1-1-1,2-42 1,-8 41-8,0 1-1,-2 0 1,0 0 0,-2 0-1,-1 0 1,-17-40 0,23 63-21,1 1 0,-1-1 0,0 1 1,0-1-1,0 1 0,0-1 0,0 1 0,0-1 1,0 1-1,0 0 0,-1 0 0,1 0 1,0 0-1,-1 0 0,1 0 0,-1 0 1,1 0-1,-1 0 0,0 1 0,1-1 1,-1 0-1,0 1 0,1 0 0,-1-1 1,0 1-1,0 0 0,1 0 0,-3 0 1,2 0-227,1 1 1,-1-1-1,1 0 1,-1 1-1,0 0 1,1-1-1,-1 1 1,1 0 0,0 0-1,-1 0 1,1 0-1,0 0 1,-1 0-1,1 0 1,0 0-1,0 0 1,0 1 0,0-1-1,-1 2 1,-5 9-2933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6:33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4 638 3456,'-1'4'271,"0"0"1,1-1-1,-1 1 0,1 0 1,-1-1-1,1 1 0,0 0 1,1-1-1,-1 1 1,1 0-1,-1-1 0,1 1 1,0 0-1,0-1 0,1 1 1,1 2-1,-2-5-154,0-1 0,0 0 0,0 1 1,0-1-1,0 0 0,0 0 0,0 0 0,1 0 0,-1 0 0,0 0 0,0 0 1,0 0-1,0-1 0,0 1 0,0 0 0,0-1 0,0 1 0,0 0 0,0-1 1,0 1-1,0-1 0,1-1 0,-1 2 101,9-6-45,-1 0-1,0 0 1,0-1-1,-1 0 1,0-1 0,0 0-1,-1 0 1,10-14-1,12-12 179,257-301 278,-282 329-636,103-128 121,-74 87 0,-29 40-2,0 0 0,1 1 1,-1-1-1,1 1 1,1 0-1,-1 0 0,1 1 1,11-9-1,-16 14-100,0 0 0,1 0 0,-1 0 0,0 0 0,1 1-1,-1-1 1,0 0 0,1 1 0,-1-1 0,0 1 0,0-1 0,0 1-1,1 0 1,-1-1 0,0 1 0,0 0 0,0 0 0,0 0 0,0 0-1,0 0 1,1 1 0,1 2 63,29 20 443,-22-17-424,-1 0 0,0 0 0,0 1 0,0 0 0,-1 1 0,0 0 0,11 17 0,39 82 98,13 19 124,-56-104-303,1 0 0,0-1 0,26 24-1,-22-25 76,20 24-1,-34-36-772,1 0 0,-1 1 0,-1 0 0,0 0 0,7 19 0,-1-1-3171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1:05:54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1656 156 3456,'-6'0'2547,"-19"0"3162,21 0-5664,0-1 0,0 1-1,0-1 1,0 0 0,0 0 0,0 0 0,1 0 0,-1-1 0,0 1 0,1-1-1,-7-4 1,0-1 66,0 0 1,0 2-1,-1-1 0,1 1 0,-16-5 0,-11 2 82,0 1 0,0 1 0,-76-1 1,-112 20-146,78 6-85,84-5 71,2 2 0,-93 38 0,125-43 13,-87 36-447,-158 91 0,259-129 388,1 2 0,0-1 0,0 2 0,1 0 0,0 0 0,1 1 0,1 1 0,0 0 0,1 0 0,0 1 0,1 1 0,1-1 0,1 1 0,0 1 0,-7 23 0,8-16 105,1 1 0,1-1 0,1 1-1,2 0 1,0 0 0,1 0 0,2 0 0,0 0-1,7 27 1,-5-37-44,-1-1 0,2 0 0,0 0 0,0-1 0,1 1 0,1-1 0,1-1 0,-1 1 0,2-1 0,0-1 0,0 1 0,1-2-1,0 1 1,1-1 0,0-1 0,25 16 0,-8-9 31,0 0 6,1 0-1,32 10 0,-57-24-81,172 59 142,-82-34-54,-19-3 122,2-4 1,93 13 0,297-15-125,-348-14-20,74-3 79,-151-4-219,163-7-4,-138 6 104,0-3 1,0-2 0,70-21-1,95-14-24,-170 33 19,1-2 1,96-36-1,-126 38-5,185-65 145,-201 68-170,-1 0 0,0-1-1,0-1 1,-1-1 0,0 0-1,-1 0 1,0-2 0,23-27-1,-25 24 41,-1-2 0,0 0-1,15-37 1,-22 43-34,0 0 0,-1-1 1,-1 0-1,0 1 0,0-1 1,-1 0-1,-1 0 0,-1 0 1,1 0-1,-2 0 0,0 1 1,-6-21-1,-1 4 1,-1 1 0,-1 0 0,-1 1 0,-21-34 0,23 48 4,0 0 0,-1 1 1,0 0-1,0 0 1,-1 2-1,-19-14 0,8 6 19,-167-119 31,96 73-22,54 38 1,-52-25 0,18 16-9,62 29-43,-1 0 0,0 1 0,-1 1 0,-14-3 0,-12-4-20,-65-13 37,70 13 4,-1 2 1,1 2 0,-2 1-1,1 2 1,-56 1 0,5 7-6,-99 16 0,145-16-138,-44-3-1,59-1-439,22 0 124,1 0-1,0-1 1,0 1 0,0-1 0,0 1-1,0-1 1,0 0 0,0 0 0,0 0-1,-4-3 1,-6-1-3214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42.6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1 168 5376,'23'-2'7533,"-19"1"-7388,1 0 0,-1 0 0,1-1 0,-1 1 1,0-1-1,5-3 0,6-4 212,43-24 851,73-29 0,-105 51-1117,-11 4-17,-1 1 0,1 0 0,0 1 0,1 1-1,-1 0 1,20-1 0,-57 19 91,-199 125-164,106-61 94,106-72-122,-2 2 39,18-16 745,19-15-973,2 2 0,0 1 0,42-24 0,-15 16 531,59-22-1,-61 30-239,-89 39 286,-99 57-397,77-38 58,-33 21-412,80-50 479,16-10-82,20-16-108,30-20 122,1 2 0,2 2 1,65-25-1,-105 50 48,-18 8-62,0 1 1,0-1-1,0 0 0,0 0 0,0 0 0,0 0 0,0 0 0,0 1 0,0-1 0,0 0 0,0 0 0,0 0 0,0 0 0,0 0 0,0 1 0,0-1 0,0 0 0,0 0 0,0 0 0,0 0 0,0 0 0,0 1 0,1-1 0,-1 0 0,0 0 0,0 0 0,0 0 0,0 0 0,0 0 0,0 0 0,0 0 0,0 1 0,1-1 0,-1 0 1,0 0-1,0 0 0,0 0 0,0 0 0,0 0 0,1 0 0,-1 0 0,0 0 0,0 0 0,0 0 0,0 0 0,1 0 0,-14 12 62,-46 36-2,6-6-156,-93 95-1,136-122-34,10-15 120,0 0-1,0 0 1,0 0 0,0 0 0,0 0-1,0 0 1,0 1 0,0-1 0,0 0 0,0 0-1,0 0 1,0 0 0,0 0 0,0 0-1,0 0 1,0 0 0,0 0 0,1 1-1,-1-1 1,0 0 0,0 0 0,0 0 0,0 0-1,0 0 1,0 0 0,0 0 0,0 0-1,1 0 1,-1 0 0,0 0 0,0 0 0,0 0-1,0 0 1,0 0 0,0 0 0,0 0-1,1 0 1,-1 0 0,0 0 0,0 0 0,0 0-1,0 0 1,0 0 0,0 0 0,0 0-1,1 0 1,-1 0 0,0 0 0,0 0 0,0 0-1,0 0 1,0-1 0,0 1 0,0 0-1,0 0 1,0 0 0,30-16-320,-20 11 437,5-4-43,204-116 447,-216 122-520,0 1-1,0 0 0,1 1 1,-1-1-1,0 1 1,1-1-1,-1 1 1,1 0-1,-1 0 1,1 0-1,4 0 0,-21 21-417,-43 34 983,41-41-557,0 1 0,1 0 0,0 1 0,1 0 0,-18 29 0,31-44-7,0 0 1,0 0-1,0 0 0,0 1 0,0-1 0,0 0 1,0 0-1,0 0 0,0 0 0,0 0 0,0 0 1,0 0-1,0 1 0,0-1 0,0 0 0,0 0 1,0 0-1,0 0 0,0 0 0,0 0 1,0 0-1,0 0 0,0 1 0,0-1 0,0 0 1,0 0-1,0 0 0,0 0 0,0 0 0,0 0 1,1 0-1,-1 0 0,0 0 0,0 0 0,0 0 1,0 0-1,0 1 0,0-1 0,0 0 1,0 0-1,1 0 0,-1 0 0,0 0 0,0 0 1,0 0-1,0 0 0,0 0 0,0 0 0,0 0 1,0 0-1,1 0 0,-1 0 0,0 0 0,0 0 1,0 0-1,0 0 0,0 0 0,0-1 1,0 1-1,0 0 0,1 0 0,-1 0 0,14-3-26,16-9-50,1-4 17,52-37 0,-45 28 93,-20 15 84,-12 9-23,-8 9 7,-13 15-342,-32 39 0,3-7-58,43-53 392,-1 0-1,1 1 1,-1-1-1,1 1 1,0-1 0,0 1-1,-2 5 1,3-8-90,0 0 0,0 1 0,0-1 0,0 0 0,0 0 0,0 1 0,0-1 1,0 0-1,0 1 0,0-1 0,0 0 0,0 0 0,1 1 0,-1-1 0,0 0 0,0 1 0,0-1 1,0 0-1,0 0 0,1 1 0,-1-1 0,0 0 0,0 0 0,0 0 0,1 1 0,-1-1 0,1 0 1,13-1-678,9-8-1106,7-6-2581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47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601 1 2816,'-3'4'844,"0"0"0,0 0 0,-1 0 0,1 0-1,-1 0 1,0-1 0,0 0 0,-1 0 0,-7 4 0,-49 22 358,12-8-363,5 2 6,-65 46 1,95-59-863,1 0 0,1 1 1,0 1-1,1 0 1,0 1-1,0 0 0,2 1 1,-14 23-1,-72 147-116,81-159 155,2 1 0,1 0 0,0 1 0,2 0 0,2 0 0,-9 54 0,15-74 98,1 0 0,0 0 0,0 0 0,1 0 0,0 1 0,0-1 1,0 0-1,1 0 0,0 0 0,0-1 0,6 12 0,-2-8 139,1 0 1,0 0 0,0-1 0,1 0-1,0 0 1,12 9 0,-2-3-182,-1-1 1,2 0 0,0-2-1,0 0 1,1-2 0,1 0-1,0-1 1,0-1 0,1-1-1,0-1 1,39 6 0,155 30 16,-171-32-52,-11-4 42,49 1-1,-54-5-115,0 1-1,45 10 1,-49-9 36,-1 0 0,1-2-1,0-1 1,28-2 0,25 2 24,-5 6-50,-43-3 111,-1-2-1,0-1 1,1-1 0,-1-1 0,51-9 0,-29 2-67,0 1-1,1 3 1,63 3 0,11-1 8,42 4-13,-102 1-3,66-6 0,-43-2-123,-47 4 205,76-13 0,-87 9-78,53-2 0,-53 6-31,30-3 1,173-17-10,-174 14 45,91 1-1,-91 5 4,93-11 1,-86 1 105,98-19-21,-96 21-246,-54 8 137,0 0-1,-1-2 1,1 1 0,-1-2 0,26-9 0,66-25 71,-56 21-93,62-14-1,-1 1 22,-87 24 68,29-4 0,-2 0-189,-20 4 17,-11 2 141,0-1 0,33-12 0,-48 15-41,0 0 0,0-1 0,0 0 1,-1 0-1,1 0 0,-1 0 0,0 0 0,0-1 0,0 0 0,0 0 0,-1 0 0,1 0 0,-1-1 0,0 1 0,3-7 0,-2-1 25,1-1 0,-2 1-1,0-1 1,0 0 0,-1 0-1,-1 0 1,0 0 0,-1 0-1,0-1 1,-1 1 0,-5-23-1,5 31-25,-1 0 0,0 0 0,-1 0-1,1 0 1,-1 1 0,0-1 0,0 1-1,0 0 1,-1-1 0,1 1 0,-6-4-1,-8-6 26,-26-18 0,21 17 48,-52-50 1062,55 47-1003,-2 0 1,-35-25-1,-5 2-230,29 19 108,0 1 0,-37-17 0,59 34 4,-8-5-8,0 1 0,0 1 0,-1 1 1,-20-4-1,21 8-41,-20-5-84,-12-9 273,8 2-96,-49-10 0,12 14-1474,42 6-2703,16 0-779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51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3940 7680,'0'0'91,"0"0"-1,0 0 1,-1 0 0,1 0-1,0 0 1,0 0 0,-1 1 0,1-1-1,0 0 1,0 0 0,0 0 0,-1 0-1,1 1 1,0-1 0,0 0 0,0 0-1,0 1 1,-1-1 0,1 0 0,0 0-1,0 1 1,0-1 0,0 0 0,0 0-1,0 1 1,0-1 0,0 0-1,0 0 1,0 1 0,0-1 0,0 0-1,0 0 1,0 1 0,0-1 0,0 0-1,0 1 1,0-1 0,0 0 0,0 0-1,0 1 1,0-1 0,0 0 0,1 0-1,-1 1 1,15 9 2452,25 5-849,-9-10-1285,0-1 1,0-2 0,0-1 0,62-5 0,126-32-1015,-102 15 1054,-13 3 620,141-43 0,-184 41-844,-1-3 1,0-2-1,-2-2 0,88-58 0,-71 32 327,-2-4 0,-3-3 0,117-129 0,-154 149-225,-2-2 0,27-47 0,-32 41-243,-1-1 0,-2-2 1,-3 0-1,19-75 0,-11 32-69,19-82 121,-43 153-65,-1 0 0,-1 0 0,-1-1 0,-1 1-1,-5-42 1,1 23-123,1-70 0,3 67 11,-6-50 0,1 57 78,-2 0 0,-2 1 1,-1 0-1,-16-38 0,21 64-45,-67-148 27,61 135-28,1-1 0,1 0 0,1 0-1,-6-36 1,6 27-8,-20-58 0,6 31 77,2-2 1,-10-64-1,21 88-12,-1-13-24,2 0 0,2-1 0,2-64 0,5 99-28,0-1 1,1 1-1,1 0 0,1 0 0,1 0 0,12-32 1,-3 18-17,2 1 0,33-49 1,-36 62 28,2 1-1,0 0 1,1 2 0,1 0-1,35-25 1,20-18 24,-45 37-74,42-28 0,1 1 6,-32 22 63,1 1 1,1 3 0,45-19-1,-60 30-25,8-2 5,0 1 0,1 2-1,0 1 1,51-5 0,-27 4 1,-8-2-122,-36 7 125,0 2 0,0 0 0,0 1 0,20-1 0,-24 2-20,1 2 1,0-1-1,-1 2 1,21 4 0,9-2 10,-36-4 0,0 0 0,1 0 0,-1 1-1,1-1 1,-1 1 0,1 0 0,-1 0 0,0 0-1,0 1 1,1-1 0,-1 1 0,0 0-1,6 4 1,-7-3-7,1 0-1,0-1 1,0 1-1,0-1 0,0 0 1,0-1-1,0 1 1,0-1-1,1 1 1,-1-1-1,6 0 0,-4 0 1,0 0-1,-1 1 0,1-1 0,-1 1 1,0 0-1,0 0 0,0 1 0,0-1 1,0 1-1,0 0 0,7 7 0,0 2 136,-9-9-132,0 0-1,0 0 1,0 0 0,1 0-1,5 3 1,-8-5 38,0-1-53,5 2-10,0 1 20,-4 1 17,-1-3 8,0 0 0,-1-1 0,1 1 1,-1 0-1,1-1 0,0 1 0,0-1 0,-1 1 1,1-1-1,0 1 0,0-1 0,0 0 0,0 1 0,0-1 1,-1 0-1,3 1 0,9 4-849,-9 1-2463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4:54.2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342 3 6144,'0'0'90,"0"0"-1,-1-1 1,1 1 0,0 0-1,0 0 1,0 0 0,0 0 0,0 0-1,0 0 1,-1 0 0,1-1-1,0 1 1,0 0 0,0 0 0,0 0-1,0 0 1,-1 0 0,1 0-1,0 0 1,0 0 0,0 0 0,0 0-1,-1 0 1,1 0 0,0 0-1,0 0 1,0 0 0,0 0 0,-1 0-1,1 0 1,0 0 0,0 0-1,0 0 1,0 0 0,-1 1 0,1-1-1,0 0 1,0 0 0,0 0-1,0 0 1,0 0 0,-1 0 0,3 9 2676,-1-7-2626,0-1 1,0 1-1,0 0 1,1-1-1,-1 1 0,0 0 1,0-1-1,1 0 1,-1 1-1,1-1 0,2 2 1,30 12 1492,76 41 2244,-96-47-3694,-1 0 0,1 1 0,-2 0 0,0 1 0,18 19 0,-5 4 35,-21-26-203,0-1 0,1 0 0,0-1 0,0 1 0,1-1 0,0 0 0,0 0 1,0-1-1,1 0 0,13 8 0,-68 2 827,20-9-841,1 2 0,-29 12 0,-28 8 39,-28 4 5,-129 55 1,230-82-83,1 1-1,0 0 1,-16 12 0,-14 9 20,45-31 18,1 0-1,-2 0 0,1-1 0,0 0 0,-1 0 1,0 0-1,6-10 0,27-49 219,-24 39-162,28-63 58,-12 24-49,-7 16-40,-3 7-4,29-46-1,-38 72-14,-6 11-4,0-1-1,-1 0 1,0 0-1,0 0 1,-1 0-1,1 0 1,-1 0 0,0-1-1,0 1 1,-1-1-1,1-5 102,-5 28-243,-25 55 142,-48 113 0,72-177 16,0 1 0,0-1 0,1 1 0,1 0 0,0 0 0,-2 17 0,4-25 88,2-2-123,0 0 1,0 0 0,0 0 0,0 0 0,0-1 0,-1 1 0,1-1-1,0 1 1,-1-1 0,1 0 0,-1 0 0,1 1 0,-1-1 0,0 0-1,0 0 1,0-1 0,2-3 0,3-4 5,7-9 53,1 1 0,1 0 1,27-25-1,58-40-145,-94 78 74,2-1 85,-8 6-21,-43 36 63,-106 147-222,141-168 90,16-18 27,22-22 6,-27 23-4,211-181-145,-200 173 216,-16 18-23,-20 20 10,-23 17-100,-10 8 61,-94 119 0,142-159-137,17-18 89,15-17 76,126-122-63,-69 69 94,-81 73-51,3-2 44,0 0 0,1 0 0,-1 1 0,0-1 0,1 1 0,0 0 1,9-4-1,-13 7-61,-1 0 1,0 0-1,0 0 1,1 0-1,-1 0 0,0 0 1,0 0-1,1 0 1,-1 0-1,0 0 1,0 0-1,1 0 1,-1 0-1,0 0 1,0 0-1,0 0 1,1 0-1,-1 0 1,0 0-1,0 1 1,1-1-1,-1 0 1,0 0-1,0 0 0,0 0 1,0 1-1,1-1 1,-1 0-1,0 0 1,0 0-1,0 1 1,0-1-1,0 0 1,0 0-1,1 0 1,-1 1-1,0-1 1,0 0-1,0 0 1,0 1-1,0-1 1,0 0-1,0 0 0,0 1 1,0-1-1,0 0 1,0 0-1,0 1 1,0-1-1,0 0 1,-1 0-1,1 1 1,0-1-1,0 0 1,0 0-1,0 0 1,-1 1-1,-6 19-641,6-15 692,-10 17-217,0 0 0,-22 31 0,15-24-112,17-28 263,0 0 0,1-1 0,-1 1 0,1 0 0,-1 0 0,1 0 0,-1 0 0,1 0 0,0 0 0,-1 0 0,1 0 0,0 0 0,0 0 0,-1 0 0,1 0 1,0 0-1,0 1 0,1-1 7,-1-1 0,0 0 1,1 0-1,-1 1 0,0-1 1,1 0-1,-1 0 1,1 0-1,-1 1 0,0-1 1,1 0-1,-1 0 1,0 0-1,1 0 0,-1 0 1,1 0-1,-1 0 0,1 0 1,-1 0-1,0 0 1,1 0-1,-1 0 0,0 0 1,1-1-1,-1 1 1,1 0-1,0 0 0,33-18-74,130-98 204,-159 112-98,17-11 186,-22 15-213,1-1-1,-1 1 0,0 0 0,0 0 1,0 0-1,0 0 0,1 0 1,-1 0-1,0 0 0,0 0 1,0 0-1,0 0 0,1 0 0,-1 0 1,0 0-1,0 0 0,0 0 1,1 0-1,-1 0 0,0 0 0,0 0 1,0 0-1,1 0 0,-1 0 1,0 0-1,0 0 0,0 0 0,0 0 1,1 0-1,-1 0 0,0 1 1,0-1-1,0 0 0,0 0 0,0 0 1,1 0-1,-4 14-2,-4 0 14,-1 0 0,0 0 0,-1-1 0,-13 14 0,13-16-31,0 0 0,1 0 0,1 1 0,-1 0 1,2 0-1,-11 26 0,17-37-17,0-1 1,-1 1-1,1-1 1,0 0-1,0 1 0,-1-1 1,1 1-1,0-1 0,0 1 1,0-1-1,0 1 1,0-1-1,0 1 0,0-1 1,0 1-1,0-1 1,0 1-1,0-1 0,0 1 1,0-1-1,0 1 0,0-1 1,0 1-1,1-1 1,-1 1-1,0-1 0,0 1 1,1-1-1,-1 1 0,0-1 1,1 0-1,-1 1 1,0-1-1,1 0 0,-1 1 1,0-1-1,1 0 1,-1 1-1,1-1 0,-1 0 1,1 0-1,-1 1 0,1-1 1,-1 0-1,1 0 1,-1 0-1,1 0 0,-1 0 1,1 0-1,-1 0 1,1 0-1,-1 0 0,1 0 1,-1 0-1,1 0 0,-1 0 1,1 0-1,-1 0 1,1 0-1,-1-1 0,1 1 1,0-1-1,32-13-4269,-33 13 4202,29-17-4923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6:17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5632,'0'96'3228,"0"131"46,17 299-4480,-12-471-3482,-5-38 3024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02T20:36:03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5046 6528,'10'7'9285,"-10"-8"-9058,20-4 2219,-8 2-2101,7 3-324,1-1-1,-1-1 1,1-1-1,-1 0 0,0-2 1,-1 0-1,1-1 0,-1-1 1,0-1-1,23-13 0,101-59 1162,242-182-1,-336 221-851,-2-2-1,76-89 1,-99 102-293,0-1 0,-2-1 0,-2-1 0,0-1 0,-3 0 0,13-38 0,-21 44 93,-1 1-1,-2-1 1,0-1 0,-1-30 0,-3-119-169,-3 83-22,2-239 1416,-6 230-1371,2 79 85,-1-1 1,-1 1-1,-12-32 0,3 9 33,-19-101-33,10 38-101,14 61 187,-5-78 1,14 111-131,-6-146-25,1 112-64,-6-114-48,9-526 283,6 637-202,2 1 1,16-70 0,-9 61-87,0 7 135,34-93 1,-21 75-3,-7 26 4,2 1 0,2 1 1,2 1-1,40-56 0,44-56 7,-83 120-22,37-40 1,-48 57-45,19-29 1,-22 31 44,0 0 0,18-19 0,-5 8 1,-19 21-8,1-1-1,1 1 0,-1 0 1,1 0-1,1 1 0,-1 0 1,1 0-1,0 1 0,0 0 1,13-6-1,41-22-83,-1 3 384,39-17-217,-71 32-52,0 1-1,35-12 0,-12 8 53,34-9 92,-79 26-173,1 0 0,-1 1 0,1 0 0,-1 0 0,1 0 0,-1 1 0,11 3 0,24 1-3,22 1-2,-48-3 13,-8-2 36,0 1 0,0 1 1,-1-1-1,15 8 0,10 3-47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69872-58C6-4E2D-BA01-DFB2523BE1B1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C547C-3B29-49C1-BFD5-25C822DD9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3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2B02-5A81-4B93-8889-F05FCB439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04AF-A91E-4D6F-B4FD-533D255A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73E2-11BD-4369-9708-92ED41B9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E2C7-FF73-4FB4-9734-C44C39CFE480}" type="datetime1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0652-69C3-492B-B56B-D8645965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7745-6A26-470D-90B1-84096D82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9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69F-D151-4D80-BB89-B97D1F7D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AA20-43A6-43F3-9843-456BF4A55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64A1-52D2-4FDF-9BC7-E579BFD9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6A2B8-DE7C-411A-A8F6-C12BC0573C3D}" type="datetime1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A116-36D3-4265-8E55-16839FCF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1521-56D8-41F9-816E-C3A7CBD0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0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8673D-B964-4F4A-8C3D-D2DC60F80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13EB-6FEF-4F19-9FC1-84983968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B889-6871-4551-B516-8A99201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C86A-9F90-43C9-ADE5-A8FA323F5556}" type="datetime1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B694-3B29-4815-8BBD-EE3A1A01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56F2-BDC6-4E43-B8CE-C581AE4A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1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5F9A-F97D-4108-8DEA-4E15A20B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28F89-7B3B-4A3D-9CF0-DFF442F2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DDF7-2F07-4023-83C6-326739DE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64B-790B-47AA-9863-97EA00421CC7}" type="datetime1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961B-B9A3-4214-9503-EB441724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BF2B-DA1F-4182-A958-CA61A509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D13-5ACB-4D89-AF95-9ADDFB51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375E-D123-49F4-87C6-CF7D9332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05CF-FC94-4C44-BDE7-BDBBDEE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B50C-0F76-4B54-84B5-02C36BE8EAE1}" type="datetime1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44C9-AB8F-411F-85E9-C7C7E0F6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D6309-E3D4-4B9F-8624-1AAC7CF1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7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CC76-ED12-4E76-9528-D4F85813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3BF8-0E2E-40FF-8A0F-6ECCD69B9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9D84D-11E2-4D5C-AE0A-8FB3526E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A467F-DCF7-4A8C-BCE3-805ECA9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ECDF-A25A-4B1C-8A47-3F2C853BF3AD}" type="datetime1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FA581-8245-4122-8153-9FBE691D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7620-A7EF-4B93-8E5B-8AEDBE93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F77-F4E2-4BCB-A18A-717BC48E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1A96C-72A4-444F-B9B9-E9A4169C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534BA-6249-47F3-BAD0-797BC7BA4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B5C31-0641-45EE-9B1A-190E0EDAD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88299-42C2-4D9A-AEFC-736E117F2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CFA2F-86B9-45BB-92F1-F2954D56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85CCF-A59B-46AE-BED0-61043314E32C}" type="datetime1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18933-2191-4CD9-8EBA-F415B8AD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A0366-9DD2-45BC-AE9F-1B35463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50AF-5393-44E3-B473-90D73CD8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A7D4D-5615-4272-AFEB-73B91C66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909F-7384-49CC-AD6F-06A59E18F17C}" type="datetime1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A6BC1-C6A8-46B4-A60F-B013C35B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D7A5F-D55A-4ECE-97C7-10F1B271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370C5-C07F-458B-8CFA-8997DA65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1419-339A-4F7B-B833-5C9D3F10D985}" type="datetime1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6884-C564-447F-8F33-D4F72D21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1C3E1-742B-42D4-AFD2-D9C9F780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73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F3E1-8C90-451D-98B9-04B8730B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F385-704D-44E7-A39F-86C35D35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D27A9-2B95-4068-AED6-87522EBC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B76F-4A29-4785-9D1A-0A1A4BD0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92A1-3C3A-4870-8296-7744EABB7B8D}" type="datetime1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9A4F5-27CF-4A64-A6BA-4CC8EB3D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E9409-4B84-4AA5-B461-204E8B2D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F014-2CDC-49C7-B2CB-CBC94AF6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6B942-06DD-4811-8A8F-0772A0717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14489-EE60-4612-BA3A-FF577D20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EDEB8-D038-4E32-8DA0-950D47A8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6408-38EA-49CB-A46C-6FA2735A678A}" type="datetime1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72F23-B5FB-4576-819A-13C52BEC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BE64A-8375-406E-BA68-A7B9B8E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5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700C1-7DF7-4F94-A144-1B23AEE6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EF45-167F-4BF9-B965-87968DA8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869B-5A7B-4A56-999E-94071337B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28B2-A6C2-4D1D-90DE-DBE02657C8A6}" type="datetime1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55E7D-CE78-4672-B363-C1046A1D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9B59-8EF7-4988-80DF-4CE57989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C789-6C6C-4593-B0F6-375D57E54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6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customXml" Target="../ink/ink2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customXml" Target="../ink/ink33.xml"/><Relationship Id="rId17" Type="http://schemas.openxmlformats.org/officeDocument/2006/relationships/image" Target="../media/image38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0.xml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5" Type="http://schemas.openxmlformats.org/officeDocument/2006/relationships/image" Target="../media/image37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25.png"/><Relationship Id="rId14" Type="http://schemas.openxmlformats.org/officeDocument/2006/relationships/customXml" Target="../ink/ink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0.png"/><Relationship Id="rId5" Type="http://schemas.openxmlformats.org/officeDocument/2006/relationships/customXml" Target="../ink/ink37.xml"/><Relationship Id="rId4" Type="http://schemas.openxmlformats.org/officeDocument/2006/relationships/image" Target="../media/image36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tmp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1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customXml" Target="../ink/ink18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0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customXml" Target="../ink/ink25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8E40E49-22BC-4FE9-99BA-76120B67C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3" y="1912628"/>
            <a:ext cx="4507790" cy="3032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8D62B-1AD5-4B1B-A427-5FEA5B34BF7C}"/>
              </a:ext>
            </a:extLst>
          </p:cNvPr>
          <p:cNvSpPr txBox="1"/>
          <p:nvPr/>
        </p:nvSpPr>
        <p:spPr>
          <a:xfrm>
            <a:off x="4369643" y="2551837"/>
            <a:ext cx="7684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Dorchester Sailing Club</a:t>
            </a:r>
          </a:p>
          <a:p>
            <a:pPr algn="r"/>
            <a:r>
              <a:rPr lang="en-US" sz="3600" dirty="0"/>
              <a:t>Paperless race management system</a:t>
            </a:r>
          </a:p>
          <a:p>
            <a:pPr algn="r"/>
            <a:r>
              <a:rPr lang="en-GB" sz="3600" dirty="0"/>
              <a:t>Step-by-step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9D0EC-06C5-4B51-94E1-AE8D260FE827}"/>
              </a:ext>
            </a:extLst>
          </p:cNvPr>
          <p:cNvSpPr txBox="1"/>
          <p:nvPr/>
        </p:nvSpPr>
        <p:spPr>
          <a:xfrm>
            <a:off x="0" y="6211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https://racing.dorchestersailingclub.org.uk</a:t>
            </a:r>
          </a:p>
          <a:p>
            <a:pPr algn="ctr"/>
            <a:r>
              <a:rPr lang="en-US" dirty="0"/>
              <a:t>Version 1.2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6DCA5D-E521-4653-B1C1-848F0763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0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4567-CB4B-4ECD-83C6-1108F285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results</a:t>
            </a:r>
            <a:endParaRPr lang="en-GB" dirty="0"/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F4AFE7A9-CD18-4385-8B02-EE578D6E77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/>
        </p:blipFill>
        <p:spPr>
          <a:xfrm>
            <a:off x="5005754" y="987425"/>
            <a:ext cx="652706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5E09-C9B1-48DD-A160-A3C7DC24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When each boat rounds the lapping mark, press the ‘Add Lap’ button for the relevant boat. The number of laps completed is shown in brackets.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748D91-368A-4113-B65C-4899E5FD7F2D}"/>
              </a:ext>
            </a:extLst>
          </p:cNvPr>
          <p:cNvGrpSpPr/>
          <p:nvPr/>
        </p:nvGrpSpPr>
        <p:grpSpPr>
          <a:xfrm>
            <a:off x="8194606" y="5892120"/>
            <a:ext cx="592200" cy="717840"/>
            <a:chOff x="8194606" y="5892120"/>
            <a:chExt cx="59220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4E28E2-9CEB-484A-938D-965CB4E66BB6}"/>
                    </a:ext>
                  </a:extLst>
                </p14:cNvPr>
                <p14:cNvContentPartPr/>
                <p14:nvPr/>
              </p14:nvContentPartPr>
              <p14:xfrm>
                <a:off x="8194606" y="5993280"/>
                <a:ext cx="385560" cy="616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4E28E2-9CEB-484A-938D-965CB4E66B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85606" y="5984640"/>
                  <a:ext cx="4032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56E942-CBAD-4990-9F1B-DDC5EEEEBA40}"/>
                    </a:ext>
                  </a:extLst>
                </p14:cNvPr>
                <p14:cNvContentPartPr/>
                <p14:nvPr/>
              </p14:nvContentPartPr>
              <p14:xfrm>
                <a:off x="8341486" y="5892120"/>
                <a:ext cx="445320" cy="308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56E942-CBAD-4990-9F1B-DDC5EEEEBA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2846" y="5883480"/>
                  <a:ext cx="462960" cy="32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2CB33A-3C3F-43EF-9E06-92857B37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9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3A3A-5EF9-410F-8DDD-15CC365E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results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7C64-6F9C-4430-9A86-3C7E394B1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before the race time is complete, go onto the water with a clipboard and paper, and drive to the lapping mark</a:t>
            </a:r>
          </a:p>
          <a:p>
            <a:r>
              <a:rPr lang="en-US" dirty="0"/>
              <a:t>Once the race time is complete, drive from the lapping mark backwards around the course noting the sail numbers of every boat in the order they are on the water. </a:t>
            </a:r>
          </a:p>
          <a:p>
            <a:pPr lvl="1"/>
            <a:r>
              <a:rPr lang="en-GB" dirty="0"/>
              <a:t>It may be helpful for the </a:t>
            </a:r>
            <a:r>
              <a:rPr lang="en-US" dirty="0"/>
              <a:t>AOD to continue to note boats passing the lapping mark until the hooter signaling the end of the race is sounded. After this no laps should be added.</a:t>
            </a:r>
          </a:p>
          <a:p>
            <a:r>
              <a:rPr lang="en-US" dirty="0"/>
              <a:t>See the diagram on the next page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65B6-B2D1-4AC3-B668-15A8F844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8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D17A-9B5C-4B79-9E6C-D9B2F40F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of how to finish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CD92-1CBF-4873-8765-A85C920A1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Regardless of which boat is in the lead, the order in which the boats should be recorded in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Green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Grey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Yellow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B6530-DCDC-43E5-9BC0-321B98E2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12</a:t>
            </a:fld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95670D-3E80-4B89-878B-3561DCC17E7B}"/>
              </a:ext>
            </a:extLst>
          </p:cNvPr>
          <p:cNvGrpSpPr/>
          <p:nvPr/>
        </p:nvGrpSpPr>
        <p:grpSpPr>
          <a:xfrm rot="16200000">
            <a:off x="5776713" y="1277343"/>
            <a:ext cx="6049189" cy="4303314"/>
            <a:chOff x="4973563" y="408854"/>
            <a:chExt cx="7024573" cy="499718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8AFFF9-A734-4350-8FF6-B9A660159BC5}"/>
                    </a:ext>
                  </a:extLst>
                </p14:cNvPr>
                <p14:cNvContentPartPr/>
                <p14:nvPr/>
              </p14:nvContentPartPr>
              <p14:xfrm>
                <a:off x="6659085" y="416664"/>
                <a:ext cx="5199120" cy="487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8AFFF9-A734-4350-8FF6-B9A660159B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8601" y="395761"/>
                  <a:ext cx="5240506" cy="4912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17FC0D-C763-4833-9A2A-AEEF3AC04A13}"/>
                    </a:ext>
                  </a:extLst>
                </p14:cNvPr>
                <p14:cNvContentPartPr/>
                <p14:nvPr/>
              </p14:nvContentPartPr>
              <p14:xfrm>
                <a:off x="11015265" y="408854"/>
                <a:ext cx="429120" cy="16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17FC0D-C763-4833-9A2A-AEEF3AC04A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94353" y="388568"/>
                  <a:ext cx="470526" cy="5754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B15BB-5811-4A18-BA3F-4FF0F8038EB6}"/>
                </a:ext>
              </a:extLst>
            </p:cNvPr>
            <p:cNvSpPr/>
            <p:nvPr/>
          </p:nvSpPr>
          <p:spPr>
            <a:xfrm>
              <a:off x="7177682" y="894093"/>
              <a:ext cx="325582" cy="325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5D05E7-820D-4914-BAE1-DEDCE97A72C9}"/>
                </a:ext>
              </a:extLst>
            </p:cNvPr>
            <p:cNvSpPr/>
            <p:nvPr/>
          </p:nvSpPr>
          <p:spPr>
            <a:xfrm>
              <a:off x="7178785" y="3375024"/>
              <a:ext cx="325582" cy="325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0779400B-85D6-4B49-9130-22D50CB947E0}"/>
                </a:ext>
              </a:extLst>
            </p:cNvPr>
            <p:cNvSpPr/>
            <p:nvPr/>
          </p:nvSpPr>
          <p:spPr>
            <a:xfrm rot="16200000">
              <a:off x="4956937" y="3290447"/>
              <a:ext cx="371302" cy="3380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F6921F-DBA0-4388-B390-A63DAB6BF87B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flipV="1">
              <a:off x="5311613" y="3537815"/>
              <a:ext cx="1867172" cy="6169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AD498B-DCFE-494E-918E-054DF66AB49F}"/>
                </a:ext>
              </a:extLst>
            </p:cNvPr>
            <p:cNvSpPr txBox="1"/>
            <p:nvPr/>
          </p:nvSpPr>
          <p:spPr>
            <a:xfrm>
              <a:off x="5363176" y="3196323"/>
              <a:ext cx="1593937" cy="357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Lapping line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59F9CD-498A-48DA-86CA-66A725C7BD66}"/>
                </a:ext>
              </a:extLst>
            </p:cNvPr>
            <p:cNvSpPr/>
            <p:nvPr/>
          </p:nvSpPr>
          <p:spPr>
            <a:xfrm>
              <a:off x="11352212" y="5080461"/>
              <a:ext cx="325582" cy="325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3A0EF9-1DD4-47D9-A252-32E43305B02D}"/>
                    </a:ext>
                  </a:extLst>
                </p14:cNvPr>
                <p14:cNvContentPartPr/>
                <p14:nvPr/>
              </p14:nvContentPartPr>
              <p14:xfrm>
                <a:off x="9400695" y="5011029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3A0EF9-1DD4-47D9-A252-32E43305B0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3055" y="499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80D886-00EA-4650-9DEA-0083AD3F9C66}"/>
                    </a:ext>
                  </a:extLst>
                </p14:cNvPr>
                <p14:cNvContentPartPr/>
                <p14:nvPr/>
              </p14:nvContentPartPr>
              <p14:xfrm>
                <a:off x="9323295" y="4893309"/>
                <a:ext cx="245880" cy="31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80D886-00EA-4650-9DEA-0083AD3F9C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02422" y="4872824"/>
                  <a:ext cx="287208" cy="35242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Flowchart: Off-page Connector 5">
              <a:extLst>
                <a:ext uri="{FF2B5EF4-FFF2-40B4-BE49-F238E27FC236}">
                  <a16:creationId xmlns:a16="http://schemas.microsoft.com/office/drawing/2014/main" id="{42A145BA-A7AA-466E-94DB-72EEE640825C}"/>
                </a:ext>
              </a:extLst>
            </p:cNvPr>
            <p:cNvSpPr/>
            <p:nvPr/>
          </p:nvSpPr>
          <p:spPr>
            <a:xfrm rot="337213">
              <a:off x="6498914" y="2084400"/>
              <a:ext cx="320342" cy="481997"/>
            </a:xfrm>
            <a:prstGeom prst="flowChartOffpageConnector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lowchart: Off-page Connector 30">
              <a:extLst>
                <a:ext uri="{FF2B5EF4-FFF2-40B4-BE49-F238E27FC236}">
                  <a16:creationId xmlns:a16="http://schemas.microsoft.com/office/drawing/2014/main" id="{EC5F7D67-E8BB-47EC-9383-5C26EA0B60ED}"/>
                </a:ext>
              </a:extLst>
            </p:cNvPr>
            <p:cNvSpPr/>
            <p:nvPr/>
          </p:nvSpPr>
          <p:spPr>
            <a:xfrm rot="16200000">
              <a:off x="8360548" y="4839462"/>
              <a:ext cx="320342" cy="481997"/>
            </a:xfrm>
            <a:prstGeom prst="flowChartOffpageConnector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owchart: Off-page Connector 31">
              <a:extLst>
                <a:ext uri="{FF2B5EF4-FFF2-40B4-BE49-F238E27FC236}">
                  <a16:creationId xmlns:a16="http://schemas.microsoft.com/office/drawing/2014/main" id="{47FB629B-34C7-4340-8D9A-EC6B1B16CC9A}"/>
                </a:ext>
              </a:extLst>
            </p:cNvPr>
            <p:cNvSpPr/>
            <p:nvPr/>
          </p:nvSpPr>
          <p:spPr>
            <a:xfrm rot="16200000">
              <a:off x="9949019" y="4785593"/>
              <a:ext cx="320342" cy="481997"/>
            </a:xfrm>
            <a:prstGeom prst="flowChartOffpageConnector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lowchart: Off-page Connector 32">
              <a:extLst>
                <a:ext uri="{FF2B5EF4-FFF2-40B4-BE49-F238E27FC236}">
                  <a16:creationId xmlns:a16="http://schemas.microsoft.com/office/drawing/2014/main" id="{AD53C8EB-DEAF-4C4E-A5E9-BE7E981A744D}"/>
                </a:ext>
              </a:extLst>
            </p:cNvPr>
            <p:cNvSpPr/>
            <p:nvPr/>
          </p:nvSpPr>
          <p:spPr>
            <a:xfrm rot="10800000">
              <a:off x="11677794" y="2294763"/>
              <a:ext cx="320342" cy="481997"/>
            </a:xfrm>
            <a:prstGeom prst="flowChartOffpage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EB38BC-26EA-47EB-8E9A-301441A70B39}"/>
                </a:ext>
              </a:extLst>
            </p:cNvPr>
            <p:cNvSpPr/>
            <p:nvPr/>
          </p:nvSpPr>
          <p:spPr>
            <a:xfrm>
              <a:off x="7177682" y="5080461"/>
              <a:ext cx="325582" cy="325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BA06378-EB83-442E-8E99-B9E4BE82916C}"/>
                </a:ext>
              </a:extLst>
            </p:cNvPr>
            <p:cNvSpPr/>
            <p:nvPr/>
          </p:nvSpPr>
          <p:spPr>
            <a:xfrm>
              <a:off x="11352212" y="894093"/>
              <a:ext cx="325582" cy="3255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D513E35-10C7-4E38-A0AD-95889066CE38}"/>
                  </a:ext>
                </a:extLst>
              </p14:cNvPr>
              <p14:cNvContentPartPr/>
              <p14:nvPr/>
            </p14:nvContentPartPr>
            <p14:xfrm>
              <a:off x="9310200" y="413007"/>
              <a:ext cx="273240" cy="342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D513E35-10C7-4E38-A0AD-95889066CE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92560" y="395367"/>
                <a:ext cx="308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95A6FE-DD67-4B74-B4DC-CC4BEECDA102}"/>
                  </a:ext>
                </a:extLst>
              </p14:cNvPr>
              <p14:cNvContentPartPr/>
              <p14:nvPr/>
            </p14:nvContentPartPr>
            <p14:xfrm>
              <a:off x="6624600" y="2614767"/>
              <a:ext cx="267480" cy="2199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95A6FE-DD67-4B74-B4DC-CC4BEECDA1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6600" y="2596767"/>
                <a:ext cx="3031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FF8B8F2-C43D-45E0-B0EA-CAB4146E9420}"/>
                  </a:ext>
                </a:extLst>
              </p14:cNvPr>
              <p14:cNvContentPartPr/>
              <p14:nvPr/>
            </p14:nvContentPartPr>
            <p14:xfrm>
              <a:off x="9836520" y="5210007"/>
              <a:ext cx="10080" cy="1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FF8B8F2-C43D-45E0-B0EA-CAB4146E94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18520" y="5192007"/>
                <a:ext cx="45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16AF0DC-1A3C-4E4F-B431-46615772EF17}"/>
                  </a:ext>
                </a:extLst>
              </p14:cNvPr>
              <p14:cNvContentPartPr/>
              <p14:nvPr/>
            </p14:nvContentPartPr>
            <p14:xfrm>
              <a:off x="9731966" y="4812354"/>
              <a:ext cx="230040" cy="3128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16AF0DC-1A3C-4E4F-B431-46615772EF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13966" y="4794354"/>
                <a:ext cx="265680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426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4567-CB4B-4ECD-83C6-1108F285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results</a:t>
            </a:r>
            <a:endParaRPr lang="en-GB" dirty="0"/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F4AFE7A9-CD18-4385-8B02-EE578D6E77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/>
        </p:blipFill>
        <p:spPr>
          <a:xfrm>
            <a:off x="5005754" y="987425"/>
            <a:ext cx="6527068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5E09-C9B1-48DD-A160-A3C7DC24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587705"/>
          </a:xfrm>
        </p:spPr>
        <p:txBody>
          <a:bodyPr/>
          <a:lstStyle/>
          <a:p>
            <a:r>
              <a:rPr lang="en-US" dirty="0"/>
              <a:t>Once back on the shore, go down the list of sail numbers on the paper pressing finish on the relevant row </a:t>
            </a:r>
            <a:r>
              <a:rPr lang="en-US" b="1" dirty="0"/>
              <a:t>IN THE SAME ORDER!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ABCC9-63D1-4F95-96A5-C9D8D116A549}"/>
              </a:ext>
            </a:extLst>
          </p:cNvPr>
          <p:cNvGrpSpPr/>
          <p:nvPr/>
        </p:nvGrpSpPr>
        <p:grpSpPr>
          <a:xfrm>
            <a:off x="9380086" y="5950800"/>
            <a:ext cx="632880" cy="610920"/>
            <a:chOff x="9380086" y="5950800"/>
            <a:chExt cx="63288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F7E6B6-9B6A-45AE-8AC8-618003A25C9E}"/>
                    </a:ext>
                  </a:extLst>
                </p14:cNvPr>
                <p14:cNvContentPartPr/>
                <p14:nvPr/>
              </p14:nvContentPartPr>
              <p14:xfrm>
                <a:off x="9380086" y="6007320"/>
                <a:ext cx="464400" cy="554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F7E6B6-9B6A-45AE-8AC8-618003A25C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1446" y="5998680"/>
                  <a:ext cx="48204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A42653-0F8C-482E-A6A5-2E9A59E27180}"/>
                    </a:ext>
                  </a:extLst>
                </p14:cNvPr>
                <p14:cNvContentPartPr/>
                <p14:nvPr/>
              </p14:nvContentPartPr>
              <p14:xfrm>
                <a:off x="9613726" y="5950800"/>
                <a:ext cx="399240" cy="25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A42653-0F8C-482E-A6A5-2E9A59E271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04726" y="5942160"/>
                  <a:ext cx="416880" cy="271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E56F39-6DB8-4806-B864-5B29808C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238B-B54D-4AA7-BDA2-A9045127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results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FDAACB-04DD-4727-83D8-2E071511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results for the race can be viewed at the race results page found on the homepage.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CE64-2600-40BE-9B78-23395EA5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9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F1D5-D3B7-4704-80A0-6FB6A36A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race 2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303EF-EF56-4C2F-8AC1-66EBE9FC82C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F4084-2F6D-409F-9995-7C21B840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r>
              <a:rPr lang="en-US" dirty="0"/>
              <a:t>Once race 1 is finished, press the ‘Switch to race 2’ button.</a:t>
            </a:r>
          </a:p>
          <a:p>
            <a:r>
              <a:rPr lang="en-US" dirty="0"/>
              <a:t>The same start sequence should be used for race 2.</a:t>
            </a:r>
          </a:p>
          <a:p>
            <a:r>
              <a:rPr lang="en-US" dirty="0"/>
              <a:t>Identify who isn’t starting the second race and mark them as DNS.</a:t>
            </a:r>
            <a:endParaRPr lang="en-GB" dirty="0"/>
          </a:p>
        </p:txBody>
      </p:sp>
      <p:pic>
        <p:nvPicPr>
          <p:cNvPr id="5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DF80C3A0-3D91-4A41-97C7-F71C0E919C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/>
        </p:blipFill>
        <p:spPr>
          <a:xfrm>
            <a:off x="5005754" y="987425"/>
            <a:ext cx="6527068" cy="4873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7692E5-4983-4303-A613-B7EFA9C25FB6}"/>
                  </a:ext>
                </a:extLst>
              </p14:cNvPr>
              <p14:cNvContentPartPr/>
              <p14:nvPr/>
            </p14:nvContentPartPr>
            <p14:xfrm>
              <a:off x="7686217" y="1565604"/>
              <a:ext cx="1180800" cy="49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7692E5-4983-4303-A613-B7EFA9C25F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7577" y="1556964"/>
                <a:ext cx="1198440" cy="515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6125-79FA-4F21-996B-D7B17253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0B4A0C-1C3D-4192-ADC1-21031AFB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 into the OOD page </a:t>
            </a:r>
            <a:endParaRPr lang="en-GB"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5FD470-E056-4C40-ACE8-73F26E227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Press ‘OOD page’ on the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Enter ‘laser’ when asked for a password</a:t>
            </a:r>
            <a:endParaRPr lang="en-GB" sz="2800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2EAC31-B418-40CC-BE42-3B3E42C47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22" y="869172"/>
            <a:ext cx="4818990" cy="511965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1D572D-4F5F-415C-8DCB-A5DB34BE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2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99BD-7EC0-4EF6-8A55-E4AEEA82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57200"/>
            <a:ext cx="11047413" cy="1600200"/>
          </a:xfrm>
        </p:spPr>
        <p:txBody>
          <a:bodyPr>
            <a:normAutofit/>
          </a:bodyPr>
          <a:lstStyle/>
          <a:p>
            <a:r>
              <a:rPr lang="en-US" sz="3600" dirty="0"/>
              <a:t>Adjust race setup (if required – shouldn’t need changing)</a:t>
            </a:r>
            <a:endParaRPr lang="en-GB" sz="3600" dirty="0"/>
          </a:p>
        </p:txBody>
      </p:sp>
      <p:pic>
        <p:nvPicPr>
          <p:cNvPr id="6" name="Picture Placeholder 5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FDE08C7D-7249-40A5-A37B-9C0A244770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5141343" y="2424844"/>
            <a:ext cx="6687210" cy="2008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7795-57E5-4881-A294-1B5928771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474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‘Race length’ field to adjust the time the race will last for the slowest boat.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change the ‘Last sign up time’ to prevent any entries after this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Click ‘update race configuration’ to save these changes</a:t>
            </a:r>
            <a:endParaRPr lang="en-GB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B45E589-DCE0-4643-A51E-198FECFDCCAB}"/>
                  </a:ext>
                </a:extLst>
              </p14:cNvPr>
              <p14:cNvContentPartPr/>
              <p14:nvPr/>
            </p14:nvContentPartPr>
            <p14:xfrm>
              <a:off x="5260926" y="2804476"/>
              <a:ext cx="1512360" cy="50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B45E589-DCE0-4643-A51E-198FECFDC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1926" y="2795476"/>
                <a:ext cx="1530000" cy="52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562455A-54D8-401B-AC43-216C6AA5A203}"/>
              </a:ext>
            </a:extLst>
          </p:cNvPr>
          <p:cNvGrpSpPr/>
          <p:nvPr/>
        </p:nvGrpSpPr>
        <p:grpSpPr>
          <a:xfrm>
            <a:off x="4669200" y="2337748"/>
            <a:ext cx="774720" cy="617760"/>
            <a:chOff x="4669200" y="2337748"/>
            <a:chExt cx="774720" cy="6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A8633BB-8E5D-452B-941B-32551F3DE08C}"/>
                    </a:ext>
                  </a:extLst>
                </p14:cNvPr>
                <p14:cNvContentPartPr/>
                <p14:nvPr/>
              </p14:nvContentPartPr>
              <p14:xfrm>
                <a:off x="4669200" y="2337748"/>
                <a:ext cx="728280" cy="58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A8633BB-8E5D-452B-941B-32551F3DE0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60200" y="2329108"/>
                  <a:ext cx="7459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90379B-160B-45B2-92D4-C2D8F2B8985D}"/>
                    </a:ext>
                  </a:extLst>
                </p14:cNvPr>
                <p14:cNvContentPartPr/>
                <p14:nvPr/>
              </p14:nvContentPartPr>
              <p14:xfrm>
                <a:off x="5200560" y="2778748"/>
                <a:ext cx="243360" cy="169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90379B-160B-45B2-92D4-C2D8F2B898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91920" y="2769748"/>
                  <a:ext cx="261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E6B65A-1E02-46D8-AF4E-2C256CCA1A1C}"/>
                    </a:ext>
                  </a:extLst>
                </p14:cNvPr>
                <p14:cNvContentPartPr/>
                <p14:nvPr/>
              </p14:nvContentPartPr>
              <p14:xfrm>
                <a:off x="5231520" y="2817268"/>
                <a:ext cx="189000" cy="138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E6B65A-1E02-46D8-AF4E-2C256CCA1A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2880" y="2808628"/>
                  <a:ext cx="20664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63FEDA-2E6D-4182-A7AD-C5405724B71A}"/>
                  </a:ext>
                </a:extLst>
              </p14:cNvPr>
              <p14:cNvContentPartPr/>
              <p14:nvPr/>
            </p14:nvContentPartPr>
            <p14:xfrm>
              <a:off x="5280480" y="3295708"/>
              <a:ext cx="1588320" cy="412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63FEDA-2E6D-4182-A7AD-C5405724B7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71840" y="3287068"/>
                <a:ext cx="1605960" cy="43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DA9343-EA77-4FAC-8DF5-9399B3909CDB}"/>
              </a:ext>
            </a:extLst>
          </p:cNvPr>
          <p:cNvGrpSpPr/>
          <p:nvPr/>
        </p:nvGrpSpPr>
        <p:grpSpPr>
          <a:xfrm>
            <a:off x="4079880" y="3487948"/>
            <a:ext cx="1227960" cy="1474200"/>
            <a:chOff x="4079880" y="3487948"/>
            <a:chExt cx="1227960" cy="14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CEFF01-3690-48B6-8A23-51A7E6A905FF}"/>
                    </a:ext>
                  </a:extLst>
                </p14:cNvPr>
                <p14:cNvContentPartPr/>
                <p14:nvPr/>
              </p14:nvContentPartPr>
              <p14:xfrm>
                <a:off x="4079880" y="3526468"/>
                <a:ext cx="1169640" cy="1435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CEFF01-3690-48B6-8A23-51A7E6A905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1240" y="3517468"/>
                  <a:ext cx="1187280" cy="14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00D41D-278A-4FAB-800F-97E6A220E318}"/>
                    </a:ext>
                  </a:extLst>
                </p14:cNvPr>
                <p14:cNvContentPartPr/>
                <p14:nvPr/>
              </p14:nvContentPartPr>
              <p14:xfrm>
                <a:off x="5058360" y="3487948"/>
                <a:ext cx="249480" cy="19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00D41D-278A-4FAB-800F-97E6A220E3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9360" y="3479308"/>
                  <a:ext cx="26712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2487CA-7694-4FFE-9F14-14576B02D45E}"/>
              </a:ext>
            </a:extLst>
          </p:cNvPr>
          <p:cNvGrpSpPr/>
          <p:nvPr/>
        </p:nvGrpSpPr>
        <p:grpSpPr>
          <a:xfrm>
            <a:off x="4621966" y="3952625"/>
            <a:ext cx="947160" cy="1976040"/>
            <a:chOff x="4621966" y="3952625"/>
            <a:chExt cx="947160" cy="19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BAB128-64D0-440B-83CA-338A6232E5A1}"/>
                    </a:ext>
                  </a:extLst>
                </p14:cNvPr>
                <p14:cNvContentPartPr/>
                <p14:nvPr/>
              </p14:nvContentPartPr>
              <p14:xfrm>
                <a:off x="5359966" y="3952625"/>
                <a:ext cx="8280" cy="33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BAB128-64D0-440B-83CA-338A6232E5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42326" y="3934985"/>
                  <a:ext cx="43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B89012-9987-4543-8A8C-3A63C5432DEA}"/>
                    </a:ext>
                  </a:extLst>
                </p14:cNvPr>
                <p14:cNvContentPartPr/>
                <p14:nvPr/>
              </p14:nvContentPartPr>
              <p14:xfrm>
                <a:off x="4621966" y="4109585"/>
                <a:ext cx="888120" cy="1819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B89012-9987-4543-8A8C-3A63C5432D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03966" y="4091945"/>
                  <a:ext cx="923760" cy="18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826604-BF8D-4335-8C60-50307B80FE38}"/>
                    </a:ext>
                  </a:extLst>
                </p14:cNvPr>
                <p14:cNvContentPartPr/>
                <p14:nvPr/>
              </p14:nvContentPartPr>
              <p14:xfrm>
                <a:off x="5351686" y="3968105"/>
                <a:ext cx="217440" cy="292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826604-BF8D-4335-8C60-50307B80FE3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33686" y="3950465"/>
                  <a:ext cx="253080" cy="32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C9018A-AEFF-4C0B-B0D5-49E00D3EC5E9}"/>
                  </a:ext>
                </a:extLst>
              </p14:cNvPr>
              <p14:cNvContentPartPr/>
              <p14:nvPr/>
            </p14:nvContentPartPr>
            <p14:xfrm>
              <a:off x="5376886" y="4002305"/>
              <a:ext cx="132480" cy="218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C9018A-AEFF-4C0B-B0D5-49E00D3EC5E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8886" y="3984665"/>
                <a:ext cx="168120" cy="2538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6AD8D2A7-0F18-46D3-9E78-4D6B1D0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4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74DB-568B-47BA-AAA3-2A7DEA1D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start times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FE03B-F064-4365-AFE7-0BFFD2239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the same page as the race setup, the start times are displayed. These must be followed to ensure accurate results.</a:t>
            </a:r>
          </a:p>
          <a:p>
            <a:r>
              <a:rPr lang="en-GB" dirty="0"/>
              <a:t>Update the whiteboard to display start times once either a topper/tera/gull have signed up or entries have closed at 11:15.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161F6B7-D346-4035-989B-D98C038C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63" y="2006991"/>
            <a:ext cx="7134818" cy="284401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B521-C882-49DC-9C94-A320618A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7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B859-3558-473F-928A-EB210E11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entry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FF72A-F737-473D-87D1-DF977DED0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add an entry for someone who can’t themselves, you should press ‘Add new entry’ on the race setup page and press ‘Register’.</a:t>
            </a:r>
            <a:endParaRPr lang="en-GB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69BAFFF-CD46-4BDD-821B-D81C9F891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6" y="817684"/>
            <a:ext cx="6944230" cy="52226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39CFF-9774-4901-B17F-C4FC33F9D7FC}"/>
                  </a:ext>
                </a:extLst>
              </p14:cNvPr>
              <p14:cNvContentPartPr/>
              <p14:nvPr/>
            </p14:nvContentPartPr>
            <p14:xfrm>
              <a:off x="5355840" y="5634210"/>
              <a:ext cx="978480" cy="40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39CFF-9774-4901-B17F-C4FC33F9D7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7200" y="5625210"/>
                <a:ext cx="996120" cy="42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A296E-396E-4209-938C-6FCF2F8B6247}"/>
              </a:ext>
            </a:extLst>
          </p:cNvPr>
          <p:cNvGrpSpPr/>
          <p:nvPr/>
        </p:nvGrpSpPr>
        <p:grpSpPr>
          <a:xfrm>
            <a:off x="3176752" y="4326089"/>
            <a:ext cx="2196248" cy="1687384"/>
            <a:chOff x="2806200" y="4041393"/>
            <a:chExt cx="2566800" cy="19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9EB3CF-E053-47DB-A694-E302214A7658}"/>
                    </a:ext>
                  </a:extLst>
                </p14:cNvPr>
                <p14:cNvContentPartPr/>
                <p14:nvPr/>
              </p14:nvContentPartPr>
              <p14:xfrm>
                <a:off x="2806200" y="4041393"/>
                <a:ext cx="2534040" cy="183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9EB3CF-E053-47DB-A694-E302214A76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5682" y="4030875"/>
                  <a:ext cx="2554656" cy="1856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6309D39-9394-42D8-ABDF-1A355E067BC0}"/>
                    </a:ext>
                  </a:extLst>
                </p14:cNvPr>
                <p14:cNvContentPartPr/>
                <p14:nvPr/>
              </p14:nvContentPartPr>
              <p14:xfrm>
                <a:off x="5141520" y="5694153"/>
                <a:ext cx="231480" cy="29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6309D39-9394-42D8-ABDF-1A355E067B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31419" y="5683640"/>
                  <a:ext cx="252103" cy="315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FA3325-71A9-471B-A23F-69C8C80E1B61}"/>
                    </a:ext>
                  </a:extLst>
                </p14:cNvPr>
                <p14:cNvContentPartPr/>
                <p14:nvPr/>
              </p14:nvContentPartPr>
              <p14:xfrm>
                <a:off x="5148720" y="5686593"/>
                <a:ext cx="109440" cy="32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FA3325-71A9-471B-A23F-69C8C80E1B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38197" y="5676076"/>
                  <a:ext cx="130065" cy="347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D7E668-808F-4D20-8887-74AA397D35C9}"/>
                    </a:ext>
                  </a:extLst>
                </p14:cNvPr>
                <p14:cNvContentPartPr/>
                <p14:nvPr/>
              </p14:nvContentPartPr>
              <p14:xfrm>
                <a:off x="5168880" y="5693793"/>
                <a:ext cx="179280" cy="30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D7E668-808F-4D20-8887-74AA397D35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8780" y="5683287"/>
                  <a:ext cx="199901" cy="3244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D3022C8-06C5-4F52-9922-CAA91808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49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5F0D-7384-4BF3-A25E-40E895FB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E7C2C-969D-4520-B3AB-AFFFCDF94CF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DFF31-5482-42AC-BA7F-902DD28B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run the race, you must include a ‘lapping mark’ in the course. This should be reasonably close to the clubhouse (e.g. ODM, or buoy 1) so you can easily see boats as they round/pass it.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79004-5D5C-409B-B167-E8FC9E7F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2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5F0D-7384-4BF3-A25E-40E895FB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race</a:t>
            </a:r>
            <a:endParaRPr lang="en-GB" dirty="0"/>
          </a:p>
        </p:txBody>
      </p:sp>
      <p:pic>
        <p:nvPicPr>
          <p:cNvPr id="6" name="Picture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D0D3F8DF-0A14-429F-BD74-B3BE760302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" r="26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DFF31-5482-42AC-BA7F-902DD28B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 start the race, begin by doing a normal 5-4-1-GO start sequence, then hoot the horn at every time listed in the ‘Start times’ table.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E98F9F-36C3-4351-9050-04C470A4BCB4}"/>
              </a:ext>
            </a:extLst>
          </p:cNvPr>
          <p:cNvGrpSpPr/>
          <p:nvPr/>
        </p:nvGrpSpPr>
        <p:grpSpPr>
          <a:xfrm>
            <a:off x="4306725" y="3564134"/>
            <a:ext cx="930600" cy="266040"/>
            <a:chOff x="4276498" y="3743013"/>
            <a:chExt cx="93060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742E07-3FEE-4439-B30F-C205314F8D6D}"/>
                    </a:ext>
                  </a:extLst>
                </p14:cNvPr>
                <p14:cNvContentPartPr/>
                <p14:nvPr/>
              </p14:nvContentPartPr>
              <p14:xfrm>
                <a:off x="4276498" y="3743013"/>
                <a:ext cx="857520" cy="194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742E07-3FEE-4439-B30F-C205314F8D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7498" y="3734373"/>
                  <a:ext cx="875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64879B-4FF5-413D-8623-60E6EF404BA9}"/>
                    </a:ext>
                  </a:extLst>
                </p14:cNvPr>
                <p14:cNvContentPartPr/>
                <p14:nvPr/>
              </p14:nvContentPartPr>
              <p14:xfrm>
                <a:off x="5068498" y="3860013"/>
                <a:ext cx="138600" cy="14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64879B-4FF5-413D-8623-60E6EF404B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59858" y="3851373"/>
                  <a:ext cx="156240" cy="16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E1BF8C-54A9-4475-87DB-1533DBFF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58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953E-82D3-4B71-A58A-E21AC17E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results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70CE0-267C-4F12-8459-E8FA0D461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Change to the enter results page by pressing ‘Enter results’ on the top navigation bar</a:t>
            </a:r>
            <a:endParaRPr lang="en-GB" dirty="0"/>
          </a:p>
        </p:txBody>
      </p:sp>
      <p:pic>
        <p:nvPicPr>
          <p:cNvPr id="10" name="Picture Placeholder 9" descr="Table&#10;&#10;Description automatically generated">
            <a:extLst>
              <a:ext uri="{FF2B5EF4-FFF2-40B4-BE49-F238E27FC236}">
                <a16:creationId xmlns:a16="http://schemas.microsoft.com/office/drawing/2014/main" id="{2B915EC9-E87E-4F3C-BD4C-30C9948DA7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" r="2294"/>
          <a:stretch>
            <a:fillRect/>
          </a:stretch>
        </p:blipFill>
        <p:spPr>
          <a:xfrm>
            <a:off x="5307542" y="753761"/>
            <a:ext cx="6776108" cy="535047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5D6D3E-3DAA-45B7-A2A8-8CAD15BA6ACB}"/>
                  </a:ext>
                </a:extLst>
              </p14:cNvPr>
              <p14:cNvContentPartPr/>
              <p14:nvPr/>
            </p14:nvContentPartPr>
            <p14:xfrm>
              <a:off x="7017960" y="739020"/>
              <a:ext cx="897840" cy="460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5D6D3E-3DAA-45B7-A2A8-8CAD15BA6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9320" y="730380"/>
                <a:ext cx="915480" cy="47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769CDB6-75E1-4CB8-9E95-EFA5E396D19E}"/>
              </a:ext>
            </a:extLst>
          </p:cNvPr>
          <p:cNvGrpSpPr/>
          <p:nvPr/>
        </p:nvGrpSpPr>
        <p:grpSpPr>
          <a:xfrm>
            <a:off x="4447726" y="302585"/>
            <a:ext cx="2780280" cy="1855440"/>
            <a:chOff x="4447726" y="302585"/>
            <a:chExt cx="2780280" cy="18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A376F7-DEF7-4BA8-9A5F-9A2181315BDA}"/>
                    </a:ext>
                  </a:extLst>
                </p14:cNvPr>
                <p14:cNvContentPartPr/>
                <p14:nvPr/>
              </p14:nvContentPartPr>
              <p14:xfrm>
                <a:off x="4447726" y="302585"/>
                <a:ext cx="2759040" cy="1855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A376F7-DEF7-4BA8-9A5F-9A2181315B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38726" y="293585"/>
                  <a:ext cx="2776680" cy="18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6DE0DB-877E-448E-88C0-31D9A26A0A00}"/>
                    </a:ext>
                  </a:extLst>
                </p14:cNvPr>
                <p14:cNvContentPartPr/>
                <p14:nvPr/>
              </p14:nvContentPartPr>
              <p14:xfrm>
                <a:off x="7018846" y="520745"/>
                <a:ext cx="209160" cy="21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6DE0DB-877E-448E-88C0-31D9A26A0A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09846" y="512105"/>
                  <a:ext cx="226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F171A5-22F8-4E30-94A1-D3D424C10E26}"/>
                    </a:ext>
                  </a:extLst>
                </p14:cNvPr>
                <p14:cNvContentPartPr/>
                <p14:nvPr/>
              </p14:nvContentPartPr>
              <p14:xfrm>
                <a:off x="6993286" y="502385"/>
                <a:ext cx="234360" cy="18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F171A5-22F8-4E30-94A1-D3D424C10E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84646" y="493385"/>
                  <a:ext cx="252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47AD31-3435-4BAE-8148-0CDBCF622C8B}"/>
                    </a:ext>
                  </a:extLst>
                </p14:cNvPr>
                <p14:cNvContentPartPr/>
                <p14:nvPr/>
              </p14:nvContentPartPr>
              <p14:xfrm>
                <a:off x="7007326" y="532625"/>
                <a:ext cx="198360" cy="163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47AD31-3435-4BAE-8148-0CDBCF622C8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8326" y="523625"/>
                  <a:ext cx="21600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534CB86-793D-42BC-A4C9-7D85D13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8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1101-E995-4647-91AC-BEBB1821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boat retires or doesn’t start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A1A5-ECAF-4DA6-B237-A4332CF85D9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107CB-0E50-4A1F-8BC7-8BCFC71F5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 the options button to retire or mark someone as ‘did not start’</a:t>
            </a:r>
            <a:endParaRPr lang="en-GB" dirty="0"/>
          </a:p>
        </p:txBody>
      </p:sp>
      <p:pic>
        <p:nvPicPr>
          <p:cNvPr id="5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C506E573-8563-4490-85A5-E0491A53BA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/>
        </p:blipFill>
        <p:spPr>
          <a:xfrm>
            <a:off x="5005754" y="987425"/>
            <a:ext cx="6527068" cy="48736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9F1974-490B-4950-877A-EBDD775345A0}"/>
              </a:ext>
            </a:extLst>
          </p:cNvPr>
          <p:cNvGrpSpPr/>
          <p:nvPr/>
        </p:nvGrpSpPr>
        <p:grpSpPr>
          <a:xfrm>
            <a:off x="10178566" y="5960160"/>
            <a:ext cx="782640" cy="813240"/>
            <a:chOff x="10178566" y="5960160"/>
            <a:chExt cx="78264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05CF73-33B9-4081-AF98-689F929BC5EE}"/>
                    </a:ext>
                  </a:extLst>
                </p14:cNvPr>
                <p14:cNvContentPartPr/>
                <p14:nvPr/>
              </p14:nvContentPartPr>
              <p14:xfrm>
                <a:off x="10178566" y="6080760"/>
                <a:ext cx="506520" cy="69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05CF73-33B9-4081-AF98-689F929BC5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69566" y="6072120"/>
                  <a:ext cx="52416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99FBA2-8789-4845-BE47-EDCC700E2995}"/>
                    </a:ext>
                  </a:extLst>
                </p14:cNvPr>
                <p14:cNvContentPartPr/>
                <p14:nvPr/>
              </p14:nvContentPartPr>
              <p14:xfrm>
                <a:off x="10542526" y="5960160"/>
                <a:ext cx="418680" cy="22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99FBA2-8789-4845-BE47-EDCC700E299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33526" y="5951520"/>
                  <a:ext cx="436320" cy="24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93584-2195-4A32-937F-126186FF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C789-6C6C-4593-B0F6-375D57E547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01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584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Log into the OOD page </vt:lpstr>
      <vt:lpstr>Adjust race setup (if required – shouldn’t need changing)</vt:lpstr>
      <vt:lpstr>Check the start times</vt:lpstr>
      <vt:lpstr>Add an entry</vt:lpstr>
      <vt:lpstr>Racing</vt:lpstr>
      <vt:lpstr>Starting the race</vt:lpstr>
      <vt:lpstr>Enter results</vt:lpstr>
      <vt:lpstr>If a boat retires or doesn’t start</vt:lpstr>
      <vt:lpstr>Completing results</vt:lpstr>
      <vt:lpstr>Completing results</vt:lpstr>
      <vt:lpstr>Diagram of how to finish</vt:lpstr>
      <vt:lpstr>Completing results</vt:lpstr>
      <vt:lpstr>Viewing the results</vt:lpstr>
      <vt:lpstr>Switch to race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Broadbent</dc:creator>
  <cp:lastModifiedBy>Benjamin Broadbent</cp:lastModifiedBy>
  <cp:revision>8</cp:revision>
  <dcterms:created xsi:type="dcterms:W3CDTF">2021-05-02T20:23:28Z</dcterms:created>
  <dcterms:modified xsi:type="dcterms:W3CDTF">2021-05-10T20:13:25Z</dcterms:modified>
</cp:coreProperties>
</file>