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2" autoAdjust="0"/>
    <p:restoredTop sz="94660"/>
  </p:normalViewPr>
  <p:slideViewPr>
    <p:cSldViewPr>
      <p:cViewPr varScale="1">
        <p:scale>
          <a:sx n="92" d="100"/>
          <a:sy n="92" d="100"/>
        </p:scale>
        <p:origin x="-9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B79B-E82F-4DD3-BFBF-3E110FC215E1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803B-FF99-4C54-96D2-D84C3B51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B79B-E82F-4DD3-BFBF-3E110FC215E1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803B-FF99-4C54-96D2-D84C3B51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8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B79B-E82F-4DD3-BFBF-3E110FC215E1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803B-FF99-4C54-96D2-D84C3B51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2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B79B-E82F-4DD3-BFBF-3E110FC215E1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803B-FF99-4C54-96D2-D84C3B51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1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B79B-E82F-4DD3-BFBF-3E110FC215E1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803B-FF99-4C54-96D2-D84C3B51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3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B79B-E82F-4DD3-BFBF-3E110FC215E1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803B-FF99-4C54-96D2-D84C3B51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9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B79B-E82F-4DD3-BFBF-3E110FC215E1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803B-FF99-4C54-96D2-D84C3B51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2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B79B-E82F-4DD3-BFBF-3E110FC215E1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803B-FF99-4C54-96D2-D84C3B51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3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B79B-E82F-4DD3-BFBF-3E110FC215E1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803B-FF99-4C54-96D2-D84C3B51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1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B79B-E82F-4DD3-BFBF-3E110FC215E1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803B-FF99-4C54-96D2-D84C3B51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2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B79B-E82F-4DD3-BFBF-3E110FC215E1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7803B-FF99-4C54-96D2-D84C3B51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9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5B79B-E82F-4DD3-BFBF-3E110FC215E1}" type="datetimeFigureOut">
              <a:rPr lang="en-US" smtClean="0"/>
              <a:t>11/10/2012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7803B-FF99-4C54-96D2-D84C3B519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3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1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4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0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</dc:creator>
  <cp:lastModifiedBy>Preet</cp:lastModifiedBy>
  <cp:revision>5</cp:revision>
  <dcterms:created xsi:type="dcterms:W3CDTF">2012-11-10T21:43:48Z</dcterms:created>
  <dcterms:modified xsi:type="dcterms:W3CDTF">2012-11-10T22:10:11Z</dcterms:modified>
</cp:coreProperties>
</file>