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5836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ru"/>
              <a:t>Телефонний довідник на C++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307"/>
              <a:t>Проект було зроблено Євгеном Пономаренком</a:t>
            </a:r>
            <a:endParaRPr sz="13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rPr lang="ru" sz="1307"/>
              <a:t>Комп'ютерна академія Шаг</a:t>
            </a:r>
            <a:endParaRPr sz="130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Технічне завдання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Метою цього проекту є телефонний довідник.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ru"/>
              <a:t>Ця програма повинна забезпечувати виконання таких функцій: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ru"/>
              <a:t>Збереження: імені та прізвища, номери робочий та домашній, адреса проживання, електронна пошта та дата народження.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ru"/>
              <a:t>Текстове меню з 7 функціями: показ усіх контактів, додати нового або відредагувати вже існуючого, сортування за віком та пошук або видалення контакту за номером.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ru"/>
              <a:t>Проект реалізований мовою С++.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Структура даних - Contact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563" y="1104725"/>
            <a:ext cx="319087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2221050" y="2645250"/>
            <a:ext cx="4701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Також у структурі знаходяться такі функції: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Показ контакту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Створення контакту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Збереження в bin файл або вивантаження з bin файлу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Конвертер дат з рядка в int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Функционал меню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921200" y="1480700"/>
            <a:ext cx="14808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1. Show all contacts</a:t>
            </a:r>
            <a:endParaRPr sz="5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3532713" y="1480700"/>
            <a:ext cx="14808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5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2. Add a new contact.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527700" y="4080600"/>
            <a:ext cx="14808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5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4. Search contact by phone number.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3815025" y="4132750"/>
            <a:ext cx="14808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5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5. Delete contact by phone number.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6817938" y="4132750"/>
            <a:ext cx="14808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5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6. Sort contacts by age.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296288" y="1801175"/>
            <a:ext cx="273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Показ усіх контактів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2907813" y="1839800"/>
            <a:ext cx="273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Додати новий контакт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-97187" y="4631950"/>
            <a:ext cx="273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Показ контакту за домашнім або робочим номером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3206688" y="4631950"/>
            <a:ext cx="273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Видалення контакту за домашнім або робочим номером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6192988" y="4631950"/>
            <a:ext cx="273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Сортування контактів за датою народження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6144238" y="1480700"/>
            <a:ext cx="14808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5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3. Edit contact.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5519338" y="1839800"/>
            <a:ext cx="273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Змінити один параметр у контакті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300" y="2253675"/>
            <a:ext cx="2435652" cy="16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ДЯКУЮ ЗА УВАГУ!</a:t>
            </a:r>
            <a:endParaRPr sz="3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