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</p:sldIdLst>
  <p:sldSz cx="9144000" cy="5143500" type="screen16x9"/>
  <p:notesSz cx="6858000" cy="9144000"/>
  <p:embeddedFontLst>
    <p:embeddedFont>
      <p:font typeface="Montserrat" charset="0"/>
      <p:regular r:id="rId18"/>
      <p:bold r:id="rId19"/>
      <p:italic r:id="rId20"/>
      <p:boldItalic r:id="rId21"/>
    </p:embeddedFont>
    <p:embeddedFont>
      <p:font typeface="Vidaloka" charset="0"/>
      <p:regular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AD5D799-F5B2-4E7C-92F5-0F9502619509}">
  <a:tblStyle styleId="{EAD5D799-F5B2-4E7C-92F5-0F9502619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3267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Simple Jump</a:t>
            </a:r>
            <a:br>
              <a:rPr lang="pt-PT" dirty="0" smtClean="0"/>
            </a:br>
            <a:r>
              <a:rPr lang="pt-PT" dirty="0" smtClean="0"/>
              <a:t>(Jogo do Salto)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 smtClean="0"/>
              <a:t>Diogo Teixeira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 smtClean="0"/>
              <a:t>12º11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 smtClean="0"/>
              <a:t>Escola Rainha D. Leonor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4. Layout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36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4. Layout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6" y="1473526"/>
            <a:ext cx="7568258" cy="2755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3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5. Esquema de navegação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61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5. Esquema de navegação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9469"/>
            <a:ext cx="8419778" cy="102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80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6. Conclusão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1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Conclusão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PT" dirty="0"/>
              <a:t>O projeto alcançou os seguintes resultados:</a:t>
            </a:r>
          </a:p>
          <a:p>
            <a:r>
              <a:rPr lang="pt-PT" dirty="0"/>
              <a:t>Jogo funcional com animações e verificação de colisão.</a:t>
            </a:r>
          </a:p>
          <a:p>
            <a:r>
              <a:rPr lang="pt-PT" dirty="0"/>
              <a:t>Sistema de pontuação implementado</a:t>
            </a:r>
            <a:r>
              <a:rPr lang="pt-PT" dirty="0" smtClean="0"/>
              <a:t>.</a:t>
            </a:r>
          </a:p>
          <a:p>
            <a:pPr marL="114300" indent="0">
              <a:buNone/>
            </a:pPr>
            <a:endParaRPr lang="pt-PT" dirty="0"/>
          </a:p>
          <a:p>
            <a:pPr marL="114300" indent="0">
              <a:buNone/>
            </a:pPr>
            <a:r>
              <a:rPr lang="pt-PT" dirty="0"/>
              <a:t>Aprendizados:</a:t>
            </a:r>
          </a:p>
          <a:p>
            <a:r>
              <a:rPr lang="pt-PT" dirty="0"/>
              <a:t>Melhoria na utilização de HTML, CSS, e JavaScript.</a:t>
            </a:r>
          </a:p>
          <a:p>
            <a:r>
              <a:rPr lang="pt-PT" dirty="0"/>
              <a:t>Experiência com lógica de jogos e detecção de colisões.</a:t>
            </a:r>
          </a:p>
          <a:p>
            <a:pPr marL="114300" indent="0">
              <a:buNone/>
            </a:pPr>
            <a:endParaRPr lang="pt-PT" dirty="0" smtClean="0"/>
          </a:p>
          <a:p>
            <a:pPr marL="114300" indent="0">
              <a:buNone/>
            </a:pPr>
            <a:endParaRPr lang="pt-PT" dirty="0"/>
          </a:p>
          <a:p>
            <a:pPr marL="114300" indent="0">
              <a:buNone/>
            </a:pPr>
            <a:r>
              <a:rPr lang="pt-PT" dirty="0"/>
              <a:t>Este projeto proporcionou uma experiência prática significativa na utilização de tecnologias web como HTML, CSS e JavaScript. Durante o </a:t>
            </a:r>
            <a:r>
              <a:rPr lang="pt-PT" dirty="0" smtClean="0"/>
              <a:t>desenvolvimento, </a:t>
            </a:r>
            <a:r>
              <a:rPr lang="pt-PT" dirty="0"/>
              <a:t>foi possível aprimorar habilidades de programação e enfrentar desafios reais, como a implementação de animações e detecção de colisões.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O projeto também permitiu a aplicação de lógica de jogo e a criação de uma interface interativa e responsiva.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Futuras melhorias podem incluir a adição de novos níveis e obstáculos, bem como melhorias na interface gráfica </a:t>
            </a:r>
            <a:r>
              <a:rPr lang="pt-PT"/>
              <a:t>do </a:t>
            </a:r>
            <a:r>
              <a:rPr lang="pt-PT" smtClean="0"/>
              <a:t>utilizador, </a:t>
            </a:r>
            <a:r>
              <a:rPr lang="pt-PT" dirty="0"/>
              <a:t>tornando o jogo mais desafiador e visualmente atraente.</a:t>
            </a:r>
          </a:p>
          <a:p>
            <a:pPr marL="114300" indent="0">
              <a:buNone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1386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>
              <a:buAutoNum type="arabicPeriod"/>
            </a:pPr>
            <a:r>
              <a:rPr lang="pt-PT" sz="2000" b="1" dirty="0">
                <a:latin typeface="Super Mario 256"/>
              </a:rPr>
              <a:t>Introdução;</a:t>
            </a:r>
          </a:p>
          <a:p>
            <a:pPr marL="342900">
              <a:buAutoNum type="arabicPeriod"/>
            </a:pPr>
            <a:r>
              <a:rPr lang="pt-PT" sz="2000" b="1" dirty="0">
                <a:latin typeface="Super Mario 256"/>
              </a:rPr>
              <a:t>Planificação;</a:t>
            </a:r>
          </a:p>
          <a:p>
            <a:pPr marL="342900">
              <a:buAutoNum type="arabicPeriod"/>
            </a:pPr>
            <a:r>
              <a:rPr lang="pt-PT" sz="2000" b="1" dirty="0">
                <a:latin typeface="Super Mario 256"/>
              </a:rPr>
              <a:t>Recursos usados;</a:t>
            </a:r>
          </a:p>
          <a:p>
            <a:pPr marL="342900">
              <a:buAutoNum type="arabicPeriod"/>
            </a:pPr>
            <a:r>
              <a:rPr lang="pt-PT" sz="2000" b="1" dirty="0">
                <a:latin typeface="Super Mario 256"/>
              </a:rPr>
              <a:t>Layout;</a:t>
            </a:r>
          </a:p>
          <a:p>
            <a:pPr marL="342900">
              <a:buAutoNum type="arabicPeriod"/>
            </a:pPr>
            <a:r>
              <a:rPr lang="pt-PT" sz="2000" b="1" dirty="0">
                <a:latin typeface="Super Mario 256"/>
              </a:rPr>
              <a:t>Esquema de Navegação</a:t>
            </a:r>
            <a:r>
              <a:rPr lang="pt-PT" sz="2000" b="1" dirty="0" smtClean="0">
                <a:latin typeface="Super Mario 256"/>
              </a:rPr>
              <a:t>;</a:t>
            </a:r>
          </a:p>
          <a:p>
            <a:pPr marL="342900">
              <a:buAutoNum type="arabicPeriod"/>
            </a:pPr>
            <a:r>
              <a:rPr lang="pt-PT" sz="2000" b="1" dirty="0" smtClean="0">
                <a:latin typeface="Super Mario 256"/>
              </a:rPr>
              <a:t>Conclusão</a:t>
            </a:r>
            <a:endParaRPr lang="pt-PT" sz="2000" b="1" dirty="0">
              <a:latin typeface="Super Mario 256"/>
            </a:endParaRPr>
          </a:p>
          <a:p>
            <a:pPr marL="342900">
              <a:buAutoNum type="arabicPeriod"/>
            </a:pPr>
            <a:endParaRPr lang="pt-PT" dirty="0">
              <a:latin typeface="Super Mario 256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72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1. Introdução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869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1. Introdução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 projeto final de curso (PAP) desenvolvido por Diogo Teixeira abrange a criação de um sistema web utilizando HTML, CSS e JavaScript.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707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2. Planificação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20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2. Planificação</a:t>
            </a:r>
            <a:endParaRPr lang="pt-P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5" y="1178572"/>
            <a:ext cx="531495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23" y="2219310"/>
            <a:ext cx="4157663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35188"/>
            <a:ext cx="158417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5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2. Planificação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4" y="1203598"/>
            <a:ext cx="852018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4387"/>
            <a:ext cx="2736965" cy="261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2292021"/>
            <a:ext cx="4032449" cy="25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41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3. Recursos usados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077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3. Recursos usados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9662"/>
            <a:ext cx="1635894" cy="163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04516"/>
            <a:ext cx="1597754" cy="15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75" y="1839491"/>
            <a:ext cx="1356538" cy="157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79662"/>
            <a:ext cx="1812727" cy="181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26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184</Words>
  <Application>Microsoft Office PowerPoint</Application>
  <PresentationFormat>On-screen Show (16:9)</PresentationFormat>
  <Paragraphs>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Super Mario 256</vt:lpstr>
      <vt:lpstr>Vidaloka</vt:lpstr>
      <vt:lpstr>Lato</vt:lpstr>
      <vt:lpstr>Minimalist Business Slides XL by Slidesgo</vt:lpstr>
      <vt:lpstr>Simple Jump (Jogo do Salto)</vt:lpstr>
      <vt:lpstr>Índice</vt:lpstr>
      <vt:lpstr>1. Introdução</vt:lpstr>
      <vt:lpstr>1. Introdução</vt:lpstr>
      <vt:lpstr>2. Planificação</vt:lpstr>
      <vt:lpstr>2. Planificação</vt:lpstr>
      <vt:lpstr>2. Planificação</vt:lpstr>
      <vt:lpstr>3. Recursos usados</vt:lpstr>
      <vt:lpstr>3. Recursos usados</vt:lpstr>
      <vt:lpstr>4. Layout</vt:lpstr>
      <vt:lpstr>4. Layout</vt:lpstr>
      <vt:lpstr>5. Esquema de navegação</vt:lpstr>
      <vt:lpstr>5. Esquema de navegação</vt:lpstr>
      <vt:lpstr>6. Conclusão</vt:lpstr>
      <vt:lpstr>6. 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Jump</dc:title>
  <dc:creator>35193</dc:creator>
  <cp:lastModifiedBy>351938788421</cp:lastModifiedBy>
  <cp:revision>6</cp:revision>
  <dcterms:modified xsi:type="dcterms:W3CDTF">2024-07-10T04:35:50Z</dcterms:modified>
</cp:coreProperties>
</file>