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136F5-4A4B-1679-E56A-B3082FED4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BD1306-F7C4-2906-1301-D3057B94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848EE3-80BD-085D-8C70-789E8A02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ACACFB-5C25-61A9-66E7-1FF0A789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4E745-7CEB-5EB1-5EBB-46D26908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40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0580C-0510-F789-6B62-0E641C6E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478C87-7A96-1E83-B3F9-244AA8CAA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90812-77A7-ED87-4ABD-42436CB6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9BEE7E-4924-26A6-86AC-CE09209E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901C58-913E-CC95-D1CA-50EE5FEC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09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B41C67-2852-528C-6480-8DD8C2A1A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C8B2FD-7B32-7FEF-5EE7-84F9F9EB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053DAB-5705-8572-343C-C378F950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65E019-0951-2238-6709-1EC39528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03B06-C6F0-1ECF-0E50-B9CA1679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57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8A4EA-0FD0-92A1-3411-CE952C10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66382-E5A4-1E04-1D0C-4BC1A7B7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8AE0F2-D81C-3134-3B69-22EB897C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ED9B4-ECD2-AC9D-DCD4-BE3FFC9B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5D7B5-40B9-13E4-E485-AEC91DE8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8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54A9C-81B7-7E52-A9CB-015AC950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397B87-23D0-AF34-4C40-24EB0B5C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11CAB0-C931-88AE-85B7-A417486D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240C5F-6075-CF5D-666D-FEF32982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56E8A-32DA-699B-67B8-272C3D21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8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82C4A-7ECA-DA30-9699-B0485442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A2AD5B-2729-35A7-E024-768E01BB3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B9198D-E17C-1624-422C-DAD2F0AB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F36CBE-7724-4ACD-9E99-7D6ECC7E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A2BFE8-6C94-64C0-07AA-393E3DB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4845B6-B8E5-2031-888E-7A0BE1B2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47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70BBC-AB86-ACEE-AB40-7A15B530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5BA53F-48A9-1AFB-CD91-B4C7F7AD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C7F650-61CC-C08B-7B09-9D5915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3581772-C704-070B-5AAE-ADB12E3F7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405389-F63E-1663-7C9A-2ADE5877C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481DB0-2B37-CC14-BDB7-769B6106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DBD27-3774-6BB1-E9F0-78F01628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B1498F-2169-1815-26B3-BF23BA8B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03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2D4D-0D82-9D64-F09B-C3B62600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7538B5-10CE-FA65-62BF-B10D508E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184A36-E701-0426-2113-6C288233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DC2032-AEA6-9A9C-9A0B-5BEEBAAF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17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1CBB58-8B0D-9028-0C69-04A3276C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EEC0CA-FB0C-092A-5DF9-4CD7838A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BC81A4-ECE0-7032-8A04-D6E748DE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25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3EC3A-29B3-A817-8246-85BC760C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D7862-772C-2699-DFC3-65EBC867D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619876-0576-4E06-1A5C-73A4D1A09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DB201F-1FFA-6FB1-11D1-91BAEB52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A05C97-82F3-1423-7302-C541E987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F90091-FEAA-70F2-4E93-65689AF3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54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42747-8AE1-7C3D-C34A-F2DA4A7F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766C55-12C7-61D2-6BDE-1E522EAB4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FA9AB4-BC06-E98B-3B81-904B5F306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7E923D-1551-E25F-EBCB-006CFAF9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A6F212-C5B9-3703-2661-C37FCD07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F01128-5DCD-9095-404C-A0A3DCC5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12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27AD92-7526-79E2-1DE2-39D8BE81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D647D-574F-6B9E-A724-9A0808D7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BEE37-A4F2-3313-1BA5-A8AFE2419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8CF03-89C0-44D9-835F-9E13836765AA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CD896A-DF2C-717D-8DA3-4C9FBC7E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6ABC7-37A2-A57B-B9D1-0B285E75A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534B-1A4C-4700-B630-11553CBF4F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7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BAC7F3-1756-49AB-FC2C-222C5F522388}"/>
              </a:ext>
            </a:extLst>
          </p:cNvPr>
          <p:cNvSpPr/>
          <p:nvPr/>
        </p:nvSpPr>
        <p:spPr>
          <a:xfrm>
            <a:off x="3256961" y="725864"/>
            <a:ext cx="2507530" cy="59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BOF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Begin of File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16AE3F-E550-2181-5251-26346A2AAD4C}"/>
              </a:ext>
            </a:extLst>
          </p:cNvPr>
          <p:cNvSpPr/>
          <p:nvPr/>
        </p:nvSpPr>
        <p:spPr>
          <a:xfrm>
            <a:off x="3256961" y="1319753"/>
            <a:ext cx="2507530" cy="59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第一筆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C88E1A-95E5-814F-AFF9-3591C20C7812}"/>
              </a:ext>
            </a:extLst>
          </p:cNvPr>
          <p:cNvSpPr/>
          <p:nvPr/>
        </p:nvSpPr>
        <p:spPr>
          <a:xfrm>
            <a:off x="3256961" y="1913642"/>
            <a:ext cx="2507530" cy="59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2D5566-041C-2ABD-0D1A-F0E428E1269E}"/>
              </a:ext>
            </a:extLst>
          </p:cNvPr>
          <p:cNvSpPr/>
          <p:nvPr/>
        </p:nvSpPr>
        <p:spPr>
          <a:xfrm>
            <a:off x="3256961" y="2507531"/>
            <a:ext cx="2507530" cy="59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BC93E1-BA17-6C74-48EF-871A1A2748CB}"/>
              </a:ext>
            </a:extLst>
          </p:cNvPr>
          <p:cNvSpPr/>
          <p:nvPr/>
        </p:nvSpPr>
        <p:spPr>
          <a:xfrm>
            <a:off x="3256961" y="3101029"/>
            <a:ext cx="2507530" cy="5938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EOF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End of File</a:t>
            </a:r>
            <a:endParaRPr lang="zh-TW" altLang="en-US" dirty="0">
              <a:solidFill>
                <a:schemeClr val="tx1"/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EC9238D-A256-A662-DDA9-21F2E37E5927}"/>
              </a:ext>
            </a:extLst>
          </p:cNvPr>
          <p:cNvSpPr/>
          <p:nvPr/>
        </p:nvSpPr>
        <p:spPr>
          <a:xfrm>
            <a:off x="2562226" y="1426197"/>
            <a:ext cx="5715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6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想法泡泡: 雲朵 3">
            <a:extLst>
              <a:ext uri="{FF2B5EF4-FFF2-40B4-BE49-F238E27FC236}">
                <a16:creationId xmlns:a16="http://schemas.microsoft.com/office/drawing/2014/main" id="{C94F899A-0CBD-1474-7B79-0095157503BD}"/>
              </a:ext>
            </a:extLst>
          </p:cNvPr>
          <p:cNvSpPr/>
          <p:nvPr/>
        </p:nvSpPr>
        <p:spPr>
          <a:xfrm>
            <a:off x="4602957" y="1605894"/>
            <a:ext cx="2176462" cy="1362075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CDBB9E-DB58-94D6-5227-C3E2C776E1C7}"/>
              </a:ext>
            </a:extLst>
          </p:cNvPr>
          <p:cNvSpPr/>
          <p:nvPr/>
        </p:nvSpPr>
        <p:spPr>
          <a:xfrm>
            <a:off x="7867650" y="719138"/>
            <a:ext cx="1195387" cy="177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4194FC-E603-B0EF-C5C9-04C5B0BC9ABC}"/>
              </a:ext>
            </a:extLst>
          </p:cNvPr>
          <p:cNvSpPr/>
          <p:nvPr/>
        </p:nvSpPr>
        <p:spPr>
          <a:xfrm>
            <a:off x="2914650" y="3867150"/>
            <a:ext cx="1195387" cy="177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06F18-1FA7-9E18-6951-B4343B6746F6}"/>
              </a:ext>
            </a:extLst>
          </p:cNvPr>
          <p:cNvSpPr/>
          <p:nvPr/>
        </p:nvSpPr>
        <p:spPr>
          <a:xfrm>
            <a:off x="7781925" y="3917157"/>
            <a:ext cx="1195387" cy="177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柱形 7">
            <a:extLst>
              <a:ext uri="{FF2B5EF4-FFF2-40B4-BE49-F238E27FC236}">
                <a16:creationId xmlns:a16="http://schemas.microsoft.com/office/drawing/2014/main" id="{3DC6A8A6-75DB-189B-B3C5-5FE991CF864B}"/>
              </a:ext>
            </a:extLst>
          </p:cNvPr>
          <p:cNvSpPr/>
          <p:nvPr/>
        </p:nvSpPr>
        <p:spPr>
          <a:xfrm>
            <a:off x="8039101" y="876300"/>
            <a:ext cx="919162" cy="99536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網路版</a:t>
            </a:r>
          </a:p>
        </p:txBody>
      </p:sp>
      <p:sp>
        <p:nvSpPr>
          <p:cNvPr id="9" name="圓柱形 8">
            <a:extLst>
              <a:ext uri="{FF2B5EF4-FFF2-40B4-BE49-F238E27FC236}">
                <a16:creationId xmlns:a16="http://schemas.microsoft.com/office/drawing/2014/main" id="{8D373A29-BA3E-C523-9656-B064ECF4EE8C}"/>
              </a:ext>
            </a:extLst>
          </p:cNvPr>
          <p:cNvSpPr/>
          <p:nvPr/>
        </p:nvSpPr>
        <p:spPr>
          <a:xfrm>
            <a:off x="3052762" y="4043362"/>
            <a:ext cx="919162" cy="99536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SQLLite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單機版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9E1C72C-DAE6-59F8-DEDA-48297D5B7E21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flipH="1">
            <a:off x="6777605" y="1607344"/>
            <a:ext cx="1090045" cy="67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8AB902C-51DD-21E6-AE37-7E2D5E161180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flipH="1" flipV="1">
            <a:off x="5691188" y="2966519"/>
            <a:ext cx="2688431" cy="95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294B6FE6-1005-369D-0508-38F92084E31B}"/>
              </a:ext>
            </a:extLst>
          </p:cNvPr>
          <p:cNvSpPr/>
          <p:nvPr/>
        </p:nvSpPr>
        <p:spPr>
          <a:xfrm>
            <a:off x="8229600" y="5748337"/>
            <a:ext cx="39052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DA266267-3469-8CFD-9198-43302BEB4D14}"/>
              </a:ext>
            </a:extLst>
          </p:cNvPr>
          <p:cNvSpPr/>
          <p:nvPr/>
        </p:nvSpPr>
        <p:spPr>
          <a:xfrm>
            <a:off x="3317080" y="5693569"/>
            <a:ext cx="39052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1906FC6-2BCD-43EB-57C2-12C4F8BFF9E8}"/>
              </a:ext>
            </a:extLst>
          </p:cNvPr>
          <p:cNvSpPr/>
          <p:nvPr/>
        </p:nvSpPr>
        <p:spPr>
          <a:xfrm>
            <a:off x="5577455" y="3971925"/>
            <a:ext cx="1195387" cy="177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手機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en-US" altLang="zh-TW" dirty="0">
              <a:solidFill>
                <a:schemeClr val="tx1"/>
              </a:solidFill>
            </a:endParaRPr>
          </a:p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圓柱形 27">
            <a:extLst>
              <a:ext uri="{FF2B5EF4-FFF2-40B4-BE49-F238E27FC236}">
                <a16:creationId xmlns:a16="http://schemas.microsoft.com/office/drawing/2014/main" id="{6C70F0D0-7D91-3210-0E7D-18F64B12AE9A}"/>
              </a:ext>
            </a:extLst>
          </p:cNvPr>
          <p:cNvSpPr/>
          <p:nvPr/>
        </p:nvSpPr>
        <p:spPr>
          <a:xfrm>
            <a:off x="5741193" y="4569618"/>
            <a:ext cx="919162" cy="99536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SQLLite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單機版</a:t>
            </a:r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A326257B-17E8-CA7F-840F-3495038B59F5}"/>
              </a:ext>
            </a:extLst>
          </p:cNvPr>
          <p:cNvSpPr/>
          <p:nvPr/>
        </p:nvSpPr>
        <p:spPr>
          <a:xfrm>
            <a:off x="5979885" y="5798344"/>
            <a:ext cx="390525" cy="390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2A3FBC3-A48F-6AEB-F51C-6F3C7CCA9A12}"/>
              </a:ext>
            </a:extLst>
          </p:cNvPr>
          <p:cNvCxnSpPr>
            <a:cxnSpLocks/>
            <a:stCxn id="27" idx="0"/>
            <a:endCxn id="4" idx="1"/>
          </p:cNvCxnSpPr>
          <p:nvPr/>
        </p:nvCxnSpPr>
        <p:spPr>
          <a:xfrm flipH="1" flipV="1">
            <a:off x="5691188" y="2966519"/>
            <a:ext cx="483961" cy="100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柱形 32">
            <a:extLst>
              <a:ext uri="{FF2B5EF4-FFF2-40B4-BE49-F238E27FC236}">
                <a16:creationId xmlns:a16="http://schemas.microsoft.com/office/drawing/2014/main" id="{17F55E6B-D5B0-3F5C-4675-F11504934FE1}"/>
              </a:ext>
            </a:extLst>
          </p:cNvPr>
          <p:cNvSpPr/>
          <p:nvPr/>
        </p:nvSpPr>
        <p:spPr>
          <a:xfrm>
            <a:off x="7920037" y="4043361"/>
            <a:ext cx="919162" cy="99536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MySQL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網路版</a:t>
            </a:r>
          </a:p>
        </p:txBody>
      </p:sp>
    </p:spTree>
    <p:extLst>
      <p:ext uri="{BB962C8B-B14F-4D97-AF65-F5344CB8AC3E}">
        <p14:creationId xmlns:p14="http://schemas.microsoft.com/office/powerpoint/2010/main" val="53837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</Words>
  <Application>Microsoft Office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Thomas Wu</dc:creator>
  <cp:lastModifiedBy>Thomas Wu</cp:lastModifiedBy>
  <cp:revision>1</cp:revision>
  <dcterms:created xsi:type="dcterms:W3CDTF">2022-09-20T11:50:58Z</dcterms:created>
  <dcterms:modified xsi:type="dcterms:W3CDTF">2022-09-20T12:32:30Z</dcterms:modified>
</cp:coreProperties>
</file>