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9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A2FBE-EEE6-25C9-9B9A-7EE3E2FD1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B29E2E-CD1F-A579-6063-F40024FE2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54B24-17CE-6F2D-C435-D7A0756C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979F5-598B-7273-8A69-E5110F99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9083DC-7234-14B6-16C5-D96AF333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7797A-B4CC-1915-757D-31EB524D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D6989A-8A76-5511-8E9E-52A0BF7D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A9CAE-A21E-3610-90CC-317F781D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F8BC7-C21E-E2B1-6013-B424AFF1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A889A0-0353-FE06-5E9C-766DDC45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4BD8E-A366-49D0-0375-F02EB08A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F702E1-5081-36AA-9E45-0D4FAFB8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8B9AC9-3F5C-DB61-B37E-C4A54AF5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41AC9-1BBB-0580-A29C-8130D810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F5C6F-09C9-686B-D6B7-CABE6B7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80751-56B9-0903-8027-520E51F0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FFBAC-9F47-A7B0-11EF-FA5BB15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542E3-9159-9916-4B8C-3372EAB3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EC9852-92A2-AE26-1CD1-CACF1FCD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72E4F-D13B-6108-2824-9526CB5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4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59986-B3C0-F73D-8889-4AB20235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5308DA-23EF-1394-8B45-F0C98F09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FAB80-F73E-2A62-14E1-7DEEE3F5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1EB31-18B2-46E1-FC3E-B716DC61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34D41-F3EE-7BAD-1B2D-79338B2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13F4C-C461-5FE9-8BF5-6C87AAB3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E5A4E-594A-49AC-090C-C261EF34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ABDC58-18FA-C772-3AEC-0133C2CB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E52B1-B759-1D14-4528-4DA6F2CD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B1AEF5-52C6-407D-3059-933BB482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B7433D-2C0F-0250-BA81-F030371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9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FF63-8E83-E0F5-54A5-0DC352CE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3A510-45BC-29C1-7610-AE2CA0D8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AD8D55-DA54-9E17-40BB-98B4B347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C19F98-2EF0-39B2-ABF3-2AECB3CD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F63371-EFC4-F82F-735F-02E4EE429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C6B083-EDA8-F616-38A8-55BFA00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442D96-A43D-F48E-5667-EC18DA9F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CE04A0-285C-DBF3-524E-0EF81FBC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0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29E7-C6F2-A467-CBB1-A6FC420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47FC05-D763-67E6-51A1-7CB8CE96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BEBDE2-70B3-69AC-9A94-6F96F777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14A9A9-B10F-8AAB-33C2-A60016C0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8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3B720C-F140-F682-57E6-4AA792D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B4E86F-E100-3373-3FB8-EBDD5FF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A846C-0465-C544-69FA-C73E4253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C1545-751F-9F50-A96A-08A9F28E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6FCD7-BF0F-FC4D-F20B-BD6839D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E178CA-8318-106A-1EBB-B2DAB881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FB9C7-8958-759A-507F-F04B34B7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D7F04-D14F-48C5-26DE-0B359382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8311E-E141-1B72-E666-5C59D59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9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F275F-928B-59A0-9565-69418F5C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010D2F-BEB7-2C15-A199-E542FEE89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2B5F44-197B-B316-7B84-2F585E1C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50C07-709E-9DA7-156C-CF5E6AFD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0282E2-86A9-A7C9-2901-D0ADA550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158C95-A3CF-CAA2-C3F6-E1AEDB20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E13F4C-23B0-B708-8EE9-44AC281A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FABCB2-509C-1355-1496-FE3F7639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F82E9-2C3E-2934-1DE3-C77C29640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A9FF-B0D7-4B80-B05E-00ED748F5795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B8808-E68C-8CD1-2A9F-49079C7C5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D6E1F-DFB5-BCD1-9B5B-040A2006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6D5A-08D1-4D34-A034-A0E1EBFC7C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5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551EAD6-2A55-3FFF-1FDE-B5E1556F6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4933297"/>
            <a:ext cx="2433917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b="0" i="1" u="none" strike="noStrike" dirty="0">
                <a:solidFill>
                  <a:srgbClr val="8C8C8C"/>
                </a:solidFill>
                <a:effectLst/>
                <a:latin typeface="JetBrains Mono"/>
                <a:ea typeface="新細明體" panose="02020500000000000000" pitchFamily="18" charset="-120"/>
              </a:rPr>
              <a:t>50 30 35 20 60 55 70</a:t>
            </a:r>
          </a:p>
          <a:p>
            <a:pPr algn="l"/>
            <a:r>
              <a:rPr lang="zh-TW" altLang="en-US" sz="1800" i="1" dirty="0">
                <a:solidFill>
                  <a:srgbClr val="8C8C8C"/>
                </a:solidFill>
                <a:latin typeface="JetBrains Mono"/>
                <a:ea typeface="新細明體" panose="02020500000000000000" pitchFamily="18" charset="-120"/>
              </a:rPr>
              <a:t>左</a:t>
            </a:r>
            <a:r>
              <a:rPr lang="zh-TW" altLang="en-US" sz="1800" b="0" i="1" u="none" strike="noStrike" dirty="0">
                <a:solidFill>
                  <a:srgbClr val="8C8C8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邊小，右邊大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algn="l"/>
            <a:r>
              <a:rPr lang="zh-TW" altLang="en-US" sz="1800" dirty="0"/>
              <a:t>左中右，中間取值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E64464F-CB6A-F50E-EDF4-5E148436DF21}"/>
              </a:ext>
            </a:extLst>
          </p:cNvPr>
          <p:cNvCxnSpPr/>
          <p:nvPr/>
        </p:nvCxnSpPr>
        <p:spPr>
          <a:xfrm>
            <a:off x="2129118" y="770965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F4CC483-9B93-02DE-7651-94F7B3E2A506}"/>
              </a:ext>
            </a:extLst>
          </p:cNvPr>
          <p:cNvCxnSpPr/>
          <p:nvPr/>
        </p:nvCxnSpPr>
        <p:spPr>
          <a:xfrm>
            <a:off x="2097742" y="1452283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E9AC3AE-3E41-D758-7745-0DE914019614}"/>
              </a:ext>
            </a:extLst>
          </p:cNvPr>
          <p:cNvCxnSpPr/>
          <p:nvPr/>
        </p:nvCxnSpPr>
        <p:spPr>
          <a:xfrm>
            <a:off x="2129118" y="2151530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EC550D9-A59D-8F37-AFCF-83370DAD474E}"/>
              </a:ext>
            </a:extLst>
          </p:cNvPr>
          <p:cNvCxnSpPr/>
          <p:nvPr/>
        </p:nvCxnSpPr>
        <p:spPr>
          <a:xfrm>
            <a:off x="2097742" y="2944906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3BEF3DFC-928D-5953-6E65-686FFBEC2016}"/>
              </a:ext>
            </a:extLst>
          </p:cNvPr>
          <p:cNvSpPr/>
          <p:nvPr/>
        </p:nvSpPr>
        <p:spPr>
          <a:xfrm>
            <a:off x="5878045" y="452719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B300DD-0C7E-48F0-976A-42897A713F64}"/>
              </a:ext>
            </a:extLst>
          </p:cNvPr>
          <p:cNvSpPr/>
          <p:nvPr/>
        </p:nvSpPr>
        <p:spPr>
          <a:xfrm>
            <a:off x="4268319" y="1131795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62ECE23-D625-9711-2209-35A2CC141BEA}"/>
              </a:ext>
            </a:extLst>
          </p:cNvPr>
          <p:cNvSpPr/>
          <p:nvPr/>
        </p:nvSpPr>
        <p:spPr>
          <a:xfrm>
            <a:off x="5168432" y="1934135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4F8787E-2AB6-1A9A-6A75-D8FD4CEF56F0}"/>
              </a:ext>
            </a:extLst>
          </p:cNvPr>
          <p:cNvCxnSpPr>
            <a:cxnSpLocks/>
            <a:stCxn id="10" idx="2"/>
            <a:endCxn id="11" idx="7"/>
          </p:cNvCxnSpPr>
          <p:nvPr/>
        </p:nvCxnSpPr>
        <p:spPr>
          <a:xfrm flipH="1">
            <a:off x="4830730" y="782172"/>
            <a:ext cx="1047315" cy="44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4592563-BEB1-5BE5-618B-2B91E0F749EA}"/>
              </a:ext>
            </a:extLst>
          </p:cNvPr>
          <p:cNvCxnSpPr>
            <a:cxnSpLocks/>
          </p:cNvCxnSpPr>
          <p:nvPr/>
        </p:nvCxnSpPr>
        <p:spPr>
          <a:xfrm>
            <a:off x="4927225" y="1478057"/>
            <a:ext cx="570660" cy="47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46E4C961-BA75-709F-F847-DA51940484DE}"/>
              </a:ext>
            </a:extLst>
          </p:cNvPr>
          <p:cNvSpPr/>
          <p:nvPr/>
        </p:nvSpPr>
        <p:spPr>
          <a:xfrm>
            <a:off x="3319322" y="1869142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B9D8B6-89C5-A7F4-ABA1-110A54784DA5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648775" y="1461248"/>
            <a:ext cx="619544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9825B31-3FAD-90F3-592D-A6291BCC3B86}"/>
              </a:ext>
            </a:extLst>
          </p:cNvPr>
          <p:cNvSpPr/>
          <p:nvPr/>
        </p:nvSpPr>
        <p:spPr>
          <a:xfrm>
            <a:off x="7510322" y="1122831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A87118-B4FA-C8C8-E442-DD1930042C7A}"/>
              </a:ext>
            </a:extLst>
          </p:cNvPr>
          <p:cNvCxnSpPr>
            <a:cxnSpLocks/>
            <a:stCxn id="10" idx="6"/>
            <a:endCxn id="29" idx="1"/>
          </p:cNvCxnSpPr>
          <p:nvPr/>
        </p:nvCxnSpPr>
        <p:spPr>
          <a:xfrm>
            <a:off x="6536951" y="782172"/>
            <a:ext cx="1069866" cy="43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86C8D7B8-62A5-0EC8-0AAF-D626B15F3665}"/>
              </a:ext>
            </a:extLst>
          </p:cNvPr>
          <p:cNvSpPr/>
          <p:nvPr/>
        </p:nvSpPr>
        <p:spPr>
          <a:xfrm>
            <a:off x="6742431" y="1869142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6AEB85-C07F-B7D7-214A-877F39357DA4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flipH="1">
            <a:off x="7071884" y="1452284"/>
            <a:ext cx="438438" cy="41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28513D16-B3EE-E4B9-7F50-246373E2520C}"/>
              </a:ext>
            </a:extLst>
          </p:cNvPr>
          <p:cNvSpPr/>
          <p:nvPr/>
        </p:nvSpPr>
        <p:spPr>
          <a:xfrm>
            <a:off x="8606603" y="1822077"/>
            <a:ext cx="658906" cy="6589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6822774-14D0-E209-7157-DC6F32CCFBA6}"/>
              </a:ext>
            </a:extLst>
          </p:cNvPr>
          <p:cNvCxnSpPr>
            <a:cxnSpLocks/>
            <a:stCxn id="29" idx="6"/>
            <a:endCxn id="41" idx="1"/>
          </p:cNvCxnSpPr>
          <p:nvPr/>
        </p:nvCxnSpPr>
        <p:spPr>
          <a:xfrm>
            <a:off x="8169228" y="1452284"/>
            <a:ext cx="533870" cy="46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56D846E-34F6-2857-0779-144967E3944E}"/>
                  </a:ext>
                </a:extLst>
              </p:cNvPr>
              <p:cNvSpPr txBox="1"/>
              <p:nvPr/>
            </p:nvSpPr>
            <p:spPr>
              <a:xfrm>
                <a:off x="9626972" y="601100"/>
                <a:ext cx="113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56D846E-34F6-2857-0779-144967E3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601100"/>
                <a:ext cx="1135183" cy="369332"/>
              </a:xfrm>
              <a:prstGeom prst="rect">
                <a:avLst/>
              </a:prstGeom>
              <a:blipFill>
                <a:blip r:embed="rId2"/>
                <a:stretch>
                  <a:fillRect l="-430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6224311-0AE3-4793-D3A5-B6308859EAB5}"/>
                  </a:ext>
                </a:extLst>
              </p:cNvPr>
              <p:cNvSpPr txBox="1"/>
              <p:nvPr/>
            </p:nvSpPr>
            <p:spPr>
              <a:xfrm>
                <a:off x="9626972" y="1294976"/>
                <a:ext cx="1054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6224311-0AE3-4793-D3A5-B6308859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1294976"/>
                <a:ext cx="1054904" cy="369332"/>
              </a:xfrm>
              <a:prstGeom prst="rect">
                <a:avLst/>
              </a:prstGeom>
              <a:blipFill>
                <a:blip r:embed="rId3"/>
                <a:stretch>
                  <a:fillRect l="-4624" t="-8197" r="-404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78473D8-091C-6810-AB4D-B05E0B9338FC}"/>
                  </a:ext>
                </a:extLst>
              </p:cNvPr>
              <p:cNvSpPr txBox="1"/>
              <p:nvPr/>
            </p:nvSpPr>
            <p:spPr>
              <a:xfrm>
                <a:off x="9626972" y="1988903"/>
                <a:ext cx="105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78473D8-091C-6810-AB4D-B05E0B93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1988903"/>
                <a:ext cx="1059842" cy="369332"/>
              </a:xfrm>
              <a:prstGeom prst="rect">
                <a:avLst/>
              </a:prstGeom>
              <a:blipFill>
                <a:blip r:embed="rId4"/>
                <a:stretch>
                  <a:fillRect l="-4598" t="-8197" r="-402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377B38B-DCAC-0FEF-FE90-573B2D6B7139}"/>
                  </a:ext>
                </a:extLst>
              </p:cNvPr>
              <p:cNvSpPr txBox="1"/>
              <p:nvPr/>
            </p:nvSpPr>
            <p:spPr>
              <a:xfrm>
                <a:off x="9626972" y="2760240"/>
                <a:ext cx="11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377B38B-DCAC-0FEF-FE90-573B2D6B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2760240"/>
                <a:ext cx="1165640" cy="369332"/>
              </a:xfrm>
              <a:prstGeom prst="rect">
                <a:avLst/>
              </a:prstGeom>
              <a:blipFill>
                <a:blip r:embed="rId5"/>
                <a:stretch>
                  <a:fillRect l="-4188" t="-10000" r="-41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C771633-FCAA-DE92-39D1-650311B38555}"/>
                  </a:ext>
                </a:extLst>
              </p:cNvPr>
              <p:cNvSpPr txBox="1"/>
              <p:nvPr/>
            </p:nvSpPr>
            <p:spPr>
              <a:xfrm>
                <a:off x="9626972" y="4452426"/>
                <a:ext cx="1856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24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1677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萬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C771633-FCAA-DE92-39D1-650311B3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4452426"/>
                <a:ext cx="1856534" cy="369332"/>
              </a:xfrm>
              <a:prstGeom prst="rect">
                <a:avLst/>
              </a:prstGeom>
              <a:blipFill>
                <a:blip r:embed="rId6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F9BB684C-49D7-D8F8-6672-3322273024F2}"/>
              </a:ext>
            </a:extLst>
          </p:cNvPr>
          <p:cNvCxnSpPr/>
          <p:nvPr/>
        </p:nvCxnSpPr>
        <p:spPr>
          <a:xfrm>
            <a:off x="2129118" y="4637092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AC2B676-2D61-DBCB-514D-604487EF4ED6}"/>
              </a:ext>
            </a:extLst>
          </p:cNvPr>
          <p:cNvCxnSpPr/>
          <p:nvPr/>
        </p:nvCxnSpPr>
        <p:spPr>
          <a:xfrm>
            <a:off x="2195793" y="5656267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B64E155-6165-E9B9-3227-8FB63B4F30E9}"/>
                  </a:ext>
                </a:extLst>
              </p:cNvPr>
              <p:cNvSpPr txBox="1"/>
              <p:nvPr/>
            </p:nvSpPr>
            <p:spPr>
              <a:xfrm>
                <a:off x="9626972" y="5519226"/>
                <a:ext cx="1675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32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42</a:t>
                </a:r>
                <a:r>
                  <a:rPr lang="zh-TW" altLang="en-US" dirty="0"/>
                  <a:t>億</a:t>
                </a: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B64E155-6165-E9B9-3227-8FB63B4F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72" y="5519226"/>
                <a:ext cx="1675395" cy="369332"/>
              </a:xfrm>
              <a:prstGeom prst="rect">
                <a:avLst/>
              </a:prstGeom>
              <a:blipFill>
                <a:blip r:embed="rId7"/>
                <a:stretch>
                  <a:fillRect l="-2909" t="-8197" r="-25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副標題 2">
            <a:extLst>
              <a:ext uri="{FF2B5EF4-FFF2-40B4-BE49-F238E27FC236}">
                <a16:creationId xmlns:a16="http://schemas.microsoft.com/office/drawing/2014/main" id="{16005C84-4336-26CB-6461-F424FC4307C0}"/>
              </a:ext>
            </a:extLst>
          </p:cNvPr>
          <p:cNvSpPr txBox="1">
            <a:spLocks/>
          </p:cNvSpPr>
          <p:nvPr/>
        </p:nvSpPr>
        <p:spPr>
          <a:xfrm>
            <a:off x="183776" y="3104104"/>
            <a:ext cx="243391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20 30 35 50 55 60 70   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16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C7EB5362-C2B4-3DD8-971D-5E261C79816C}"/>
              </a:ext>
            </a:extLst>
          </p:cNvPr>
          <p:cNvSpPr txBox="1">
            <a:spLocks/>
          </p:cNvSpPr>
          <p:nvPr/>
        </p:nvSpPr>
        <p:spPr>
          <a:xfrm>
            <a:off x="417139" y="3913094"/>
            <a:ext cx="5245474" cy="125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i="1" dirty="0">
                <a:solidFill>
                  <a:srgbClr val="8C8C8C"/>
                </a:solidFill>
                <a:latin typeface="JetBrains Mono"/>
                <a:ea typeface="新細明體" panose="02020500000000000000" pitchFamily="18" charset="-120"/>
              </a:rPr>
              <a:t>20 30 35 50 55 60 70</a:t>
            </a:r>
          </a:p>
          <a:p>
            <a:r>
              <a:rPr lang="zh-TW" altLang="en-US" sz="1800" dirty="0"/>
              <a:t>經過排序的資料，禁止使用二元樹</a:t>
            </a:r>
            <a:endParaRPr lang="en-US" altLang="zh-TW" sz="1800" dirty="0"/>
          </a:p>
          <a:p>
            <a:r>
              <a:rPr lang="zh-TW" altLang="en-US" sz="1800" dirty="0">
                <a:solidFill>
                  <a:srgbClr val="FF0000"/>
                </a:solidFill>
              </a:rPr>
              <a:t>資料愈亂，速度愈快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0037700-D510-E027-11FE-7487EF25DE5E}"/>
              </a:ext>
            </a:extLst>
          </p:cNvPr>
          <p:cNvCxnSpPr/>
          <p:nvPr/>
        </p:nvCxnSpPr>
        <p:spPr>
          <a:xfrm>
            <a:off x="2129118" y="770965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B5C3784-9454-84AE-34EF-BFE6035DB614}"/>
              </a:ext>
            </a:extLst>
          </p:cNvPr>
          <p:cNvCxnSpPr/>
          <p:nvPr/>
        </p:nvCxnSpPr>
        <p:spPr>
          <a:xfrm>
            <a:off x="2097742" y="1452283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DA8974D-DD80-EB6F-24D4-54E12ABD5AAD}"/>
              </a:ext>
            </a:extLst>
          </p:cNvPr>
          <p:cNvCxnSpPr/>
          <p:nvPr/>
        </p:nvCxnSpPr>
        <p:spPr>
          <a:xfrm>
            <a:off x="2129118" y="2151530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80320E4-17B8-6D32-DA24-05BFC20C27F0}"/>
              </a:ext>
            </a:extLst>
          </p:cNvPr>
          <p:cNvCxnSpPr/>
          <p:nvPr/>
        </p:nvCxnSpPr>
        <p:spPr>
          <a:xfrm>
            <a:off x="2097742" y="2944906"/>
            <a:ext cx="8341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6F384351-649E-65EC-8BC3-9222E01B3926}"/>
              </a:ext>
            </a:extLst>
          </p:cNvPr>
          <p:cNvSpPr/>
          <p:nvPr/>
        </p:nvSpPr>
        <p:spPr>
          <a:xfrm>
            <a:off x="5878045" y="452719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F07D5DE-CFDD-C8FC-2489-27B3744F26DA}"/>
              </a:ext>
            </a:extLst>
          </p:cNvPr>
          <p:cNvSpPr/>
          <p:nvPr/>
        </p:nvSpPr>
        <p:spPr>
          <a:xfrm>
            <a:off x="6611469" y="1157568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CE5E875-DA91-B254-710D-13AB4BF48B80}"/>
              </a:ext>
            </a:extLst>
          </p:cNvPr>
          <p:cNvSpPr/>
          <p:nvPr/>
        </p:nvSpPr>
        <p:spPr>
          <a:xfrm>
            <a:off x="7311774" y="1889313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2572F3F-ACEA-B1DF-FD1E-A8423097809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440456" y="1015130"/>
            <a:ext cx="267508" cy="2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AD4CD67-853E-CCB8-92CF-72A33288D200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7173880" y="1719979"/>
            <a:ext cx="234389" cy="2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D95F893F-3112-342D-A3F6-33BBD1DAB08D}"/>
              </a:ext>
            </a:extLst>
          </p:cNvPr>
          <p:cNvSpPr/>
          <p:nvPr/>
        </p:nvSpPr>
        <p:spPr>
          <a:xfrm>
            <a:off x="8110613" y="2667000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4C4D9D0-4162-0503-7575-2502D7127B31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7874185" y="2451724"/>
            <a:ext cx="332923" cy="31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D331D50-E035-6576-59EE-49AA33F6DA02}"/>
              </a:ext>
            </a:extLst>
          </p:cNvPr>
          <p:cNvSpPr/>
          <p:nvPr/>
        </p:nvSpPr>
        <p:spPr>
          <a:xfrm>
            <a:off x="9519123" y="4108076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65F78B1-FE93-0601-72DC-4ADB4E280D0A}"/>
              </a:ext>
            </a:extLst>
          </p:cNvPr>
          <p:cNvSpPr/>
          <p:nvPr/>
        </p:nvSpPr>
        <p:spPr>
          <a:xfrm>
            <a:off x="8817406" y="3385002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B58EAA2-E413-205A-3592-C532CAD1BFDD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8673024" y="3229411"/>
            <a:ext cx="240877" cy="25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5D6B2AE9-2A22-D385-8A6D-A89E788F4613}"/>
              </a:ext>
            </a:extLst>
          </p:cNvPr>
          <p:cNvSpPr/>
          <p:nvPr/>
        </p:nvSpPr>
        <p:spPr>
          <a:xfrm>
            <a:off x="10275151" y="4824504"/>
            <a:ext cx="658906" cy="65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04EA7AC-B11F-E8E6-ACF6-1D9C47584655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9379817" y="3947413"/>
            <a:ext cx="235801" cy="25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44DD886-3B9E-EB87-B9E5-6298DBD304F7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10081534" y="4670487"/>
            <a:ext cx="290112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5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997F5E62-230C-A5CD-78E9-42C3C9A7CBBE}"/>
              </a:ext>
            </a:extLst>
          </p:cNvPr>
          <p:cNvSpPr/>
          <p:nvPr/>
        </p:nvSpPr>
        <p:spPr>
          <a:xfrm>
            <a:off x="7741569" y="580040"/>
            <a:ext cx="956805" cy="94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2732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969FCA-A31F-11CC-F899-94CD9B4EDB02}"/>
              </a:ext>
            </a:extLst>
          </p:cNvPr>
          <p:cNvSpPr txBox="1"/>
          <p:nvPr/>
        </p:nvSpPr>
        <p:spPr>
          <a:xfrm>
            <a:off x="5373276" y="49692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Root:2732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5C8649-2625-7B31-C6D8-984B616D1F46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6529426" y="681594"/>
            <a:ext cx="1212143" cy="37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F26B40-FBDF-B984-5F8A-4D1C8BFF4807}"/>
              </a:ext>
            </a:extLst>
          </p:cNvPr>
          <p:cNvSpPr txBox="1"/>
          <p:nvPr/>
        </p:nvSpPr>
        <p:spPr>
          <a:xfrm>
            <a:off x="5075499" y="4800632"/>
            <a:ext cx="208268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root=</a:t>
            </a:r>
            <a:r>
              <a:rPr lang="en-US" altLang="zh-TW" dirty="0" err="1"/>
              <a:t>bt</a:t>
            </a:r>
            <a:r>
              <a:rPr lang="en-US" altLang="zh-TW" dirty="0"/>
              <a:t>(2732, 9845)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93B9CE-7068-360C-521C-6279D61D0C12}"/>
              </a:ext>
            </a:extLst>
          </p:cNvPr>
          <p:cNvSpPr txBox="1"/>
          <p:nvPr/>
        </p:nvSpPr>
        <p:spPr>
          <a:xfrm>
            <a:off x="7351869" y="4800632"/>
            <a:ext cx="243528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node:2732, d:9845</a:t>
            </a:r>
          </a:p>
          <a:p>
            <a:r>
              <a:rPr lang="en-US" altLang="zh-TW" dirty="0" err="1"/>
              <a:t>node.r</a:t>
            </a:r>
            <a:r>
              <a:rPr lang="en-US" altLang="zh-TW" dirty="0"/>
              <a:t>=</a:t>
            </a:r>
            <a:r>
              <a:rPr lang="en-US" altLang="zh-TW" dirty="0" err="1"/>
              <a:t>bt</a:t>
            </a:r>
            <a:r>
              <a:rPr lang="en-US" altLang="zh-TW" dirty="0"/>
              <a:t>(</a:t>
            </a:r>
            <a:r>
              <a:rPr lang="en-US" altLang="zh-TW" dirty="0" err="1"/>
              <a:t>node.r</a:t>
            </a:r>
            <a:r>
              <a:rPr lang="en-US" altLang="zh-TW" dirty="0"/>
              <a:t>, 9845)</a:t>
            </a:r>
          </a:p>
          <a:p>
            <a:r>
              <a:rPr lang="en-US" altLang="zh-TW" dirty="0"/>
              <a:t>return node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F8CB0-FEB0-A199-E314-5B90C0A0B0A2}"/>
              </a:ext>
            </a:extLst>
          </p:cNvPr>
          <p:cNvSpPr txBox="1"/>
          <p:nvPr/>
        </p:nvSpPr>
        <p:spPr>
          <a:xfrm>
            <a:off x="9936977" y="4800632"/>
            <a:ext cx="19992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node:None</a:t>
            </a:r>
            <a:r>
              <a:rPr lang="en-US" altLang="zh-TW" dirty="0"/>
              <a:t>, d:9845</a:t>
            </a:r>
          </a:p>
          <a:p>
            <a:r>
              <a:rPr lang="en-US" altLang="zh-TW" dirty="0"/>
              <a:t>node=9845</a:t>
            </a:r>
          </a:p>
          <a:p>
            <a:r>
              <a:rPr lang="en-US" altLang="zh-TW" dirty="0"/>
              <a:t>return node</a:t>
            </a:r>
          </a:p>
          <a:p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42B0F43-A748-B7E5-B848-D2D911FC1CEC}"/>
              </a:ext>
            </a:extLst>
          </p:cNvPr>
          <p:cNvSpPr/>
          <p:nvPr/>
        </p:nvSpPr>
        <p:spPr>
          <a:xfrm>
            <a:off x="9362026" y="2257266"/>
            <a:ext cx="956805" cy="94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9845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CBDD6D0-83A4-51D3-252B-6D046696E481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8558253" y="1389053"/>
            <a:ext cx="943894" cy="100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3BD822-C286-AC99-BA3B-BFA95ECAD3D1}"/>
              </a:ext>
            </a:extLst>
          </p:cNvPr>
          <p:cNvCxnSpPr>
            <a:cxnSpLocks/>
          </p:cNvCxnSpPr>
          <p:nvPr/>
        </p:nvCxnSpPr>
        <p:spPr>
          <a:xfrm>
            <a:off x="6529425" y="781636"/>
            <a:ext cx="1212143" cy="37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5A08D860-7DA3-2854-09BA-7AE3F3ACBE74}"/>
              </a:ext>
            </a:extLst>
          </p:cNvPr>
          <p:cNvSpPr/>
          <p:nvPr/>
        </p:nvSpPr>
        <p:spPr>
          <a:xfrm>
            <a:off x="7741569" y="580040"/>
            <a:ext cx="956805" cy="94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2732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040187-8591-F902-DBEC-9AB35A671384}"/>
              </a:ext>
            </a:extLst>
          </p:cNvPr>
          <p:cNvSpPr txBox="1"/>
          <p:nvPr/>
        </p:nvSpPr>
        <p:spPr>
          <a:xfrm>
            <a:off x="5373276" y="49692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Root:2732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C12D214-55BC-5016-41B3-0AABD5B79F5B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6529426" y="681594"/>
            <a:ext cx="1212143" cy="37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CED030-9DB2-7655-61AD-65CD7EC4DCC3}"/>
              </a:ext>
            </a:extLst>
          </p:cNvPr>
          <p:cNvSpPr txBox="1"/>
          <p:nvPr/>
        </p:nvSpPr>
        <p:spPr>
          <a:xfrm>
            <a:off x="254643" y="6096441"/>
            <a:ext cx="2082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root=</a:t>
            </a:r>
            <a:r>
              <a:rPr lang="en-US" altLang="zh-TW" dirty="0" err="1"/>
              <a:t>bt</a:t>
            </a:r>
            <a:r>
              <a:rPr lang="en-US" altLang="zh-TW" dirty="0"/>
              <a:t>(2732, 3264)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493A25C-F409-0121-7EC6-441B4425C796}"/>
              </a:ext>
            </a:extLst>
          </p:cNvPr>
          <p:cNvSpPr/>
          <p:nvPr/>
        </p:nvSpPr>
        <p:spPr>
          <a:xfrm>
            <a:off x="9362026" y="2257266"/>
            <a:ext cx="956805" cy="94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9845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EE603EC-339E-1AA6-5C45-9C99716E0425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8558253" y="1389053"/>
            <a:ext cx="943894" cy="100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B285599-45D4-EC0B-C4A1-42DDC6BB87B6}"/>
              </a:ext>
            </a:extLst>
          </p:cNvPr>
          <p:cNvCxnSpPr>
            <a:cxnSpLocks/>
          </p:cNvCxnSpPr>
          <p:nvPr/>
        </p:nvCxnSpPr>
        <p:spPr>
          <a:xfrm>
            <a:off x="6529425" y="781636"/>
            <a:ext cx="1212143" cy="37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F20DAA-CFE8-3A7D-D91F-0567645EA481}"/>
              </a:ext>
            </a:extLst>
          </p:cNvPr>
          <p:cNvSpPr txBox="1"/>
          <p:nvPr/>
        </p:nvSpPr>
        <p:spPr>
          <a:xfrm>
            <a:off x="2494345" y="5542443"/>
            <a:ext cx="24096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node=2372, d=3264</a:t>
            </a:r>
          </a:p>
          <a:p>
            <a:r>
              <a:rPr lang="en-US" altLang="zh-TW" dirty="0"/>
              <a:t>2372.r=</a:t>
            </a:r>
            <a:r>
              <a:rPr lang="en-US" altLang="zh-TW" dirty="0" err="1"/>
              <a:t>bt</a:t>
            </a:r>
            <a:r>
              <a:rPr lang="en-US" altLang="zh-TW" dirty="0"/>
              <a:t>(2372.r, 3264)</a:t>
            </a:r>
          </a:p>
          <a:p>
            <a:r>
              <a:rPr lang="en-US" altLang="zh-TW" dirty="0"/>
              <a:t>return 2372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6DED0F-C107-ECE5-445A-63C42D12FB29}"/>
              </a:ext>
            </a:extLst>
          </p:cNvPr>
          <p:cNvSpPr txBox="1"/>
          <p:nvPr/>
        </p:nvSpPr>
        <p:spPr>
          <a:xfrm>
            <a:off x="5150735" y="5542443"/>
            <a:ext cx="23749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node=9845, d=3264</a:t>
            </a:r>
          </a:p>
          <a:p>
            <a:r>
              <a:rPr lang="en-US" altLang="zh-TW" dirty="0"/>
              <a:t>9845.l=</a:t>
            </a:r>
            <a:r>
              <a:rPr lang="en-US" altLang="zh-TW" dirty="0" err="1"/>
              <a:t>bt</a:t>
            </a:r>
            <a:r>
              <a:rPr lang="en-US" altLang="zh-TW" dirty="0"/>
              <a:t>(9845.l, 3264)</a:t>
            </a:r>
          </a:p>
          <a:p>
            <a:r>
              <a:rPr lang="en-US" altLang="zh-TW" dirty="0"/>
              <a:t>return 9845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C59343-A932-AE16-E338-176A065CC2C5}"/>
              </a:ext>
            </a:extLst>
          </p:cNvPr>
          <p:cNvSpPr txBox="1"/>
          <p:nvPr/>
        </p:nvSpPr>
        <p:spPr>
          <a:xfrm>
            <a:off x="7842727" y="5542443"/>
            <a:ext cx="20778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node=none, d=3264</a:t>
            </a:r>
          </a:p>
          <a:p>
            <a:r>
              <a:rPr lang="en-US" altLang="zh-TW" dirty="0"/>
              <a:t>return 3264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B695680-F3D4-93D1-3823-4738AB34B9EB}"/>
              </a:ext>
            </a:extLst>
          </p:cNvPr>
          <p:cNvSpPr/>
          <p:nvPr/>
        </p:nvSpPr>
        <p:spPr>
          <a:xfrm>
            <a:off x="8349241" y="3559418"/>
            <a:ext cx="956805" cy="94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3264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2E7FD16-549C-2EBA-95BB-F9736C209885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9165925" y="3066279"/>
            <a:ext cx="336222" cy="6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CF4D7CF-106A-4DFB-DE80-7176870F9310}"/>
              </a:ext>
            </a:extLst>
          </p:cNvPr>
          <p:cNvCxnSpPr>
            <a:cxnSpLocks/>
          </p:cNvCxnSpPr>
          <p:nvPr/>
        </p:nvCxnSpPr>
        <p:spPr>
          <a:xfrm>
            <a:off x="8488193" y="1478808"/>
            <a:ext cx="943894" cy="100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68C51E7-BB9A-1D78-1BDC-BE6D1F0C4935}"/>
              </a:ext>
            </a:extLst>
          </p:cNvPr>
          <p:cNvCxnSpPr>
            <a:cxnSpLocks/>
          </p:cNvCxnSpPr>
          <p:nvPr/>
        </p:nvCxnSpPr>
        <p:spPr>
          <a:xfrm>
            <a:off x="6477339" y="908099"/>
            <a:ext cx="1212143" cy="37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體 3">
            <a:extLst>
              <a:ext uri="{FF2B5EF4-FFF2-40B4-BE49-F238E27FC236}">
                <a16:creationId xmlns:a16="http://schemas.microsoft.com/office/drawing/2014/main" id="{757E1722-D176-0817-A280-9739ACEC5C05}"/>
              </a:ext>
            </a:extLst>
          </p:cNvPr>
          <p:cNvSpPr/>
          <p:nvPr/>
        </p:nvSpPr>
        <p:spPr>
          <a:xfrm>
            <a:off x="2974694" y="1446835"/>
            <a:ext cx="4381017" cy="2494345"/>
          </a:xfrm>
          <a:prstGeom prst="cube">
            <a:avLst>
              <a:gd name="adj" fmla="val 456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753C0BC-E9EA-8C6A-90AE-EB59C6A4AD4B}"/>
              </a:ext>
            </a:extLst>
          </p:cNvPr>
          <p:cNvCxnSpPr>
            <a:cxnSpLocks/>
          </p:cNvCxnSpPr>
          <p:nvPr/>
        </p:nvCxnSpPr>
        <p:spPr>
          <a:xfrm>
            <a:off x="2974694" y="3211975"/>
            <a:ext cx="3249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6E3AC0-F0A0-9301-5752-D7DB8D1CD9D1}"/>
              </a:ext>
            </a:extLst>
          </p:cNvPr>
          <p:cNvCxnSpPr>
            <a:cxnSpLocks/>
          </p:cNvCxnSpPr>
          <p:nvPr/>
        </p:nvCxnSpPr>
        <p:spPr>
          <a:xfrm flipV="1">
            <a:off x="3837008" y="1446835"/>
            <a:ext cx="1041721" cy="112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404B10-B396-D146-13F7-3DEB4543EF96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629874" y="1446835"/>
            <a:ext cx="1104663" cy="112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74A1961-F36E-C73A-09D0-A2FD8F55504D}"/>
              </a:ext>
            </a:extLst>
          </p:cNvPr>
          <p:cNvCxnSpPr>
            <a:cxnSpLocks/>
          </p:cNvCxnSpPr>
          <p:nvPr/>
        </p:nvCxnSpPr>
        <p:spPr>
          <a:xfrm flipV="1">
            <a:off x="5361972" y="1446835"/>
            <a:ext cx="1204734" cy="114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B6D3CCE-A12C-6584-DC38-99C8BB164BA8}"/>
              </a:ext>
            </a:extLst>
          </p:cNvPr>
          <p:cNvCxnSpPr>
            <a:cxnSpLocks/>
          </p:cNvCxnSpPr>
          <p:nvPr/>
        </p:nvCxnSpPr>
        <p:spPr>
          <a:xfrm>
            <a:off x="3832668" y="2592721"/>
            <a:ext cx="0" cy="13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B20F86-725F-284C-FD86-4DD7B3E0220F}"/>
              </a:ext>
            </a:extLst>
          </p:cNvPr>
          <p:cNvCxnSpPr>
            <a:cxnSpLocks/>
          </p:cNvCxnSpPr>
          <p:nvPr/>
        </p:nvCxnSpPr>
        <p:spPr>
          <a:xfrm>
            <a:off x="3327722" y="2222339"/>
            <a:ext cx="322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9C92E65-C4DB-A856-BD3A-98933D780636}"/>
              </a:ext>
            </a:extLst>
          </p:cNvPr>
          <p:cNvCxnSpPr>
            <a:cxnSpLocks/>
          </p:cNvCxnSpPr>
          <p:nvPr/>
        </p:nvCxnSpPr>
        <p:spPr>
          <a:xfrm>
            <a:off x="4629874" y="2584044"/>
            <a:ext cx="0" cy="13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655388E-C516-5FCF-78EA-CB5DB64B30FA}"/>
              </a:ext>
            </a:extLst>
          </p:cNvPr>
          <p:cNvCxnSpPr>
            <a:cxnSpLocks/>
          </p:cNvCxnSpPr>
          <p:nvPr/>
        </p:nvCxnSpPr>
        <p:spPr>
          <a:xfrm>
            <a:off x="5361973" y="2566678"/>
            <a:ext cx="0" cy="13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3BAAE13-2120-6A6E-55F6-06BD6EB9EA97}"/>
              </a:ext>
            </a:extLst>
          </p:cNvPr>
          <p:cNvCxnSpPr>
            <a:cxnSpLocks/>
          </p:cNvCxnSpPr>
          <p:nvPr/>
        </p:nvCxnSpPr>
        <p:spPr>
          <a:xfrm>
            <a:off x="3747304" y="1794075"/>
            <a:ext cx="322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FB1AEF3-6CE1-AA12-E7B4-72676BB767F3}"/>
              </a:ext>
            </a:extLst>
          </p:cNvPr>
          <p:cNvCxnSpPr>
            <a:stCxn id="4" idx="4"/>
            <a:endCxn id="4" idx="5"/>
          </p:cNvCxnSpPr>
          <p:nvPr/>
        </p:nvCxnSpPr>
        <p:spPr>
          <a:xfrm flipV="1">
            <a:off x="6217043" y="2124673"/>
            <a:ext cx="1138668" cy="11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B389F32-2CD3-539D-0FD4-C835F671AC7A}"/>
              </a:ext>
            </a:extLst>
          </p:cNvPr>
          <p:cNvCxnSpPr>
            <a:cxnSpLocks/>
          </p:cNvCxnSpPr>
          <p:nvPr/>
        </p:nvCxnSpPr>
        <p:spPr>
          <a:xfrm>
            <a:off x="6581175" y="2222339"/>
            <a:ext cx="0" cy="13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18DE2D2-BD2F-E78B-1500-3E447E1D6B77}"/>
              </a:ext>
            </a:extLst>
          </p:cNvPr>
          <p:cNvCxnSpPr>
            <a:cxnSpLocks/>
          </p:cNvCxnSpPr>
          <p:nvPr/>
        </p:nvCxnSpPr>
        <p:spPr>
          <a:xfrm>
            <a:off x="6976640" y="1794075"/>
            <a:ext cx="0" cy="13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2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206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JetBrains Mono</vt:lpstr>
      <vt:lpstr>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Wu</dc:creator>
  <cp:lastModifiedBy>Thomas Wu</cp:lastModifiedBy>
  <cp:revision>2</cp:revision>
  <dcterms:created xsi:type="dcterms:W3CDTF">2022-09-22T11:42:00Z</dcterms:created>
  <dcterms:modified xsi:type="dcterms:W3CDTF">2022-09-22T13:06:15Z</dcterms:modified>
</cp:coreProperties>
</file>