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C94C9-72D5-23AC-EAED-EBA00B197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E174A6-7608-F92A-4DAC-386581A3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1B42D6-AA65-C64B-13AB-D6EA7F6B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E3A7-FFF7-47EC-A3BD-80B7B9B525EC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837870-4268-D256-0F2F-E335C9A2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508349-BA99-2DE0-C9CC-AE54EED4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DF9-A230-4ED8-B693-31A11BCFC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22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98477-97B1-8230-4B0D-341469F8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288EFD-B75D-F9C1-9F8F-D53686856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5C5FA0-478E-BBB7-58E9-BC534FCF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E3A7-FFF7-47EC-A3BD-80B7B9B525EC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A878C3-0791-5F3C-01C0-C9CFA413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BA44EC-ED05-B5E7-B9A9-7466BF65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DF9-A230-4ED8-B693-31A11BCFC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96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B52303-B677-2E74-90E4-3AC38DF43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DCFF1D-59C9-F7FC-5EEA-58FC24877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0E1065-B192-9ECE-8D0B-75FF0ED8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E3A7-FFF7-47EC-A3BD-80B7B9B525EC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1AF439-3DBA-0A1C-5EAD-32C3ED1F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AC96C-F8FF-0BE8-F2CF-DED68D6C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DF9-A230-4ED8-B693-31A11BCFC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25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00E872-C33D-5E62-55D2-D506762C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5B310-9D66-E58E-3230-8ADA7822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070792-8766-1CF3-A708-66DBEFD4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E3A7-FFF7-47EC-A3BD-80B7B9B525EC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4D6046-19E4-0660-D60F-591702D0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138ABC-8A61-FDA8-F218-A8F06C73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DF9-A230-4ED8-B693-31A11BCFC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6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65491-2DD6-3C5C-C3DE-F5AA5980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7AE071-3119-357A-83EA-1EF69268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B8719F-3AED-1139-24E9-6C5FD1E7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E3A7-FFF7-47EC-A3BD-80B7B9B525EC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93BF32-4A7D-F828-67CC-43E1E9AE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8DDE72-A2AE-001C-3DCA-6B828013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DF9-A230-4ED8-B693-31A11BCFC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8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FC489-2A83-05B9-997C-A96DE617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BBECA1-4060-FF96-AF77-DEABA73EA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67258E-E013-D798-2B12-EE71265EA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45DF3D-5A76-263E-587C-BFBD1852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E3A7-FFF7-47EC-A3BD-80B7B9B525EC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CDD4F5-E00F-F353-60ED-899D095C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06F7ED-77AF-FAEF-B76E-F1D42756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DF9-A230-4ED8-B693-31A11BCFC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90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65106-B217-D44D-D284-8C08D6F7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D30409-E596-55F7-38A3-F552488A5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66F42C-B4CB-095E-71A9-CCCEC06BD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3F3EB6-C341-CD90-8AC4-89AE9D061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7AB25C-079F-2614-2493-8CC87D992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4B9FDE-690E-F26A-5E17-5D7A7109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E3A7-FFF7-47EC-A3BD-80B7B9B525EC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71F41E-F54C-B0F7-B29D-502F35A3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77D02D-45B4-E799-47AE-DD428DB3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DF9-A230-4ED8-B693-31A11BCFC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60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15A7B-B761-F587-0451-687882A3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CC140F-2673-BE26-C561-F3BC29F8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E3A7-FFF7-47EC-A3BD-80B7B9B525EC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760D87-5F3E-BAA0-748C-60A536A6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8FA6F2-15A4-1D97-4774-BFEA8E51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DF9-A230-4ED8-B693-31A11BCFC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65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74456D-49C7-BA34-ABCE-B298AA8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E3A7-FFF7-47EC-A3BD-80B7B9B525EC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14A51C-53EC-05EE-46C1-7F3117D7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97E8F1-AAD5-A34A-B96B-1832E963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DF9-A230-4ED8-B693-31A11BCFC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46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E0EDA-2C05-21B6-AB7B-9248F085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2758A-7B53-01A4-2D5C-1374EA869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F493DD-C77F-4CE6-65CF-2A78247D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E8A86C-7A92-199D-8FA9-BF1482F7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E3A7-FFF7-47EC-A3BD-80B7B9B525EC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0353F5-1925-6D36-653B-BDBDA5F6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A437B5-3742-DE8F-C86E-7CF41BEC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DF9-A230-4ED8-B693-31A11BCFC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3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B47AE-E120-D4D7-D74F-719DD41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A09BD2-D5EB-1F25-D264-88ED51E0A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5E1181-2CEF-7257-AAE1-C0A2248C5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144B7-319B-55AA-A218-A9DC3894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E3A7-FFF7-47EC-A3BD-80B7B9B525EC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C92990-79C6-96C0-650A-38BB810E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F403CA-62CA-BBDD-9924-4F0AA55A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DF9-A230-4ED8-B693-31A11BCFC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593ABF-F125-C747-8F5F-A90BABF6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F4F5FA-08BF-D217-6ED1-7BEC33BD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E07B1-4F07-94DA-546E-193BE6E90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E3A7-FFF7-47EC-A3BD-80B7B9B525EC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4E732C-774D-6B3B-CEC7-006B257BA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5877F-63B3-DBD9-88D8-C9EDA8842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EDF9-A230-4ED8-B693-31A11BCFC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66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想法泡泡: 雲朵 3">
            <a:extLst>
              <a:ext uri="{FF2B5EF4-FFF2-40B4-BE49-F238E27FC236}">
                <a16:creationId xmlns:a16="http://schemas.microsoft.com/office/drawing/2014/main" id="{9A374AEB-47A2-4CA1-A5AE-9E4EED47D282}"/>
              </a:ext>
            </a:extLst>
          </p:cNvPr>
          <p:cNvSpPr/>
          <p:nvPr/>
        </p:nvSpPr>
        <p:spPr>
          <a:xfrm>
            <a:off x="4524866" y="2568804"/>
            <a:ext cx="2111604" cy="102280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001DBA-DCB8-B2B7-3E4E-6CAD5CDF9102}"/>
              </a:ext>
            </a:extLst>
          </p:cNvPr>
          <p:cNvSpPr/>
          <p:nvPr/>
        </p:nvSpPr>
        <p:spPr>
          <a:xfrm>
            <a:off x="7263093" y="394166"/>
            <a:ext cx="1008529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Apache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php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01018A-1B05-C459-4840-29DD80FBEFB0}"/>
              </a:ext>
            </a:extLst>
          </p:cNvPr>
          <p:cNvSpPr/>
          <p:nvPr/>
        </p:nvSpPr>
        <p:spPr>
          <a:xfrm>
            <a:off x="3376893" y="4837578"/>
            <a:ext cx="1008529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Client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926289-E994-4428-ABE0-ADE1FA88CA9D}"/>
              </a:ext>
            </a:extLst>
          </p:cNvPr>
          <p:cNvSpPr/>
          <p:nvPr/>
        </p:nvSpPr>
        <p:spPr>
          <a:xfrm>
            <a:off x="6758828" y="4837578"/>
            <a:ext cx="1008529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Client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6A8EC56-8CAA-F030-3F9D-1F5CF13DDB6C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31416" y="1841966"/>
            <a:ext cx="3235942" cy="123824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5F46F31-C35E-E5F9-A07D-17EC1BD18AD5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flipH="1">
            <a:off x="3881158" y="3080208"/>
            <a:ext cx="650258" cy="175737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9C1E637-1F71-105F-5AAC-01BEEE3298EF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>
            <a:off x="6634710" y="1841966"/>
            <a:ext cx="1132648" cy="123824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04AD086-D029-EB64-947F-1321E153F1F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634710" y="3080208"/>
            <a:ext cx="628383" cy="1757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86383B-C250-0F73-CAFD-614409905374}"/>
              </a:ext>
            </a:extLst>
          </p:cNvPr>
          <p:cNvSpPr txBox="1"/>
          <p:nvPr/>
        </p:nvSpPr>
        <p:spPr>
          <a:xfrm rot="20371710">
            <a:off x="3585691" y="1868994"/>
            <a:ext cx="357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99.html</a:t>
            </a:r>
          </a:p>
          <a:p>
            <a:r>
              <a:rPr lang="en-US" altLang="zh-TW" dirty="0"/>
              <a:t>Server</a:t>
            </a:r>
            <a:r>
              <a:rPr lang="zh-TW" altLang="en-US" dirty="0"/>
              <a:t>直接傳送 </a:t>
            </a:r>
            <a:r>
              <a:rPr lang="en-US" altLang="zh-TW" dirty="0" err="1"/>
              <a:t>javascript</a:t>
            </a:r>
            <a:r>
              <a:rPr lang="zh-TW" altLang="en-US" dirty="0"/>
              <a:t>給客戶端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E10304F-D084-F7AB-AA3B-9508CB0E3176}"/>
              </a:ext>
            </a:extLst>
          </p:cNvPr>
          <p:cNvSpPr txBox="1"/>
          <p:nvPr/>
        </p:nvSpPr>
        <p:spPr>
          <a:xfrm>
            <a:off x="6919516" y="2689601"/>
            <a:ext cx="3629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99.php</a:t>
            </a:r>
            <a:br>
              <a:rPr lang="en-US" altLang="zh-TW" dirty="0"/>
            </a:br>
            <a:r>
              <a:rPr lang="zh-TW" altLang="en-US" dirty="0"/>
              <a:t>在</a:t>
            </a:r>
            <a:r>
              <a:rPr lang="en-US" altLang="zh-TW" dirty="0"/>
              <a:t>server</a:t>
            </a:r>
            <a:r>
              <a:rPr lang="zh-TW" altLang="en-US" dirty="0"/>
              <a:t>執行</a:t>
            </a:r>
            <a:r>
              <a:rPr lang="en-US" altLang="zh-TW" dirty="0"/>
              <a:t>81</a:t>
            </a:r>
            <a:r>
              <a:rPr lang="zh-TW" altLang="en-US" dirty="0"/>
              <a:t>次後，</a:t>
            </a:r>
            <a:br>
              <a:rPr lang="en-US" altLang="zh-TW" dirty="0"/>
            </a:br>
            <a:r>
              <a:rPr lang="zh-TW" altLang="en-US" dirty="0"/>
              <a:t>再傳送運算完的</a:t>
            </a:r>
            <a:r>
              <a:rPr lang="en-US" altLang="zh-TW" dirty="0"/>
              <a:t>html</a:t>
            </a:r>
          </a:p>
          <a:p>
            <a:r>
              <a:rPr lang="zh-TW" altLang="en-US" dirty="0"/>
              <a:t>所以相當浪費</a:t>
            </a:r>
            <a:r>
              <a:rPr lang="en-US" altLang="zh-TW" dirty="0"/>
              <a:t>Server</a:t>
            </a:r>
            <a:r>
              <a:rPr lang="zh-TW" altLang="en-US" dirty="0"/>
              <a:t>的資源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/>
              <a:t>PHP</a:t>
            </a:r>
            <a:r>
              <a:rPr lang="zh-TW" altLang="en-US" dirty="0"/>
              <a:t>通常只處理資料庫的事情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EA2615-3260-A5C7-6904-0522EE0987FC}"/>
              </a:ext>
            </a:extLst>
          </p:cNvPr>
          <p:cNvSpPr txBox="1"/>
          <p:nvPr/>
        </p:nvSpPr>
        <p:spPr>
          <a:xfrm>
            <a:off x="2044230" y="6317557"/>
            <a:ext cx="355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客戶端收到</a:t>
            </a:r>
            <a:r>
              <a:rPr lang="en-US" altLang="zh-TW" dirty="0" err="1"/>
              <a:t>javascript</a:t>
            </a:r>
            <a:r>
              <a:rPr lang="en-US" altLang="zh-TW" dirty="0"/>
              <a:t>, </a:t>
            </a:r>
            <a:r>
              <a:rPr lang="zh-TW" altLang="en-US" dirty="0"/>
              <a:t>再執行 </a:t>
            </a:r>
            <a:r>
              <a:rPr lang="en-US" altLang="zh-TW" dirty="0"/>
              <a:t>81</a:t>
            </a:r>
            <a:r>
              <a:rPr lang="zh-TW" altLang="en-US" dirty="0"/>
              <a:t>次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1534697-80D2-A603-B998-5C608A541D02}"/>
              </a:ext>
            </a:extLst>
          </p:cNvPr>
          <p:cNvSpPr txBox="1"/>
          <p:nvPr/>
        </p:nvSpPr>
        <p:spPr>
          <a:xfrm>
            <a:off x="574176" y="239908"/>
            <a:ext cx="1511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全端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前端</a:t>
            </a:r>
            <a:r>
              <a:rPr lang="en-US" altLang="zh-TW" dirty="0"/>
              <a:t> + </a:t>
            </a:r>
            <a:r>
              <a:rPr lang="zh-TW" altLang="en-US" dirty="0"/>
              <a:t>後端</a:t>
            </a:r>
          </a:p>
        </p:txBody>
      </p:sp>
    </p:spTree>
    <p:extLst>
      <p:ext uri="{BB962C8B-B14F-4D97-AF65-F5344CB8AC3E}">
        <p14:creationId xmlns:p14="http://schemas.microsoft.com/office/powerpoint/2010/main" val="265924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5428E-DADD-CA05-92DD-9D1369C3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瀏覽器的工作</a:t>
            </a:r>
          </a:p>
        </p:txBody>
      </p:sp>
      <p:sp>
        <p:nvSpPr>
          <p:cNvPr id="7" name="流程圖: 資料 6">
            <a:extLst>
              <a:ext uri="{FF2B5EF4-FFF2-40B4-BE49-F238E27FC236}">
                <a16:creationId xmlns:a16="http://schemas.microsoft.com/office/drawing/2014/main" id="{BFD297BE-1568-AFE6-70A2-90044EB39B17}"/>
              </a:ext>
            </a:extLst>
          </p:cNvPr>
          <p:cNvSpPr/>
          <p:nvPr/>
        </p:nvSpPr>
        <p:spPr>
          <a:xfrm>
            <a:off x="3148012" y="3524249"/>
            <a:ext cx="3686175" cy="1052513"/>
          </a:xfrm>
          <a:prstGeom prst="flowChartInputOutpu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接收層</a:t>
            </a:r>
            <a:endParaRPr lang="en-US" altLang="zh-TW" dirty="0"/>
          </a:p>
          <a:p>
            <a:pPr algn="ctr"/>
            <a:r>
              <a:rPr lang="zh-TW" altLang="en-US" dirty="0"/>
              <a:t>接收</a:t>
            </a:r>
            <a:r>
              <a:rPr lang="en-US" altLang="zh-TW" dirty="0"/>
              <a:t>html/</a:t>
            </a:r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8" name="流程圖: 資料 7">
            <a:extLst>
              <a:ext uri="{FF2B5EF4-FFF2-40B4-BE49-F238E27FC236}">
                <a16:creationId xmlns:a16="http://schemas.microsoft.com/office/drawing/2014/main" id="{F4C7DF13-249B-A7F2-B9C3-E9C2DEEB33B2}"/>
              </a:ext>
            </a:extLst>
          </p:cNvPr>
          <p:cNvSpPr/>
          <p:nvPr/>
        </p:nvSpPr>
        <p:spPr>
          <a:xfrm>
            <a:off x="3748087" y="2963861"/>
            <a:ext cx="3686175" cy="1052513"/>
          </a:xfrm>
          <a:prstGeom prst="flowChartInputOutpu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執行層</a:t>
            </a:r>
          </a:p>
        </p:txBody>
      </p:sp>
      <p:sp>
        <p:nvSpPr>
          <p:cNvPr id="9" name="流程圖: 資料 8">
            <a:extLst>
              <a:ext uri="{FF2B5EF4-FFF2-40B4-BE49-F238E27FC236}">
                <a16:creationId xmlns:a16="http://schemas.microsoft.com/office/drawing/2014/main" id="{113975F2-F9F6-2B51-87F7-733AFDD20BA1}"/>
              </a:ext>
            </a:extLst>
          </p:cNvPr>
          <p:cNvSpPr/>
          <p:nvPr/>
        </p:nvSpPr>
        <p:spPr>
          <a:xfrm>
            <a:off x="4419599" y="2278855"/>
            <a:ext cx="3686175" cy="1052513"/>
          </a:xfrm>
          <a:prstGeom prst="flowChartInputOutpu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渲染層</a:t>
            </a:r>
          </a:p>
        </p:txBody>
      </p:sp>
    </p:spTree>
    <p:extLst>
      <p:ext uri="{BB962C8B-B14F-4D97-AF65-F5344CB8AC3E}">
        <p14:creationId xmlns:p14="http://schemas.microsoft.com/office/powerpoint/2010/main" val="170068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80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瀏覽器的工作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Thomas Wu</dc:creator>
  <cp:lastModifiedBy>Thomas Wu</cp:lastModifiedBy>
  <cp:revision>3</cp:revision>
  <dcterms:created xsi:type="dcterms:W3CDTF">2022-11-03T11:52:02Z</dcterms:created>
  <dcterms:modified xsi:type="dcterms:W3CDTF">2022-11-03T12:21:25Z</dcterms:modified>
</cp:coreProperties>
</file>