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76C4-4B44-4798-A588-65D1995D6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10228-9967-46A3-B0D8-23B07B71F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Baltimore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2A15B-A296-4D0F-A3EC-DCE85365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1" y="3602038"/>
            <a:ext cx="2368664" cy="2588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5F3C4-E05A-453F-B423-0A3405180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39" y="3602038"/>
            <a:ext cx="2385330" cy="23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6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6AFD-46CD-4C0D-A70A-E97DB9FF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523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363F-9EE5-497F-A83D-4E6C52B5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3757"/>
            <a:ext cx="9905999" cy="42274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see that the cluster 1 with 87 Neighborhoods, the first option to eat is in an American Restaurant, the cluster 2 with 20 Neighborhoods prefer a Chines Restaurant like first option, Cluster 3 with 22 Neighborhoods his first and only </a:t>
            </a:r>
            <a:r>
              <a:rPr lang="en-US" dirty="0" err="1"/>
              <a:t>opcion</a:t>
            </a:r>
            <a:r>
              <a:rPr lang="en-US" dirty="0"/>
              <a:t> is an American Restaurant.</a:t>
            </a:r>
          </a:p>
          <a:p>
            <a:r>
              <a:rPr lang="en-US" dirty="0"/>
              <a:t>Cluster 4 with 18 Neighborhoods and cluster 5 with 20 Neighborhoods they prefer Fast Food Restaurant to eat.</a:t>
            </a:r>
          </a:p>
          <a:p>
            <a:r>
              <a:rPr lang="en-US" dirty="0"/>
              <a:t>And we can see the neighborhoods more problematic or danger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BELAIR-EDISON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DOWNTOWN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FRANKFORD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SANDTOWN-WINCHESTER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2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256D-5FDF-4D73-A751-5DE0B3FB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D78E-7D59-4AC1-B49C-65874B9C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by areas the city of Baltimore by the type of food that people prefer in the area</a:t>
            </a:r>
          </a:p>
          <a:p>
            <a:r>
              <a:rPr lang="en-US" dirty="0"/>
              <a:t>Be able to detect which areas of the city are more problematic or dangerous</a:t>
            </a:r>
          </a:p>
        </p:txBody>
      </p:sp>
    </p:spTree>
    <p:extLst>
      <p:ext uri="{BB962C8B-B14F-4D97-AF65-F5344CB8AC3E}">
        <p14:creationId xmlns:p14="http://schemas.microsoft.com/office/powerpoint/2010/main" val="82924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4996-1B54-4727-8F50-5E69E154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1F40-D641-43CB-951B-274D3A6A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information on incidents that occurred in the city of Baltimore through the OPEN BALTIMORE API</a:t>
            </a:r>
          </a:p>
          <a:p>
            <a:r>
              <a:rPr lang="en-US" dirty="0"/>
              <a:t>Collect the main restaurants by neighborhood that people most frequent with the use of the Foursquare API (Beautiful Soup, http request)</a:t>
            </a:r>
          </a:p>
          <a:p>
            <a:r>
              <a:rPr lang="en-US" dirty="0"/>
              <a:t>Forming neighborhood clusters based on  the categories of the restaurants using unsupervised k-mean clustering algorithm (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866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1E1D-7372-4593-AB3B-EA378FD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8290"/>
            <a:ext cx="9905998" cy="1039121"/>
          </a:xfrm>
        </p:spPr>
        <p:txBody>
          <a:bodyPr/>
          <a:lstStyle/>
          <a:p>
            <a:r>
              <a:rPr lang="en-US" dirty="0"/>
              <a:t>Work flow 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2261-F4AA-4B7C-AF9E-8932BA8A2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455" y="2030562"/>
            <a:ext cx="2690191" cy="1179513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 dirty="0"/>
              <a:t>Collect incident of Baltimore</a:t>
            </a:r>
          </a:p>
          <a:p>
            <a:pPr marL="0" indent="0" algn="ctr">
              <a:buNone/>
            </a:pPr>
            <a:r>
              <a:rPr lang="en-US" sz="2000" dirty="0"/>
              <a:t>https://data.baltimorecity.gov/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C5AC8-0292-4E46-BD40-E345256E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76" y="1371070"/>
            <a:ext cx="5868219" cy="190526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266899-610D-43AC-A8F8-303072D2777A}"/>
              </a:ext>
            </a:extLst>
          </p:cNvPr>
          <p:cNvSpPr/>
          <p:nvPr/>
        </p:nvSpPr>
        <p:spPr>
          <a:xfrm>
            <a:off x="4013818" y="2461292"/>
            <a:ext cx="649357" cy="3180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EB90E8-EAF1-4C7E-B2D1-E81E42CC6149}"/>
              </a:ext>
            </a:extLst>
          </p:cNvPr>
          <p:cNvSpPr txBox="1">
            <a:spLocks/>
          </p:cNvSpPr>
          <p:nvPr/>
        </p:nvSpPr>
        <p:spPr>
          <a:xfrm>
            <a:off x="8282604" y="4384681"/>
            <a:ext cx="2690191" cy="11795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Identify in which neighborhood the incident occurred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EF37-47F3-46CE-A01E-D3BFAB747CBE}"/>
              </a:ext>
            </a:extLst>
          </p:cNvPr>
          <p:cNvSpPr txBox="1">
            <a:spLocks/>
          </p:cNvSpPr>
          <p:nvPr/>
        </p:nvSpPr>
        <p:spPr>
          <a:xfrm>
            <a:off x="4663175" y="4384679"/>
            <a:ext cx="2690191" cy="11795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Group incidents by neighborhood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46F391-7655-4B72-BF85-FD755C145F8A}"/>
              </a:ext>
            </a:extLst>
          </p:cNvPr>
          <p:cNvSpPr/>
          <p:nvPr/>
        </p:nvSpPr>
        <p:spPr>
          <a:xfrm rot="10800000">
            <a:off x="7447717" y="4815410"/>
            <a:ext cx="649357" cy="3180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CF3E11-012B-4380-B0E5-D5B28C7CB3DA}"/>
              </a:ext>
            </a:extLst>
          </p:cNvPr>
          <p:cNvSpPr/>
          <p:nvPr/>
        </p:nvSpPr>
        <p:spPr>
          <a:xfrm rot="5400000">
            <a:off x="9303020" y="3747317"/>
            <a:ext cx="649357" cy="3180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C330F5-3E2F-43CD-BEEC-41891784F449}"/>
              </a:ext>
            </a:extLst>
          </p:cNvPr>
          <p:cNvSpPr txBox="1">
            <a:spLocks/>
          </p:cNvSpPr>
          <p:nvPr/>
        </p:nvSpPr>
        <p:spPr>
          <a:xfrm>
            <a:off x="1030490" y="4422716"/>
            <a:ext cx="2690191" cy="11795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Graph the map with information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16C86D-7237-447D-B9D1-083B8FEBE275}"/>
              </a:ext>
            </a:extLst>
          </p:cNvPr>
          <p:cNvSpPr/>
          <p:nvPr/>
        </p:nvSpPr>
        <p:spPr>
          <a:xfrm rot="10800000">
            <a:off x="3867250" y="4853447"/>
            <a:ext cx="649357" cy="3180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2568-5AF5-4CD4-85EC-1BE63234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7214"/>
            <a:ext cx="9905998" cy="9319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The most dangerous neighborhoods in Baltimore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65A3F3-182F-400C-BFB5-7EC130BC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311" y="1219200"/>
            <a:ext cx="4818655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E232C-B753-47F5-9CF5-15534051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8" y="1219200"/>
            <a:ext cx="5715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6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2483-29F9-4B89-8AD1-2C819928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0466"/>
            <a:ext cx="9905998" cy="1038004"/>
          </a:xfrm>
        </p:spPr>
        <p:txBody>
          <a:bodyPr/>
          <a:lstStyle/>
          <a:p>
            <a:r>
              <a:rPr lang="en-US" dirty="0"/>
              <a:t>Work flow restaurants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A1FCE4-69CC-4EA6-8A7B-FE27DE878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535" y="1186718"/>
            <a:ext cx="5834876" cy="2549147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55FA2D-CDD0-4DFB-876A-805E63FF6548}"/>
              </a:ext>
            </a:extLst>
          </p:cNvPr>
          <p:cNvSpPr txBox="1">
            <a:spLocks/>
          </p:cNvSpPr>
          <p:nvPr/>
        </p:nvSpPr>
        <p:spPr>
          <a:xfrm>
            <a:off x="1058455" y="2030562"/>
            <a:ext cx="2690191" cy="11795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Collect venues of Baltimore</a:t>
            </a:r>
          </a:p>
          <a:p>
            <a:pPr marL="0" indent="0" algn="ctr">
              <a:buNone/>
            </a:pPr>
            <a:r>
              <a:rPr lang="en-US" sz="2000" dirty="0"/>
              <a:t>https://foursquare.com/developers/apps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3169CB5-AC90-46ED-ACF1-363E2E0D41A0}"/>
              </a:ext>
            </a:extLst>
          </p:cNvPr>
          <p:cNvSpPr/>
          <p:nvPr/>
        </p:nvSpPr>
        <p:spPr>
          <a:xfrm>
            <a:off x="4013818" y="2461292"/>
            <a:ext cx="649357" cy="3180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381367-2B18-4D65-B62B-E5F4ABE00EB4}"/>
              </a:ext>
            </a:extLst>
          </p:cNvPr>
          <p:cNvSpPr txBox="1">
            <a:spLocks/>
          </p:cNvSpPr>
          <p:nvPr/>
        </p:nvSpPr>
        <p:spPr>
          <a:xfrm>
            <a:off x="8357220" y="4622117"/>
            <a:ext cx="2690191" cy="11795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filter information only from restaurants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C05A47-FD1A-4E32-B390-1F0DF6FB777B}"/>
              </a:ext>
            </a:extLst>
          </p:cNvPr>
          <p:cNvSpPr txBox="1">
            <a:spLocks/>
          </p:cNvSpPr>
          <p:nvPr/>
        </p:nvSpPr>
        <p:spPr>
          <a:xfrm>
            <a:off x="4737791" y="4622115"/>
            <a:ext cx="2690191" cy="11795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get restaurant frequencies by neighborhood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238689-96B2-439C-BDE7-FAD49201B546}"/>
              </a:ext>
            </a:extLst>
          </p:cNvPr>
          <p:cNvSpPr/>
          <p:nvPr/>
        </p:nvSpPr>
        <p:spPr>
          <a:xfrm rot="10800000">
            <a:off x="7522333" y="5052846"/>
            <a:ext cx="649357" cy="3180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9F2AF3-FCDF-4BAE-8E4D-E0460F719325}"/>
              </a:ext>
            </a:extLst>
          </p:cNvPr>
          <p:cNvSpPr/>
          <p:nvPr/>
        </p:nvSpPr>
        <p:spPr>
          <a:xfrm rot="5400000">
            <a:off x="9377636" y="3984753"/>
            <a:ext cx="649357" cy="3180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E5238D0-11A7-43E5-B469-FB142D4854A3}"/>
              </a:ext>
            </a:extLst>
          </p:cNvPr>
          <p:cNvSpPr txBox="1">
            <a:spLocks/>
          </p:cNvSpPr>
          <p:nvPr/>
        </p:nvSpPr>
        <p:spPr>
          <a:xfrm>
            <a:off x="1038049" y="4622115"/>
            <a:ext cx="2690191" cy="117951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Create the cluster algorithm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129061-8FEF-4CF9-9CE6-858ED6D6A85F}"/>
              </a:ext>
            </a:extLst>
          </p:cNvPr>
          <p:cNvSpPr/>
          <p:nvPr/>
        </p:nvSpPr>
        <p:spPr>
          <a:xfrm rot="10800000">
            <a:off x="3874809" y="5052846"/>
            <a:ext cx="649357" cy="31805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CB1F-8CCE-42B6-AC8C-758D7488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4925"/>
          </a:xfrm>
        </p:spPr>
        <p:txBody>
          <a:bodyPr/>
          <a:lstStyle/>
          <a:p>
            <a:r>
              <a:rPr lang="en-US" dirty="0"/>
              <a:t>Map of clusters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4B15CF-7741-4460-9E1C-A786F495A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765" y="1663443"/>
            <a:ext cx="5172869" cy="41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412C-72D0-4A8B-8EBB-3ABE81E4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Frequencies of cluster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3E8B34-294B-499E-8DB3-305BEADE04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69" y="2085484"/>
            <a:ext cx="3320355" cy="344805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529004B-2D41-4F42-A3EC-5B1FC33A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824" y="2085484"/>
            <a:ext cx="3914775" cy="3448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ED01-5F3B-4B48-B73F-0B42492F9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584" y="2085484"/>
            <a:ext cx="3695700" cy="3448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7CF275-39A7-4AAC-83FF-214F10A832E9}"/>
              </a:ext>
            </a:extLst>
          </p:cNvPr>
          <p:cNvSpPr/>
          <p:nvPr/>
        </p:nvSpPr>
        <p:spPr>
          <a:xfrm>
            <a:off x="3333131" y="2097088"/>
            <a:ext cx="551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1EC5B-AAD4-4C25-81F5-713C5F334CE6}"/>
              </a:ext>
            </a:extLst>
          </p:cNvPr>
          <p:cNvSpPr/>
          <p:nvPr/>
        </p:nvSpPr>
        <p:spPr>
          <a:xfrm>
            <a:off x="7036891" y="2097088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A0F28-A2DF-4A8A-B557-D617A0360694}"/>
              </a:ext>
            </a:extLst>
          </p:cNvPr>
          <p:cNvSpPr/>
          <p:nvPr/>
        </p:nvSpPr>
        <p:spPr>
          <a:xfrm>
            <a:off x="10695880" y="2097088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57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983-82EA-4CFA-90FF-4AB3CB2E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Frequencies of cluster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F91491-0EB0-4C6B-A2E7-BE698BACA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818" y="2097088"/>
            <a:ext cx="3495675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A5166-C396-4743-978A-B27B80BA2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93" y="2097089"/>
            <a:ext cx="3705225" cy="3333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7A790B-6444-4995-82F6-A0F3A5AC256D}"/>
              </a:ext>
            </a:extLst>
          </p:cNvPr>
          <p:cNvSpPr/>
          <p:nvPr/>
        </p:nvSpPr>
        <p:spPr>
          <a:xfrm>
            <a:off x="5095670" y="209708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E3E136-EA15-4493-9ACB-E206C1167992}"/>
              </a:ext>
            </a:extLst>
          </p:cNvPr>
          <p:cNvSpPr/>
          <p:nvPr/>
        </p:nvSpPr>
        <p:spPr>
          <a:xfrm>
            <a:off x="8712470" y="2097087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0397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165</TotalTime>
  <Words>268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Battle of Neighborhoods</vt:lpstr>
      <vt:lpstr>Problem Statement</vt:lpstr>
      <vt:lpstr>Objective</vt:lpstr>
      <vt:lpstr>Work flow Incidents</vt:lpstr>
      <vt:lpstr>The most dangerous neighborhoods in Baltimore </vt:lpstr>
      <vt:lpstr>Work flow restaurants</vt:lpstr>
      <vt:lpstr>Map of clusters</vt:lpstr>
      <vt:lpstr>Frequencies of cluster </vt:lpstr>
      <vt:lpstr>Frequencies of cluster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MARVIN</dc:creator>
  <cp:lastModifiedBy>MARVIN</cp:lastModifiedBy>
  <cp:revision>22</cp:revision>
  <dcterms:created xsi:type="dcterms:W3CDTF">2019-02-04T02:20:11Z</dcterms:created>
  <dcterms:modified xsi:type="dcterms:W3CDTF">2019-02-04T05:05:19Z</dcterms:modified>
</cp:coreProperties>
</file>