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aleway"/>
      <p:regular r:id="rId25"/>
      <p:bold r:id="rId26"/>
      <p:italic r:id="rId27"/>
      <p:boldItalic r:id="rId28"/>
    </p:embeddedFont>
    <p:embeddedFont>
      <p:font typeface="Nunito"/>
      <p:regular r:id="rId29"/>
      <p:bold r:id="rId30"/>
      <p:italic r:id="rId31"/>
      <p:boldItalic r:id="rId32"/>
    </p:embeddedFont>
    <p:embeddedFont>
      <p:font typeface="Lato"/>
      <p:regular r:id="rId33"/>
      <p:bold r:id="rId34"/>
      <p:italic r:id="rId35"/>
      <p:boldItalic r:id="rId36"/>
    </p:embeddedFont>
    <p:embeddedFont>
      <p:font typeface="Bebas Neue"/>
      <p:regular r:id="rId37"/>
    </p:embeddedFont>
    <p:embeddedFont>
      <p:font typeface="Raleway Medium"/>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alewayMedium-italic.fntdata"/><Relationship Id="rId20" Type="http://schemas.openxmlformats.org/officeDocument/2006/relationships/slide" Target="slides/slide16.xml"/><Relationship Id="rId41" Type="http://schemas.openxmlformats.org/officeDocument/2006/relationships/font" Target="fonts/RalewayMedium-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7.xml"/><Relationship Id="rId33" Type="http://schemas.openxmlformats.org/officeDocument/2006/relationships/font" Target="fonts/Lato-regular.fntdata"/><Relationship Id="rId10" Type="http://schemas.openxmlformats.org/officeDocument/2006/relationships/slide" Target="slides/slide6.xml"/><Relationship Id="rId32" Type="http://schemas.openxmlformats.org/officeDocument/2006/relationships/font" Target="fonts/Nunito-boldItalic.fntdata"/><Relationship Id="rId13" Type="http://schemas.openxmlformats.org/officeDocument/2006/relationships/slide" Target="slides/slide9.xml"/><Relationship Id="rId35" Type="http://schemas.openxmlformats.org/officeDocument/2006/relationships/font" Target="fonts/Lato-italic.fntdata"/><Relationship Id="rId12" Type="http://schemas.openxmlformats.org/officeDocument/2006/relationships/slide" Target="slides/slide8.xml"/><Relationship Id="rId34" Type="http://schemas.openxmlformats.org/officeDocument/2006/relationships/font" Target="fonts/Lato-bold.fntdata"/><Relationship Id="rId15" Type="http://schemas.openxmlformats.org/officeDocument/2006/relationships/slide" Target="slides/slide11.xml"/><Relationship Id="rId37" Type="http://schemas.openxmlformats.org/officeDocument/2006/relationships/font" Target="fonts/BebasNeue-regular.fntdata"/><Relationship Id="rId14" Type="http://schemas.openxmlformats.org/officeDocument/2006/relationships/slide" Target="slides/slide10.xml"/><Relationship Id="rId36" Type="http://schemas.openxmlformats.org/officeDocument/2006/relationships/font" Target="fonts/Lato-boldItalic.fntdata"/><Relationship Id="rId17" Type="http://schemas.openxmlformats.org/officeDocument/2006/relationships/slide" Target="slides/slide13.xml"/><Relationship Id="rId39" Type="http://schemas.openxmlformats.org/officeDocument/2006/relationships/font" Target="fonts/RalewayMedium-bold.fntdata"/><Relationship Id="rId16" Type="http://schemas.openxmlformats.org/officeDocument/2006/relationships/slide" Target="slides/slide12.xml"/><Relationship Id="rId38" Type="http://schemas.openxmlformats.org/officeDocument/2006/relationships/font" Target="fonts/RalewayMedium-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29d8045c75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29d8045c75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0b68f5f6c9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0b68f5f6c9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29d8045c75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29d8045c75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29dba698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29dba698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0b68f5f6c9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0b68f5f6c9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0a18aa2564_0_23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0a18aa2564_0_23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29dba6989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229dba6989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29dba6989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29dba6989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229dba6989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229dba6989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29dba6989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229dba6989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a2de12ba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0a2de12ba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229dba6989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229dba6989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0a2de12ba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0a2de12ba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29038df3c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29038df3c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29038df3c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29038df3c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29d8045c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29d8045c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0a73ee225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0a73ee22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29d8045c7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29d8045c7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0b68f5f6c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0b68f5f6c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3356550" y="1165860"/>
            <a:ext cx="4412100" cy="18759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5" name="Google Shape;15;p2"/>
          <p:cNvSpPr txBox="1"/>
          <p:nvPr>
            <p:ph idx="1" type="subTitle"/>
          </p:nvPr>
        </p:nvSpPr>
        <p:spPr>
          <a:xfrm>
            <a:off x="3356550" y="3041885"/>
            <a:ext cx="4412100" cy="40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b="1" sz="31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 name="Google Shape;16;p2"/>
          <p:cNvSpPr txBox="1"/>
          <p:nvPr>
            <p:ph idx="2" type="subTitle"/>
          </p:nvPr>
        </p:nvSpPr>
        <p:spPr>
          <a:xfrm>
            <a:off x="3356550" y="3840335"/>
            <a:ext cx="4412100" cy="40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6" name="Google Shape;56;p11"/>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7" name="Google Shape;57;p11"/>
          <p:cNvSpPr/>
          <p:nvPr/>
        </p:nvSpPr>
        <p:spPr>
          <a:xfrm>
            <a:off x="1531800" y="951900"/>
            <a:ext cx="6080400" cy="3239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2015650" y="1470933"/>
            <a:ext cx="5115000" cy="151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9600"/>
              <a:buNone/>
              <a:defRPr sz="10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59" name="Google Shape;59;p11"/>
          <p:cNvSpPr txBox="1"/>
          <p:nvPr>
            <p:ph idx="1" type="subTitle"/>
          </p:nvPr>
        </p:nvSpPr>
        <p:spPr>
          <a:xfrm>
            <a:off x="2015642" y="2982083"/>
            <a:ext cx="5115000" cy="45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None/>
              <a:defRPr sz="1600">
                <a:solidFill>
                  <a:schemeClr val="accent2"/>
                </a:solidFill>
              </a:defRPr>
            </a:lvl1pPr>
            <a:lvl2pPr lvl="1" rtl="0" algn="ctr">
              <a:lnSpc>
                <a:spcPct val="100000"/>
              </a:lnSpc>
              <a:spcBef>
                <a:spcPts val="0"/>
              </a:spcBef>
              <a:spcAft>
                <a:spcPts val="0"/>
              </a:spcAft>
              <a:buClr>
                <a:schemeClr val="accent2"/>
              </a:buClr>
              <a:buSzPts val="1600"/>
              <a:buNone/>
              <a:defRPr sz="1600">
                <a:solidFill>
                  <a:schemeClr val="accent2"/>
                </a:solidFill>
              </a:defRPr>
            </a:lvl2pPr>
            <a:lvl3pPr lvl="2" rtl="0" algn="ctr">
              <a:lnSpc>
                <a:spcPct val="100000"/>
              </a:lnSpc>
              <a:spcBef>
                <a:spcPts val="0"/>
              </a:spcBef>
              <a:spcAft>
                <a:spcPts val="0"/>
              </a:spcAft>
              <a:buClr>
                <a:schemeClr val="accent2"/>
              </a:buClr>
              <a:buSzPts val="1600"/>
              <a:buNone/>
              <a:defRPr sz="1600">
                <a:solidFill>
                  <a:schemeClr val="accent2"/>
                </a:solidFill>
              </a:defRPr>
            </a:lvl3pPr>
            <a:lvl4pPr lvl="3" rtl="0" algn="ctr">
              <a:lnSpc>
                <a:spcPct val="100000"/>
              </a:lnSpc>
              <a:spcBef>
                <a:spcPts val="0"/>
              </a:spcBef>
              <a:spcAft>
                <a:spcPts val="0"/>
              </a:spcAft>
              <a:buClr>
                <a:schemeClr val="accent2"/>
              </a:buClr>
              <a:buSzPts val="1600"/>
              <a:buNone/>
              <a:defRPr sz="1600">
                <a:solidFill>
                  <a:schemeClr val="accent2"/>
                </a:solidFill>
              </a:defRPr>
            </a:lvl4pPr>
            <a:lvl5pPr lvl="4" rtl="0" algn="ctr">
              <a:lnSpc>
                <a:spcPct val="100000"/>
              </a:lnSpc>
              <a:spcBef>
                <a:spcPts val="0"/>
              </a:spcBef>
              <a:spcAft>
                <a:spcPts val="0"/>
              </a:spcAft>
              <a:buClr>
                <a:schemeClr val="accent2"/>
              </a:buClr>
              <a:buSzPts val="1600"/>
              <a:buNone/>
              <a:defRPr sz="1600">
                <a:solidFill>
                  <a:schemeClr val="accent2"/>
                </a:solidFill>
              </a:defRPr>
            </a:lvl5pPr>
            <a:lvl6pPr lvl="5" rtl="0" algn="ctr">
              <a:lnSpc>
                <a:spcPct val="100000"/>
              </a:lnSpc>
              <a:spcBef>
                <a:spcPts val="0"/>
              </a:spcBef>
              <a:spcAft>
                <a:spcPts val="0"/>
              </a:spcAft>
              <a:buClr>
                <a:schemeClr val="accent2"/>
              </a:buClr>
              <a:buSzPts val="1600"/>
              <a:buNone/>
              <a:defRPr sz="1600">
                <a:solidFill>
                  <a:schemeClr val="accent2"/>
                </a:solidFill>
              </a:defRPr>
            </a:lvl6pPr>
            <a:lvl7pPr lvl="6" rtl="0" algn="ctr">
              <a:lnSpc>
                <a:spcPct val="100000"/>
              </a:lnSpc>
              <a:spcBef>
                <a:spcPts val="0"/>
              </a:spcBef>
              <a:spcAft>
                <a:spcPts val="0"/>
              </a:spcAft>
              <a:buClr>
                <a:schemeClr val="accent2"/>
              </a:buClr>
              <a:buSzPts val="1600"/>
              <a:buNone/>
              <a:defRPr sz="1600">
                <a:solidFill>
                  <a:schemeClr val="accent2"/>
                </a:solidFill>
              </a:defRPr>
            </a:lvl7pPr>
            <a:lvl8pPr lvl="7" rtl="0" algn="ctr">
              <a:lnSpc>
                <a:spcPct val="100000"/>
              </a:lnSpc>
              <a:spcBef>
                <a:spcPts val="0"/>
              </a:spcBef>
              <a:spcAft>
                <a:spcPts val="0"/>
              </a:spcAft>
              <a:buClr>
                <a:schemeClr val="accent2"/>
              </a:buClr>
              <a:buSzPts val="1600"/>
              <a:buNone/>
              <a:defRPr sz="1600">
                <a:solidFill>
                  <a:schemeClr val="accent2"/>
                </a:solidFill>
              </a:defRPr>
            </a:lvl8pPr>
            <a:lvl9pPr lvl="8" rtl="0" algn="ctr">
              <a:lnSpc>
                <a:spcPct val="100000"/>
              </a:lnSpc>
              <a:spcBef>
                <a:spcPts val="0"/>
              </a:spcBef>
              <a:spcAft>
                <a:spcPts val="0"/>
              </a:spcAft>
              <a:buClr>
                <a:schemeClr val="accent2"/>
              </a:buClr>
              <a:buSzPts val="1600"/>
              <a:buNone/>
              <a:defRPr sz="1600">
                <a:solidFill>
                  <a:schemeClr val="accent2"/>
                </a:solidFill>
              </a:defRPr>
            </a:lvl9pPr>
          </a:lstStyle>
          <a:p/>
        </p:txBody>
      </p:sp>
      <p:grpSp>
        <p:nvGrpSpPr>
          <p:cNvPr id="60" name="Google Shape;60;p11"/>
          <p:cNvGrpSpPr/>
          <p:nvPr/>
        </p:nvGrpSpPr>
        <p:grpSpPr>
          <a:xfrm>
            <a:off x="2878783" y="409142"/>
            <a:ext cx="3397850" cy="187275"/>
            <a:chOff x="-3237675" y="-1132050"/>
            <a:chExt cx="3397850" cy="187275"/>
          </a:xfrm>
        </p:grpSpPr>
        <p:sp>
          <p:nvSpPr>
            <p:cNvPr id="61" name="Google Shape;61;p11"/>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70" name="Shape 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71" name="Shape 71"/>
        <p:cNvGrpSpPr/>
        <p:nvPr/>
      </p:nvGrpSpPr>
      <p:grpSpPr>
        <a:xfrm>
          <a:off x="0" y="0"/>
          <a:ext cx="0" cy="0"/>
          <a:chOff x="0" y="0"/>
          <a:chExt cx="0" cy="0"/>
        </a:xfrm>
      </p:grpSpPr>
      <p:sp>
        <p:nvSpPr>
          <p:cNvPr id="72" name="Google Shape;72;p13"/>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3" name="Google Shape;73;p13"/>
          <p:cNvSpPr txBox="1"/>
          <p:nvPr>
            <p:ph type="title"/>
          </p:nvPr>
        </p:nvSpPr>
        <p:spPr>
          <a:xfrm>
            <a:off x="720000" y="1621208"/>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4" name="Google Shape;74;p13"/>
          <p:cNvSpPr txBox="1"/>
          <p:nvPr>
            <p:ph hasCustomPrompt="1" idx="2" type="title"/>
          </p:nvPr>
        </p:nvSpPr>
        <p:spPr>
          <a:xfrm>
            <a:off x="720000" y="1158483"/>
            <a:ext cx="9246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p:nvPr>
            <p:ph idx="1" type="subTitle"/>
          </p:nvPr>
        </p:nvSpPr>
        <p:spPr>
          <a:xfrm>
            <a:off x="7200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76" name="Google Shape;76;p13"/>
          <p:cNvSpPr txBox="1"/>
          <p:nvPr>
            <p:ph idx="3" type="title"/>
          </p:nvPr>
        </p:nvSpPr>
        <p:spPr>
          <a:xfrm>
            <a:off x="3403800" y="1621216"/>
            <a:ext cx="2336400" cy="72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3"/>
          <p:cNvSpPr txBox="1"/>
          <p:nvPr>
            <p:ph hasCustomPrompt="1" idx="4" type="title"/>
          </p:nvPr>
        </p:nvSpPr>
        <p:spPr>
          <a:xfrm>
            <a:off x="3403800" y="1158483"/>
            <a:ext cx="9234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idx="5" type="subTitle"/>
          </p:nvPr>
        </p:nvSpPr>
        <p:spPr>
          <a:xfrm>
            <a:off x="34038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79" name="Google Shape;79;p13"/>
          <p:cNvSpPr txBox="1"/>
          <p:nvPr>
            <p:ph idx="6" type="title"/>
          </p:nvPr>
        </p:nvSpPr>
        <p:spPr>
          <a:xfrm>
            <a:off x="6087600" y="1621208"/>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3"/>
          <p:cNvSpPr txBox="1"/>
          <p:nvPr>
            <p:ph hasCustomPrompt="1" idx="7" type="title"/>
          </p:nvPr>
        </p:nvSpPr>
        <p:spPr>
          <a:xfrm>
            <a:off x="6087600" y="1158483"/>
            <a:ext cx="9234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idx="8" type="subTitle"/>
          </p:nvPr>
        </p:nvSpPr>
        <p:spPr>
          <a:xfrm>
            <a:off x="60876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2" name="Google Shape;82;p13"/>
          <p:cNvSpPr txBox="1"/>
          <p:nvPr>
            <p:ph idx="9" type="title"/>
          </p:nvPr>
        </p:nvSpPr>
        <p:spPr>
          <a:xfrm>
            <a:off x="7200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3"/>
          <p:cNvSpPr txBox="1"/>
          <p:nvPr>
            <p:ph hasCustomPrompt="1" idx="13" type="title"/>
          </p:nvPr>
        </p:nvSpPr>
        <p:spPr>
          <a:xfrm>
            <a:off x="7200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idx="14" type="subTitle"/>
          </p:nvPr>
        </p:nvSpPr>
        <p:spPr>
          <a:xfrm>
            <a:off x="7200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5" name="Google Shape;85;p13"/>
          <p:cNvSpPr txBox="1"/>
          <p:nvPr>
            <p:ph idx="15" type="title"/>
          </p:nvPr>
        </p:nvSpPr>
        <p:spPr>
          <a:xfrm>
            <a:off x="34038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6" name="Google Shape;86;p13"/>
          <p:cNvSpPr txBox="1"/>
          <p:nvPr>
            <p:ph hasCustomPrompt="1" idx="16" type="title"/>
          </p:nvPr>
        </p:nvSpPr>
        <p:spPr>
          <a:xfrm>
            <a:off x="34038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p:nvPr>
            <p:ph idx="17" type="subTitle"/>
          </p:nvPr>
        </p:nvSpPr>
        <p:spPr>
          <a:xfrm>
            <a:off x="34038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8" name="Google Shape;88;p13"/>
          <p:cNvSpPr txBox="1"/>
          <p:nvPr>
            <p:ph idx="18" type="title"/>
          </p:nvPr>
        </p:nvSpPr>
        <p:spPr>
          <a:xfrm>
            <a:off x="60876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 name="Google Shape;89;p13"/>
          <p:cNvSpPr txBox="1"/>
          <p:nvPr>
            <p:ph hasCustomPrompt="1" idx="19" type="title"/>
          </p:nvPr>
        </p:nvSpPr>
        <p:spPr>
          <a:xfrm>
            <a:off x="60876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p:nvPr>
            <p:ph idx="20" type="subTitle"/>
          </p:nvPr>
        </p:nvSpPr>
        <p:spPr>
          <a:xfrm>
            <a:off x="60876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91" name="Google Shape;91;p13"/>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92" name="Shape 92"/>
        <p:cNvGrpSpPr/>
        <p:nvPr/>
      </p:nvGrpSpPr>
      <p:grpSpPr>
        <a:xfrm>
          <a:off x="0" y="0"/>
          <a:ext cx="0" cy="0"/>
          <a:chOff x="0" y="0"/>
          <a:chExt cx="0" cy="0"/>
        </a:xfrm>
      </p:grpSpPr>
      <p:sp>
        <p:nvSpPr>
          <p:cNvPr id="93" name="Google Shape;93;p14"/>
          <p:cNvSpPr txBox="1"/>
          <p:nvPr/>
        </p:nvSpPr>
        <p:spPr>
          <a:xfrm>
            <a:off x="0" y="1635000"/>
            <a:ext cx="4709100" cy="350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94" name="Google Shape;94;p14"/>
          <p:cNvSpPr/>
          <p:nvPr/>
        </p:nvSpPr>
        <p:spPr>
          <a:xfrm>
            <a:off x="715100" y="698850"/>
            <a:ext cx="7713900" cy="374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ph type="title"/>
          </p:nvPr>
        </p:nvSpPr>
        <p:spPr>
          <a:xfrm>
            <a:off x="2290025" y="32403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6" name="Google Shape;96;p14"/>
          <p:cNvSpPr txBox="1"/>
          <p:nvPr>
            <p:ph idx="1" type="subTitle"/>
          </p:nvPr>
        </p:nvSpPr>
        <p:spPr>
          <a:xfrm>
            <a:off x="1458125" y="1416700"/>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solidFill>
                  <a:schemeClr val="accent2"/>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bg>
      <p:bgPr>
        <a:solidFill>
          <a:schemeClr val="accent1"/>
        </a:solid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1039150" y="2190975"/>
            <a:ext cx="5106000" cy="1465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9" name="Google Shape;99;p15"/>
          <p:cNvSpPr txBox="1"/>
          <p:nvPr>
            <p:ph hasCustomPrompt="1" idx="2" type="title"/>
          </p:nvPr>
        </p:nvSpPr>
        <p:spPr>
          <a:xfrm>
            <a:off x="1039142" y="1349167"/>
            <a:ext cx="1882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0" name="Google Shape;100;p15"/>
          <p:cNvSpPr txBox="1"/>
          <p:nvPr>
            <p:ph idx="1" type="subTitle"/>
          </p:nvPr>
        </p:nvSpPr>
        <p:spPr>
          <a:xfrm>
            <a:off x="1039150" y="3685050"/>
            <a:ext cx="51060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15"/>
          <p:cNvSpPr txBox="1"/>
          <p:nvPr/>
        </p:nvSpPr>
        <p:spPr>
          <a:xfrm rot="5400000">
            <a:off x="7451475" y="3099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_1">
    <p:bg>
      <p:bgPr>
        <a:solidFill>
          <a:schemeClr val="accent1"/>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2739225" y="2190975"/>
            <a:ext cx="4944900" cy="1465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4" name="Google Shape;104;p16"/>
          <p:cNvSpPr txBox="1"/>
          <p:nvPr>
            <p:ph hasCustomPrompt="1" idx="2" type="title"/>
          </p:nvPr>
        </p:nvSpPr>
        <p:spPr>
          <a:xfrm>
            <a:off x="2736775" y="1349167"/>
            <a:ext cx="1882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5" name="Google Shape;105;p16"/>
          <p:cNvSpPr txBox="1"/>
          <p:nvPr>
            <p:ph idx="1" type="subTitle"/>
          </p:nvPr>
        </p:nvSpPr>
        <p:spPr>
          <a:xfrm>
            <a:off x="2531017" y="3685058"/>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6"/>
          <p:cNvSpPr txBox="1"/>
          <p:nvPr/>
        </p:nvSpPr>
        <p:spPr>
          <a:xfrm>
            <a:off x="3601658" y="-576585"/>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cxnSp>
        <p:nvCxnSpPr>
          <p:cNvPr id="107" name="Google Shape;107;p16"/>
          <p:cNvCxnSpPr/>
          <p:nvPr/>
        </p:nvCxnSpPr>
        <p:spPr>
          <a:xfrm rot="10800000">
            <a:off x="524900" y="-25"/>
            <a:ext cx="0" cy="36336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5">
    <p:bg>
      <p:bgPr>
        <a:solidFill>
          <a:schemeClr val="accent1"/>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2303742" y="2190967"/>
            <a:ext cx="4944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0" name="Google Shape;110;p17"/>
          <p:cNvSpPr txBox="1"/>
          <p:nvPr>
            <p:ph hasCustomPrompt="1" idx="2" type="title"/>
          </p:nvPr>
        </p:nvSpPr>
        <p:spPr>
          <a:xfrm>
            <a:off x="5365842" y="1349167"/>
            <a:ext cx="18828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1" name="Google Shape;111;p17"/>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17"/>
          <p:cNvSpPr txBox="1"/>
          <p:nvPr/>
        </p:nvSpPr>
        <p:spPr>
          <a:xfrm rot="5400000">
            <a:off x="-433600" y="2337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6">
    <p:bg>
      <p:bgPr>
        <a:solidFill>
          <a:schemeClr val="accent1"/>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3172850" y="2190967"/>
            <a:ext cx="4944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5" name="Google Shape;115;p18"/>
          <p:cNvSpPr txBox="1"/>
          <p:nvPr>
            <p:ph hasCustomPrompt="1" idx="2" type="title"/>
          </p:nvPr>
        </p:nvSpPr>
        <p:spPr>
          <a:xfrm>
            <a:off x="47057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6" name="Google Shape;116;p18"/>
          <p:cNvSpPr txBox="1"/>
          <p:nvPr>
            <p:ph idx="1" type="subTitle"/>
          </p:nvPr>
        </p:nvSpPr>
        <p:spPr>
          <a:xfrm>
            <a:off x="29646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8"/>
          <p:cNvSpPr txBox="1"/>
          <p:nvPr/>
        </p:nvSpPr>
        <p:spPr>
          <a:xfrm>
            <a:off x="150900" y="4344717"/>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7">
    <p:bg>
      <p:bgPr>
        <a:solidFill>
          <a:schemeClr val="accent1"/>
        </a:solidFill>
      </p:bgPr>
    </p:bg>
    <p:spTree>
      <p:nvGrpSpPr>
        <p:cNvPr id="118" name="Shape 118"/>
        <p:cNvGrpSpPr/>
        <p:nvPr/>
      </p:nvGrpSpPr>
      <p:grpSpPr>
        <a:xfrm>
          <a:off x="0" y="0"/>
          <a:ext cx="0" cy="0"/>
          <a:chOff x="0" y="0"/>
          <a:chExt cx="0" cy="0"/>
        </a:xfrm>
      </p:grpSpPr>
      <p:sp>
        <p:nvSpPr>
          <p:cNvPr id="119" name="Google Shape;119;p19"/>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0" name="Google Shape;120;p19"/>
          <p:cNvSpPr txBox="1"/>
          <p:nvPr>
            <p:ph hasCustomPrompt="1" idx="2" type="title"/>
          </p:nvPr>
        </p:nvSpPr>
        <p:spPr>
          <a:xfrm>
            <a:off x="36389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1" name="Google Shape;121;p19"/>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9"/>
          <p:cNvSpPr txBox="1"/>
          <p:nvPr/>
        </p:nvSpPr>
        <p:spPr>
          <a:xfrm rot="5400000">
            <a:off x="-433600" y="2337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grpSp>
        <p:nvGrpSpPr>
          <p:cNvPr id="123" name="Google Shape;123;p19"/>
          <p:cNvGrpSpPr/>
          <p:nvPr/>
        </p:nvGrpSpPr>
        <p:grpSpPr>
          <a:xfrm>
            <a:off x="4194039" y="4514332"/>
            <a:ext cx="772605" cy="196301"/>
            <a:chOff x="2641350" y="846250"/>
            <a:chExt cx="413600" cy="105075"/>
          </a:xfrm>
        </p:grpSpPr>
        <p:sp>
          <p:nvSpPr>
            <p:cNvPr id="124" name="Google Shape;124;p1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p:cSld name="CUSTOM_2">
    <p:bg>
      <p:bgPr>
        <a:solidFill>
          <a:schemeClr val="dk1"/>
        </a:solidFill>
      </p:bgPr>
    </p:bg>
    <p:spTree>
      <p:nvGrpSpPr>
        <p:cNvPr id="128" name="Shape 128"/>
        <p:cNvGrpSpPr/>
        <p:nvPr/>
      </p:nvGrpSpPr>
      <p:grpSpPr>
        <a:xfrm>
          <a:off x="0" y="0"/>
          <a:ext cx="0" cy="0"/>
          <a:chOff x="0" y="0"/>
          <a:chExt cx="0" cy="0"/>
        </a:xfrm>
      </p:grpSpPr>
      <p:sp>
        <p:nvSpPr>
          <p:cNvPr id="129" name="Google Shape;129;p20"/>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0" name="Google Shape;130;p20"/>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1" name="Google Shape;131;p20"/>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2" name="Google Shape;132;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3" name="Google Shape;133;p20"/>
          <p:cNvSpPr/>
          <p:nvPr/>
        </p:nvSpPr>
        <p:spPr>
          <a:xfrm>
            <a:off x="873363" y="1168200"/>
            <a:ext cx="46617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5781538" y="1168200"/>
            <a:ext cx="24891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36389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 name="Google Shape;21;p3"/>
          <p:cNvSpPr txBox="1"/>
          <p:nvPr/>
        </p:nvSpPr>
        <p:spPr>
          <a:xfrm rot="5400000">
            <a:off x="-577075" y="368975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2_1">
    <p:bg>
      <p:bgPr>
        <a:solidFill>
          <a:schemeClr val="dk1"/>
        </a:solidFill>
      </p:bgPr>
    </p:bg>
    <p:spTree>
      <p:nvGrpSpPr>
        <p:cNvPr id="135" name="Shape 135"/>
        <p:cNvGrpSpPr/>
        <p:nvPr/>
      </p:nvGrpSpPr>
      <p:grpSpPr>
        <a:xfrm>
          <a:off x="0" y="0"/>
          <a:ext cx="0" cy="0"/>
          <a:chOff x="0" y="0"/>
          <a:chExt cx="0" cy="0"/>
        </a:xfrm>
      </p:grpSpPr>
      <p:sp>
        <p:nvSpPr>
          <p:cNvPr id="136" name="Google Shape;136;p21"/>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7" name="Google Shape;137;p21"/>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8" name="Google Shape;138;p21"/>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9" name="Google Shape;139;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0" name="Google Shape;140;p21"/>
          <p:cNvSpPr/>
          <p:nvPr/>
        </p:nvSpPr>
        <p:spPr>
          <a:xfrm>
            <a:off x="712400" y="1168200"/>
            <a:ext cx="7716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21"/>
          <p:cNvGrpSpPr/>
          <p:nvPr/>
        </p:nvGrpSpPr>
        <p:grpSpPr>
          <a:xfrm rot="10800000">
            <a:off x="-466752" y="434375"/>
            <a:ext cx="2159530" cy="548628"/>
            <a:chOff x="2641350" y="846250"/>
            <a:chExt cx="413600" cy="105075"/>
          </a:xfrm>
        </p:grpSpPr>
        <p:sp>
          <p:nvSpPr>
            <p:cNvPr id="142" name="Google Shape;142;p2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2_1_1">
    <p:bg>
      <p:bgPr>
        <a:solidFill>
          <a:schemeClr val="dk1"/>
        </a:solidFill>
      </p:bgPr>
    </p:bg>
    <p:spTree>
      <p:nvGrpSpPr>
        <p:cNvPr id="146" name="Shape 146"/>
        <p:cNvGrpSpPr/>
        <p:nvPr/>
      </p:nvGrpSpPr>
      <p:grpSpPr>
        <a:xfrm>
          <a:off x="0" y="0"/>
          <a:ext cx="0" cy="0"/>
          <a:chOff x="0" y="0"/>
          <a:chExt cx="0" cy="0"/>
        </a:xfrm>
      </p:grpSpPr>
      <p:sp>
        <p:nvSpPr>
          <p:cNvPr id="147" name="Google Shape;147;p22"/>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148" name="Google Shape;148;p22"/>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9" name="Google Shape;149;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0" name="Google Shape;150;p22"/>
          <p:cNvSpPr/>
          <p:nvPr/>
        </p:nvSpPr>
        <p:spPr>
          <a:xfrm>
            <a:off x="4759000" y="1644550"/>
            <a:ext cx="36699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719492" y="1644550"/>
            <a:ext cx="36699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bg>
      <p:bgPr>
        <a:solidFill>
          <a:schemeClr val="dk1"/>
        </a:solidFill>
      </p:bgPr>
    </p:bg>
    <p:spTree>
      <p:nvGrpSpPr>
        <p:cNvPr id="152" name="Shape 152"/>
        <p:cNvGrpSpPr/>
        <p:nvPr/>
      </p:nvGrpSpPr>
      <p:grpSpPr>
        <a:xfrm>
          <a:off x="0" y="0"/>
          <a:ext cx="0" cy="0"/>
          <a:chOff x="0" y="0"/>
          <a:chExt cx="0" cy="0"/>
        </a:xfrm>
      </p:grpSpPr>
      <p:sp>
        <p:nvSpPr>
          <p:cNvPr id="153" name="Google Shape;153;p23"/>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4" name="Google Shape;154;p23"/>
          <p:cNvSpPr/>
          <p:nvPr/>
        </p:nvSpPr>
        <p:spPr>
          <a:xfrm>
            <a:off x="601125" y="1017725"/>
            <a:ext cx="7962000" cy="374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156" name="Google Shape;156;p23"/>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Char char="●"/>
              <a:defRPr sz="1400">
                <a:solidFill>
                  <a:schemeClr val="accent2"/>
                </a:solidFill>
              </a:defRPr>
            </a:lvl1pPr>
            <a:lvl2pPr indent="-317500" lvl="1" marL="914400" rtl="0">
              <a:lnSpc>
                <a:spcPct val="100000"/>
              </a:lnSpc>
              <a:spcBef>
                <a:spcPts val="0"/>
              </a:spcBef>
              <a:spcAft>
                <a:spcPts val="0"/>
              </a:spcAft>
              <a:buClr>
                <a:schemeClr val="accent2"/>
              </a:buClr>
              <a:buSzPts val="1400"/>
              <a:buChar char="○"/>
              <a:defRPr>
                <a:solidFill>
                  <a:schemeClr val="accent2"/>
                </a:solidFill>
              </a:defRPr>
            </a:lvl2pPr>
            <a:lvl3pPr indent="-317500" lvl="2" marL="1371600" rtl="0">
              <a:lnSpc>
                <a:spcPct val="100000"/>
              </a:lnSpc>
              <a:spcBef>
                <a:spcPts val="0"/>
              </a:spcBef>
              <a:spcAft>
                <a:spcPts val="0"/>
              </a:spcAft>
              <a:buClr>
                <a:schemeClr val="accent2"/>
              </a:buClr>
              <a:buSzPts val="1400"/>
              <a:buChar char="■"/>
              <a:defRPr>
                <a:solidFill>
                  <a:schemeClr val="accent2"/>
                </a:solidFill>
              </a:defRPr>
            </a:lvl3pPr>
            <a:lvl4pPr indent="-317500" lvl="3" marL="1828800" rtl="0">
              <a:lnSpc>
                <a:spcPct val="100000"/>
              </a:lnSpc>
              <a:spcBef>
                <a:spcPts val="0"/>
              </a:spcBef>
              <a:spcAft>
                <a:spcPts val="0"/>
              </a:spcAft>
              <a:buClr>
                <a:schemeClr val="accent2"/>
              </a:buClr>
              <a:buSzPts val="1400"/>
              <a:buChar char="●"/>
              <a:defRPr>
                <a:solidFill>
                  <a:schemeClr val="accent2"/>
                </a:solidFill>
              </a:defRPr>
            </a:lvl4pPr>
            <a:lvl5pPr indent="-317500" lvl="4" marL="2286000" rtl="0">
              <a:lnSpc>
                <a:spcPct val="100000"/>
              </a:lnSpc>
              <a:spcBef>
                <a:spcPts val="0"/>
              </a:spcBef>
              <a:spcAft>
                <a:spcPts val="0"/>
              </a:spcAft>
              <a:buClr>
                <a:schemeClr val="accent2"/>
              </a:buClr>
              <a:buSzPts val="1400"/>
              <a:buChar char="○"/>
              <a:defRPr>
                <a:solidFill>
                  <a:schemeClr val="accent2"/>
                </a:solidFill>
              </a:defRPr>
            </a:lvl5pPr>
            <a:lvl6pPr indent="-317500" lvl="5" marL="2743200" rtl="0">
              <a:lnSpc>
                <a:spcPct val="100000"/>
              </a:lnSpc>
              <a:spcBef>
                <a:spcPts val="0"/>
              </a:spcBef>
              <a:spcAft>
                <a:spcPts val="0"/>
              </a:spcAft>
              <a:buClr>
                <a:schemeClr val="accent2"/>
              </a:buClr>
              <a:buSzPts val="1400"/>
              <a:buChar char="■"/>
              <a:defRPr>
                <a:solidFill>
                  <a:schemeClr val="accent2"/>
                </a:solidFill>
              </a:defRPr>
            </a:lvl6pPr>
            <a:lvl7pPr indent="-317500" lvl="6" marL="3200400" rtl="0">
              <a:lnSpc>
                <a:spcPct val="100000"/>
              </a:lnSpc>
              <a:spcBef>
                <a:spcPts val="0"/>
              </a:spcBef>
              <a:spcAft>
                <a:spcPts val="0"/>
              </a:spcAft>
              <a:buClr>
                <a:schemeClr val="accent2"/>
              </a:buClr>
              <a:buSzPts val="1400"/>
              <a:buChar char="●"/>
              <a:defRPr>
                <a:solidFill>
                  <a:schemeClr val="accent2"/>
                </a:solidFill>
              </a:defRPr>
            </a:lvl7pPr>
            <a:lvl8pPr indent="-317500" lvl="7" marL="3657600" rtl="0">
              <a:lnSpc>
                <a:spcPct val="100000"/>
              </a:lnSpc>
              <a:spcBef>
                <a:spcPts val="0"/>
              </a:spcBef>
              <a:spcAft>
                <a:spcPts val="0"/>
              </a:spcAft>
              <a:buClr>
                <a:schemeClr val="accent2"/>
              </a:buClr>
              <a:buSzPts val="1400"/>
              <a:buChar char="○"/>
              <a:defRPr>
                <a:solidFill>
                  <a:schemeClr val="accent2"/>
                </a:solidFill>
              </a:defRPr>
            </a:lvl8pPr>
            <a:lvl9pPr indent="-317500" lvl="8" marL="4114800" rtl="0">
              <a:lnSpc>
                <a:spcPct val="100000"/>
              </a:lnSpc>
              <a:spcBef>
                <a:spcPts val="0"/>
              </a:spcBef>
              <a:spcAft>
                <a:spcPts val="0"/>
              </a:spcAft>
              <a:buClr>
                <a:schemeClr val="accent2"/>
              </a:buClr>
              <a:buSzPts val="1400"/>
              <a:buChar char="■"/>
              <a:defRPr>
                <a:solidFill>
                  <a:schemeClr val="accent2"/>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dk1"/>
        </a:solidFill>
      </p:bgPr>
    </p:bg>
    <p:spTree>
      <p:nvGrpSpPr>
        <p:cNvPr id="157" name="Shape 157"/>
        <p:cNvGrpSpPr/>
        <p:nvPr/>
      </p:nvGrpSpPr>
      <p:grpSpPr>
        <a:xfrm>
          <a:off x="0" y="0"/>
          <a:ext cx="0" cy="0"/>
          <a:chOff x="0" y="0"/>
          <a:chExt cx="0" cy="0"/>
        </a:xfrm>
      </p:grpSpPr>
      <p:sp>
        <p:nvSpPr>
          <p:cNvPr id="158" name="Google Shape;158;p24"/>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159" name="Google Shape;159;p24"/>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0" name="Google Shape;160;p24"/>
          <p:cNvSpPr txBox="1"/>
          <p:nvPr>
            <p:ph idx="1" type="subTitle"/>
          </p:nvPr>
        </p:nvSpPr>
        <p:spPr>
          <a:xfrm>
            <a:off x="1181425" y="2857791"/>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61" name="Google Shape;161;p24"/>
          <p:cNvSpPr txBox="1"/>
          <p:nvPr>
            <p:ph idx="2" type="subTitle"/>
          </p:nvPr>
        </p:nvSpPr>
        <p:spPr>
          <a:xfrm>
            <a:off x="5220425" y="2857791"/>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62" name="Google Shape;162;p24"/>
          <p:cNvSpPr txBox="1"/>
          <p:nvPr>
            <p:ph idx="3" type="subTitle"/>
          </p:nvPr>
        </p:nvSpPr>
        <p:spPr>
          <a:xfrm>
            <a:off x="1181425" y="3397034"/>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24"/>
          <p:cNvSpPr txBox="1"/>
          <p:nvPr>
            <p:ph idx="4" type="subTitle"/>
          </p:nvPr>
        </p:nvSpPr>
        <p:spPr>
          <a:xfrm>
            <a:off x="5220425" y="3397034"/>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164" name="Shape 164"/>
        <p:cNvGrpSpPr/>
        <p:nvPr/>
      </p:nvGrpSpPr>
      <p:grpSpPr>
        <a:xfrm>
          <a:off x="0" y="0"/>
          <a:ext cx="0" cy="0"/>
          <a:chOff x="0" y="0"/>
          <a:chExt cx="0" cy="0"/>
        </a:xfrm>
      </p:grpSpPr>
      <p:sp>
        <p:nvSpPr>
          <p:cNvPr id="165" name="Google Shape;165;p25"/>
          <p:cNvSpPr txBox="1"/>
          <p:nvPr/>
        </p:nvSpPr>
        <p:spPr>
          <a:xfrm rot="5400000">
            <a:off x="-571525" y="3695550"/>
            <a:ext cx="17523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r>
              <a:rPr lang="en" sz="7900">
                <a:solidFill>
                  <a:schemeClr val="accent3"/>
                </a:solidFill>
                <a:latin typeface="Bebas Neue"/>
                <a:ea typeface="Bebas Neue"/>
                <a:cs typeface="Bebas Neue"/>
                <a:sym typeface="Bebas Neue"/>
              </a:rPr>
              <a:t>)</a:t>
            </a:r>
            <a:endParaRPr/>
          </a:p>
        </p:txBody>
      </p:sp>
      <p:sp>
        <p:nvSpPr>
          <p:cNvPr id="166" name="Google Shape;166;p25"/>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7" name="Google Shape;167;p25"/>
          <p:cNvSpPr/>
          <p:nvPr/>
        </p:nvSpPr>
        <p:spPr>
          <a:xfrm>
            <a:off x="719509" y="1393266"/>
            <a:ext cx="77040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txBox="1"/>
          <p:nvPr>
            <p:ph type="title"/>
          </p:nvPr>
        </p:nvSpPr>
        <p:spPr>
          <a:xfrm>
            <a:off x="8724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25"/>
          <p:cNvSpPr txBox="1"/>
          <p:nvPr>
            <p:ph idx="1" type="subTitle"/>
          </p:nvPr>
        </p:nvSpPr>
        <p:spPr>
          <a:xfrm>
            <a:off x="8724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0" name="Google Shape;170;p25"/>
          <p:cNvSpPr txBox="1"/>
          <p:nvPr>
            <p:ph idx="2" type="title"/>
          </p:nvPr>
        </p:nvSpPr>
        <p:spPr>
          <a:xfrm>
            <a:off x="34038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 name="Google Shape;171;p25"/>
          <p:cNvSpPr txBox="1"/>
          <p:nvPr>
            <p:ph idx="3" type="subTitle"/>
          </p:nvPr>
        </p:nvSpPr>
        <p:spPr>
          <a:xfrm>
            <a:off x="34038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2" name="Google Shape;172;p25"/>
          <p:cNvSpPr txBox="1"/>
          <p:nvPr>
            <p:ph idx="4" type="title"/>
          </p:nvPr>
        </p:nvSpPr>
        <p:spPr>
          <a:xfrm>
            <a:off x="59352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3" name="Google Shape;173;p25"/>
          <p:cNvSpPr txBox="1"/>
          <p:nvPr>
            <p:ph idx="5" type="subTitle"/>
          </p:nvPr>
        </p:nvSpPr>
        <p:spPr>
          <a:xfrm>
            <a:off x="59352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4" name="Google Shape;174;p25"/>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dk1"/>
        </a:solidFill>
      </p:bgPr>
    </p:bg>
    <p:spTree>
      <p:nvGrpSpPr>
        <p:cNvPr id="175" name="Shape 175"/>
        <p:cNvGrpSpPr/>
        <p:nvPr/>
      </p:nvGrpSpPr>
      <p:grpSpPr>
        <a:xfrm>
          <a:off x="0" y="0"/>
          <a:ext cx="0" cy="0"/>
          <a:chOff x="0" y="0"/>
          <a:chExt cx="0" cy="0"/>
        </a:xfrm>
      </p:grpSpPr>
      <p:sp>
        <p:nvSpPr>
          <p:cNvPr id="176" name="Google Shape;176;p26"/>
          <p:cNvSpPr txBox="1"/>
          <p:nvPr/>
        </p:nvSpPr>
        <p:spPr>
          <a:xfrm>
            <a:off x="11400" y="41045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7" name="Google Shape;177;p26"/>
          <p:cNvSpPr txBox="1"/>
          <p:nvPr/>
        </p:nvSpPr>
        <p:spPr>
          <a:xfrm>
            <a:off x="11400" y="27761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8" name="Google Shape;178;p26"/>
          <p:cNvSpPr txBox="1"/>
          <p:nvPr>
            <p:ph type="title"/>
          </p:nvPr>
        </p:nvSpPr>
        <p:spPr>
          <a:xfrm>
            <a:off x="7226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79" name="Google Shape;179;p26"/>
          <p:cNvSpPr txBox="1"/>
          <p:nvPr>
            <p:ph idx="1" type="subTitle"/>
          </p:nvPr>
        </p:nvSpPr>
        <p:spPr>
          <a:xfrm>
            <a:off x="7226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0" name="Google Shape;180;p26"/>
          <p:cNvSpPr txBox="1"/>
          <p:nvPr>
            <p:ph idx="2" type="title"/>
          </p:nvPr>
        </p:nvSpPr>
        <p:spPr>
          <a:xfrm>
            <a:off x="34064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81" name="Google Shape;181;p26"/>
          <p:cNvSpPr txBox="1"/>
          <p:nvPr>
            <p:ph idx="3" type="subTitle"/>
          </p:nvPr>
        </p:nvSpPr>
        <p:spPr>
          <a:xfrm>
            <a:off x="34064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2" name="Google Shape;182;p26"/>
          <p:cNvSpPr txBox="1"/>
          <p:nvPr>
            <p:ph idx="4" type="title"/>
          </p:nvPr>
        </p:nvSpPr>
        <p:spPr>
          <a:xfrm>
            <a:off x="60902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83" name="Google Shape;183;p26"/>
          <p:cNvSpPr txBox="1"/>
          <p:nvPr>
            <p:ph idx="5" type="subTitle"/>
          </p:nvPr>
        </p:nvSpPr>
        <p:spPr>
          <a:xfrm>
            <a:off x="60902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4" name="Google Shape;184;p26"/>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26"/>
          <p:cNvSpPr txBox="1"/>
          <p:nvPr>
            <p:ph idx="7" type="title"/>
          </p:nvPr>
        </p:nvSpPr>
        <p:spPr>
          <a:xfrm>
            <a:off x="7226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86" name="Google Shape;186;p26"/>
          <p:cNvSpPr txBox="1"/>
          <p:nvPr>
            <p:ph idx="8" type="title"/>
          </p:nvPr>
        </p:nvSpPr>
        <p:spPr>
          <a:xfrm>
            <a:off x="34064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87" name="Google Shape;187;p26"/>
          <p:cNvSpPr txBox="1"/>
          <p:nvPr>
            <p:ph idx="9" type="title"/>
          </p:nvPr>
        </p:nvSpPr>
        <p:spPr>
          <a:xfrm>
            <a:off x="60902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
    <p:bg>
      <p:bgPr>
        <a:solidFill>
          <a:schemeClr val="dk1"/>
        </a:solidFill>
      </p:bgPr>
    </p:bg>
    <p:spTree>
      <p:nvGrpSpPr>
        <p:cNvPr id="188" name="Shape 188"/>
        <p:cNvGrpSpPr/>
        <p:nvPr/>
      </p:nvGrpSpPr>
      <p:grpSpPr>
        <a:xfrm>
          <a:off x="0" y="0"/>
          <a:ext cx="0" cy="0"/>
          <a:chOff x="0" y="0"/>
          <a:chExt cx="0" cy="0"/>
        </a:xfrm>
      </p:grpSpPr>
      <p:sp>
        <p:nvSpPr>
          <p:cNvPr id="189" name="Google Shape;189;p27"/>
          <p:cNvSpPr txBox="1"/>
          <p:nvPr/>
        </p:nvSpPr>
        <p:spPr>
          <a:xfrm>
            <a:off x="4434900" y="1574750"/>
            <a:ext cx="4709100" cy="35085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90" name="Google Shape;190;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
        <p:nvSpPr>
          <p:cNvPr id="191" name="Google Shape;191;p27"/>
          <p:cNvSpPr txBox="1"/>
          <p:nvPr>
            <p:ph idx="2" type="title"/>
          </p:nvPr>
        </p:nvSpPr>
        <p:spPr>
          <a:xfrm>
            <a:off x="731342"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27"/>
          <p:cNvSpPr txBox="1"/>
          <p:nvPr>
            <p:ph idx="1" type="subTitle"/>
          </p:nvPr>
        </p:nvSpPr>
        <p:spPr>
          <a:xfrm>
            <a:off x="731342"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27"/>
          <p:cNvSpPr txBox="1"/>
          <p:nvPr>
            <p:ph idx="3" type="title"/>
          </p:nvPr>
        </p:nvSpPr>
        <p:spPr>
          <a:xfrm>
            <a:off x="3430611"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27"/>
          <p:cNvSpPr txBox="1"/>
          <p:nvPr>
            <p:ph idx="4" type="subTitle"/>
          </p:nvPr>
        </p:nvSpPr>
        <p:spPr>
          <a:xfrm>
            <a:off x="3430611"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27"/>
          <p:cNvSpPr txBox="1"/>
          <p:nvPr>
            <p:ph idx="5" type="title"/>
          </p:nvPr>
        </p:nvSpPr>
        <p:spPr>
          <a:xfrm>
            <a:off x="6129887"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 name="Google Shape;196;p27"/>
          <p:cNvSpPr txBox="1"/>
          <p:nvPr>
            <p:ph idx="6" type="subTitle"/>
          </p:nvPr>
        </p:nvSpPr>
        <p:spPr>
          <a:xfrm>
            <a:off x="6129887"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_1">
    <p:bg>
      <p:bgPr>
        <a:solidFill>
          <a:schemeClr val="dk1"/>
        </a:solidFill>
      </p:bgPr>
    </p:bg>
    <p:spTree>
      <p:nvGrpSpPr>
        <p:cNvPr id="197" name="Shape 197"/>
        <p:cNvGrpSpPr/>
        <p:nvPr/>
      </p:nvGrpSpPr>
      <p:grpSpPr>
        <a:xfrm>
          <a:off x="0" y="0"/>
          <a:ext cx="0" cy="0"/>
          <a:chOff x="0" y="0"/>
          <a:chExt cx="0" cy="0"/>
        </a:xfrm>
      </p:grpSpPr>
      <p:sp>
        <p:nvSpPr>
          <p:cNvPr id="198" name="Google Shape;198;p28"/>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199" name="Google Shape;199;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
        <p:nvSpPr>
          <p:cNvPr id="200" name="Google Shape;200;p28"/>
          <p:cNvSpPr txBox="1"/>
          <p:nvPr>
            <p:ph idx="2" type="title"/>
          </p:nvPr>
        </p:nvSpPr>
        <p:spPr>
          <a:xfrm>
            <a:off x="731342"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1" name="Google Shape;201;p28"/>
          <p:cNvSpPr txBox="1"/>
          <p:nvPr>
            <p:ph idx="1" type="subTitle"/>
          </p:nvPr>
        </p:nvSpPr>
        <p:spPr>
          <a:xfrm>
            <a:off x="731342"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 name="Google Shape;202;p28"/>
          <p:cNvSpPr txBox="1"/>
          <p:nvPr>
            <p:ph idx="3" type="title"/>
          </p:nvPr>
        </p:nvSpPr>
        <p:spPr>
          <a:xfrm>
            <a:off x="3430611"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3" name="Google Shape;203;p28"/>
          <p:cNvSpPr txBox="1"/>
          <p:nvPr>
            <p:ph idx="4" type="subTitle"/>
          </p:nvPr>
        </p:nvSpPr>
        <p:spPr>
          <a:xfrm>
            <a:off x="3430611"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 name="Google Shape;204;p28"/>
          <p:cNvSpPr txBox="1"/>
          <p:nvPr>
            <p:ph idx="5" type="title"/>
          </p:nvPr>
        </p:nvSpPr>
        <p:spPr>
          <a:xfrm>
            <a:off x="6129887"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 name="Google Shape;205;p28"/>
          <p:cNvSpPr txBox="1"/>
          <p:nvPr>
            <p:ph idx="6" type="subTitle"/>
          </p:nvPr>
        </p:nvSpPr>
        <p:spPr>
          <a:xfrm>
            <a:off x="6129887"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dk1"/>
        </a:solidFill>
      </p:bgPr>
    </p:bg>
    <p:spTree>
      <p:nvGrpSpPr>
        <p:cNvPr id="206" name="Shape 206"/>
        <p:cNvGrpSpPr/>
        <p:nvPr/>
      </p:nvGrpSpPr>
      <p:grpSpPr>
        <a:xfrm>
          <a:off x="0" y="0"/>
          <a:ext cx="0" cy="0"/>
          <a:chOff x="0" y="0"/>
          <a:chExt cx="0" cy="0"/>
        </a:xfrm>
      </p:grpSpPr>
      <p:sp>
        <p:nvSpPr>
          <p:cNvPr id="207" name="Google Shape;207;p29"/>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8" name="Google Shape;208;p29"/>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9" name="Google Shape;209;p29"/>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0" name="Google Shape;210;p29"/>
          <p:cNvSpPr/>
          <p:nvPr/>
        </p:nvSpPr>
        <p:spPr>
          <a:xfrm>
            <a:off x="712400" y="1168200"/>
            <a:ext cx="7716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txBox="1"/>
          <p:nvPr>
            <p:ph type="title"/>
          </p:nvPr>
        </p:nvSpPr>
        <p:spPr>
          <a:xfrm>
            <a:off x="1195863" y="1454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2" name="Google Shape;212;p29"/>
          <p:cNvSpPr txBox="1"/>
          <p:nvPr>
            <p:ph idx="1" type="subTitle"/>
          </p:nvPr>
        </p:nvSpPr>
        <p:spPr>
          <a:xfrm>
            <a:off x="1195863" y="2040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29"/>
          <p:cNvSpPr txBox="1"/>
          <p:nvPr>
            <p:ph idx="2" type="title"/>
          </p:nvPr>
        </p:nvSpPr>
        <p:spPr>
          <a:xfrm>
            <a:off x="5081043" y="1454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4" name="Google Shape;214;p29"/>
          <p:cNvSpPr txBox="1"/>
          <p:nvPr>
            <p:ph idx="3" type="subTitle"/>
          </p:nvPr>
        </p:nvSpPr>
        <p:spPr>
          <a:xfrm>
            <a:off x="5081043" y="2040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9"/>
          <p:cNvSpPr txBox="1"/>
          <p:nvPr>
            <p:ph idx="4" type="title"/>
          </p:nvPr>
        </p:nvSpPr>
        <p:spPr>
          <a:xfrm>
            <a:off x="1195863" y="32686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6" name="Google Shape;216;p29"/>
          <p:cNvSpPr txBox="1"/>
          <p:nvPr>
            <p:ph idx="5" type="subTitle"/>
          </p:nvPr>
        </p:nvSpPr>
        <p:spPr>
          <a:xfrm>
            <a:off x="1195863" y="38551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29"/>
          <p:cNvSpPr txBox="1"/>
          <p:nvPr>
            <p:ph idx="6" type="title"/>
          </p:nvPr>
        </p:nvSpPr>
        <p:spPr>
          <a:xfrm>
            <a:off x="5081043" y="32686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8" name="Google Shape;218;p29"/>
          <p:cNvSpPr txBox="1"/>
          <p:nvPr>
            <p:ph idx="7" type="subTitle"/>
          </p:nvPr>
        </p:nvSpPr>
        <p:spPr>
          <a:xfrm>
            <a:off x="5081043" y="38551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29"/>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220" name="Shape 220"/>
        <p:cNvGrpSpPr/>
        <p:nvPr/>
      </p:nvGrpSpPr>
      <p:grpSpPr>
        <a:xfrm>
          <a:off x="0" y="0"/>
          <a:ext cx="0" cy="0"/>
          <a:chOff x="0" y="0"/>
          <a:chExt cx="0" cy="0"/>
        </a:xfrm>
      </p:grpSpPr>
      <p:sp>
        <p:nvSpPr>
          <p:cNvPr id="221" name="Google Shape;221;p30"/>
          <p:cNvSpPr txBox="1"/>
          <p:nvPr/>
        </p:nvSpPr>
        <p:spPr>
          <a:xfrm rot="5400000">
            <a:off x="-1274000" y="2227883"/>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22" name="Google Shape;222;p30"/>
          <p:cNvSpPr txBox="1"/>
          <p:nvPr/>
        </p:nvSpPr>
        <p:spPr>
          <a:xfrm rot="5400000">
            <a:off x="6769175" y="2380283"/>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23" name="Google Shape;223;p30"/>
          <p:cNvSpPr txBox="1"/>
          <p:nvPr>
            <p:ph type="title"/>
          </p:nvPr>
        </p:nvSpPr>
        <p:spPr>
          <a:xfrm>
            <a:off x="720000"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4" name="Google Shape;224;p30"/>
          <p:cNvSpPr txBox="1"/>
          <p:nvPr>
            <p:ph idx="1" type="subTitle"/>
          </p:nvPr>
        </p:nvSpPr>
        <p:spPr>
          <a:xfrm>
            <a:off x="720000"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30"/>
          <p:cNvSpPr txBox="1"/>
          <p:nvPr>
            <p:ph idx="2" type="title"/>
          </p:nvPr>
        </p:nvSpPr>
        <p:spPr>
          <a:xfrm>
            <a:off x="3419269"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6" name="Google Shape;226;p30"/>
          <p:cNvSpPr txBox="1"/>
          <p:nvPr>
            <p:ph idx="3" type="subTitle"/>
          </p:nvPr>
        </p:nvSpPr>
        <p:spPr>
          <a:xfrm>
            <a:off x="3419269"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30"/>
          <p:cNvSpPr txBox="1"/>
          <p:nvPr>
            <p:ph idx="4" type="title"/>
          </p:nvPr>
        </p:nvSpPr>
        <p:spPr>
          <a:xfrm>
            <a:off x="720000"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8" name="Google Shape;228;p30"/>
          <p:cNvSpPr txBox="1"/>
          <p:nvPr>
            <p:ph idx="5" type="subTitle"/>
          </p:nvPr>
        </p:nvSpPr>
        <p:spPr>
          <a:xfrm>
            <a:off x="720000"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30"/>
          <p:cNvSpPr txBox="1"/>
          <p:nvPr>
            <p:ph idx="6" type="title"/>
          </p:nvPr>
        </p:nvSpPr>
        <p:spPr>
          <a:xfrm>
            <a:off x="3419269"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0" name="Google Shape;230;p30"/>
          <p:cNvSpPr txBox="1"/>
          <p:nvPr>
            <p:ph idx="7" type="subTitle"/>
          </p:nvPr>
        </p:nvSpPr>
        <p:spPr>
          <a:xfrm>
            <a:off x="3419269"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30"/>
          <p:cNvSpPr txBox="1"/>
          <p:nvPr>
            <p:ph idx="8" type="title"/>
          </p:nvPr>
        </p:nvSpPr>
        <p:spPr>
          <a:xfrm>
            <a:off x="6118545"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2" name="Google Shape;232;p30"/>
          <p:cNvSpPr txBox="1"/>
          <p:nvPr>
            <p:ph idx="9" type="subTitle"/>
          </p:nvPr>
        </p:nvSpPr>
        <p:spPr>
          <a:xfrm>
            <a:off x="6118545"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30"/>
          <p:cNvSpPr txBox="1"/>
          <p:nvPr>
            <p:ph idx="13" type="title"/>
          </p:nvPr>
        </p:nvSpPr>
        <p:spPr>
          <a:xfrm>
            <a:off x="6118545"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4" name="Google Shape;234;p30"/>
          <p:cNvSpPr txBox="1"/>
          <p:nvPr>
            <p:ph idx="14" type="subTitle"/>
          </p:nvPr>
        </p:nvSpPr>
        <p:spPr>
          <a:xfrm>
            <a:off x="6118545"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30"/>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22" name="Shape 22"/>
        <p:cNvGrpSpPr/>
        <p:nvPr/>
      </p:nvGrpSpPr>
      <p:grpSpPr>
        <a:xfrm>
          <a:off x="0" y="0"/>
          <a:ext cx="0" cy="0"/>
          <a:chOff x="0" y="0"/>
          <a:chExt cx="0" cy="0"/>
        </a:xfrm>
      </p:grpSpPr>
      <p:sp>
        <p:nvSpPr>
          <p:cNvPr id="23" name="Google Shape;23;p4"/>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4" name="Google Shape;24;p4"/>
          <p:cNvSpPr/>
          <p:nvPr/>
        </p:nvSpPr>
        <p:spPr>
          <a:xfrm>
            <a:off x="712400" y="1091150"/>
            <a:ext cx="7716600" cy="405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idx="1" type="subTitle"/>
          </p:nvPr>
        </p:nvSpPr>
        <p:spPr>
          <a:xfrm>
            <a:off x="918600" y="1071750"/>
            <a:ext cx="7306800" cy="35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rtl="0" algn="ctr">
              <a:lnSpc>
                <a:spcPct val="100000"/>
              </a:lnSpc>
              <a:spcBef>
                <a:spcPts val="0"/>
              </a:spcBef>
              <a:spcAft>
                <a:spcPts val="0"/>
              </a:spcAft>
              <a:buClr>
                <a:schemeClr val="accent2"/>
              </a:buClr>
              <a:buSzPts val="1400"/>
              <a:buAutoNum type="romanLcPeriod"/>
              <a:defRPr>
                <a:solidFill>
                  <a:schemeClr val="accent2"/>
                </a:solidFill>
              </a:defRPr>
            </a:lvl3pPr>
            <a:lvl4pPr lvl="3" rtl="0" algn="ctr">
              <a:lnSpc>
                <a:spcPct val="100000"/>
              </a:lnSpc>
              <a:spcBef>
                <a:spcPts val="0"/>
              </a:spcBef>
              <a:spcAft>
                <a:spcPts val="0"/>
              </a:spcAft>
              <a:buClr>
                <a:schemeClr val="accent2"/>
              </a:buClr>
              <a:buSzPts val="1400"/>
              <a:buAutoNum type="arabicPeriod"/>
              <a:defRPr>
                <a:solidFill>
                  <a:schemeClr val="accent2"/>
                </a:solidFill>
              </a:defRPr>
            </a:lvl4pPr>
            <a:lvl5pPr lvl="4" rtl="0" algn="ctr">
              <a:lnSpc>
                <a:spcPct val="100000"/>
              </a:lnSpc>
              <a:spcBef>
                <a:spcPts val="0"/>
              </a:spcBef>
              <a:spcAft>
                <a:spcPts val="0"/>
              </a:spcAft>
              <a:buClr>
                <a:schemeClr val="accent2"/>
              </a:buClr>
              <a:buSzPts val="1400"/>
              <a:buAutoNum type="alphaLcPeriod"/>
              <a:defRPr>
                <a:solidFill>
                  <a:schemeClr val="accent2"/>
                </a:solidFill>
              </a:defRPr>
            </a:lvl5pPr>
            <a:lvl6pPr lvl="5" rtl="0" algn="ctr">
              <a:lnSpc>
                <a:spcPct val="100000"/>
              </a:lnSpc>
              <a:spcBef>
                <a:spcPts val="0"/>
              </a:spcBef>
              <a:spcAft>
                <a:spcPts val="0"/>
              </a:spcAft>
              <a:buClr>
                <a:schemeClr val="accent2"/>
              </a:buClr>
              <a:buSzPts val="1400"/>
              <a:buAutoNum type="romanLcPeriod"/>
              <a:defRPr>
                <a:solidFill>
                  <a:schemeClr val="accent2"/>
                </a:solidFill>
              </a:defRPr>
            </a:lvl6pPr>
            <a:lvl7pPr lvl="6" rtl="0" algn="ctr">
              <a:lnSpc>
                <a:spcPct val="100000"/>
              </a:lnSpc>
              <a:spcBef>
                <a:spcPts val="0"/>
              </a:spcBef>
              <a:spcAft>
                <a:spcPts val="0"/>
              </a:spcAft>
              <a:buClr>
                <a:schemeClr val="accent2"/>
              </a:buClr>
              <a:buSzPts val="1400"/>
              <a:buAutoNum type="arabicPeriod"/>
              <a:defRPr>
                <a:solidFill>
                  <a:schemeClr val="accent2"/>
                </a:solidFill>
              </a:defRPr>
            </a:lvl7pPr>
            <a:lvl8pPr lvl="7" rtl="0" algn="ctr">
              <a:lnSpc>
                <a:spcPct val="100000"/>
              </a:lnSpc>
              <a:spcBef>
                <a:spcPts val="0"/>
              </a:spcBef>
              <a:spcAft>
                <a:spcPts val="0"/>
              </a:spcAft>
              <a:buClr>
                <a:schemeClr val="accent2"/>
              </a:buClr>
              <a:buSzPts val="1400"/>
              <a:buAutoNum type="alphaLcPeriod"/>
              <a:defRPr>
                <a:solidFill>
                  <a:schemeClr val="accent2"/>
                </a:solidFill>
              </a:defRPr>
            </a:lvl8pPr>
            <a:lvl9pPr lvl="8" rtl="0" algn="ctr">
              <a:lnSpc>
                <a:spcPct val="100000"/>
              </a:lnSpc>
              <a:spcBef>
                <a:spcPts val="0"/>
              </a:spcBef>
              <a:spcAft>
                <a:spcPts val="0"/>
              </a:spcAft>
              <a:buClr>
                <a:schemeClr val="accent2"/>
              </a:buClr>
              <a:buSzPts val="1400"/>
              <a:buAutoNum type="romanLcPeriod"/>
              <a:defRPr>
                <a:solidFill>
                  <a:schemeClr val="accent2"/>
                </a:solidFill>
              </a:defRPr>
            </a:lvl9pPr>
          </a:lstStyle>
          <a:p/>
        </p:txBody>
      </p:sp>
      <p:sp>
        <p:nvSpPr>
          <p:cNvPr id="26" name="Google Shape;26;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dk1"/>
        </a:solidFill>
      </p:bgPr>
    </p:bg>
    <p:spTree>
      <p:nvGrpSpPr>
        <p:cNvPr id="236" name="Shape 236"/>
        <p:cNvGrpSpPr/>
        <p:nvPr/>
      </p:nvGrpSpPr>
      <p:grpSpPr>
        <a:xfrm>
          <a:off x="0" y="0"/>
          <a:ext cx="0" cy="0"/>
          <a:chOff x="0" y="0"/>
          <a:chExt cx="0" cy="0"/>
        </a:xfrm>
      </p:grpSpPr>
      <p:sp>
        <p:nvSpPr>
          <p:cNvPr id="237" name="Google Shape;237;p31"/>
          <p:cNvSpPr txBox="1"/>
          <p:nvPr/>
        </p:nvSpPr>
        <p:spPr>
          <a:xfrm rot="5400000">
            <a:off x="-571525" y="3695550"/>
            <a:ext cx="17523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p>
        </p:txBody>
      </p:sp>
      <p:sp>
        <p:nvSpPr>
          <p:cNvPr id="238" name="Google Shape;238;p31"/>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39" name="Google Shape;239;p31"/>
          <p:cNvSpPr/>
          <p:nvPr/>
        </p:nvSpPr>
        <p:spPr>
          <a:xfrm>
            <a:off x="719509" y="1393266"/>
            <a:ext cx="77040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txBox="1"/>
          <p:nvPr>
            <p:ph hasCustomPrompt="1" type="title"/>
          </p:nvPr>
        </p:nvSpPr>
        <p:spPr>
          <a:xfrm>
            <a:off x="1205424" y="3396700"/>
            <a:ext cx="18132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1" name="Google Shape;241;p31"/>
          <p:cNvSpPr txBox="1"/>
          <p:nvPr>
            <p:ph hasCustomPrompt="1" idx="2" type="title"/>
          </p:nvPr>
        </p:nvSpPr>
        <p:spPr>
          <a:xfrm>
            <a:off x="3658409" y="3396700"/>
            <a:ext cx="18159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2" name="Google Shape;242;p31"/>
          <p:cNvSpPr txBox="1"/>
          <p:nvPr>
            <p:ph hasCustomPrompt="1" idx="3" type="title"/>
          </p:nvPr>
        </p:nvSpPr>
        <p:spPr>
          <a:xfrm>
            <a:off x="6120687" y="3396704"/>
            <a:ext cx="18288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3" name="Google Shape;243;p31"/>
          <p:cNvSpPr txBox="1"/>
          <p:nvPr>
            <p:ph idx="4" type="title"/>
          </p:nvPr>
        </p:nvSpPr>
        <p:spPr>
          <a:xfrm>
            <a:off x="1204084" y="2368650"/>
            <a:ext cx="1815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 name="Google Shape;244;p31"/>
          <p:cNvSpPr txBox="1"/>
          <p:nvPr>
            <p:ph idx="1" type="subTitle"/>
          </p:nvPr>
        </p:nvSpPr>
        <p:spPr>
          <a:xfrm>
            <a:off x="1204084" y="2878975"/>
            <a:ext cx="1815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31"/>
          <p:cNvSpPr txBox="1"/>
          <p:nvPr>
            <p:ph idx="5" type="title"/>
          </p:nvPr>
        </p:nvSpPr>
        <p:spPr>
          <a:xfrm>
            <a:off x="3658409" y="2368650"/>
            <a:ext cx="1815900" cy="52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6" name="Google Shape;246;p31"/>
          <p:cNvSpPr txBox="1"/>
          <p:nvPr>
            <p:ph idx="6" type="subTitle"/>
          </p:nvPr>
        </p:nvSpPr>
        <p:spPr>
          <a:xfrm>
            <a:off x="3658409" y="2875724"/>
            <a:ext cx="1815900" cy="4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31"/>
          <p:cNvSpPr txBox="1"/>
          <p:nvPr>
            <p:ph idx="7" type="title"/>
          </p:nvPr>
        </p:nvSpPr>
        <p:spPr>
          <a:xfrm>
            <a:off x="6120687" y="2368650"/>
            <a:ext cx="1828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 name="Google Shape;248;p31"/>
          <p:cNvSpPr txBox="1"/>
          <p:nvPr>
            <p:ph idx="8" type="subTitle"/>
          </p:nvPr>
        </p:nvSpPr>
        <p:spPr>
          <a:xfrm>
            <a:off x="6120687" y="2878975"/>
            <a:ext cx="1828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9" name="Google Shape;249;p31"/>
          <p:cNvSpPr txBox="1"/>
          <p:nvPr>
            <p:ph idx="9"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dk1"/>
        </a:solidFill>
      </p:bgPr>
    </p:bg>
    <p:spTree>
      <p:nvGrpSpPr>
        <p:cNvPr id="250" name="Shape 250"/>
        <p:cNvGrpSpPr/>
        <p:nvPr/>
      </p:nvGrpSpPr>
      <p:grpSpPr>
        <a:xfrm>
          <a:off x="0" y="0"/>
          <a:ext cx="0" cy="0"/>
          <a:chOff x="0" y="0"/>
          <a:chExt cx="0" cy="0"/>
        </a:xfrm>
      </p:grpSpPr>
      <p:sp>
        <p:nvSpPr>
          <p:cNvPr id="251" name="Google Shape;251;p32"/>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52" name="Google Shape;252;p32"/>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53" name="Google Shape;253;p32"/>
          <p:cNvSpPr/>
          <p:nvPr/>
        </p:nvSpPr>
        <p:spPr>
          <a:xfrm>
            <a:off x="1958925" y="535000"/>
            <a:ext cx="5239800" cy="407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2"/>
          <p:cNvSpPr txBox="1"/>
          <p:nvPr>
            <p:ph type="ctrTitle"/>
          </p:nvPr>
        </p:nvSpPr>
        <p:spPr>
          <a:xfrm>
            <a:off x="2429950" y="723341"/>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91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5" name="Google Shape;255;p32"/>
          <p:cNvSpPr txBox="1"/>
          <p:nvPr>
            <p:ph idx="1" type="subTitle"/>
          </p:nvPr>
        </p:nvSpPr>
        <p:spPr>
          <a:xfrm>
            <a:off x="2687700" y="2227616"/>
            <a:ext cx="3778800" cy="1279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56" name="Google Shape;256;p32"/>
          <p:cNvSpPr txBox="1"/>
          <p:nvPr/>
        </p:nvSpPr>
        <p:spPr>
          <a:xfrm>
            <a:off x="2359091" y="3530100"/>
            <a:ext cx="4434600" cy="66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aleway"/>
                <a:ea typeface="Raleway"/>
                <a:cs typeface="Raleway"/>
                <a:sym typeface="Raleway"/>
              </a:rPr>
              <a:t>CREDITS: This presentation template was created by </a:t>
            </a:r>
            <a:r>
              <a:rPr b="1" lang="en" sz="1200">
                <a:solidFill>
                  <a:srgbClr val="434343"/>
                </a:solidFill>
                <a:uFill>
                  <a:noFill/>
                </a:uFill>
                <a:latin typeface="Raleway"/>
                <a:ea typeface="Raleway"/>
                <a:cs typeface="Raleway"/>
                <a:sym typeface="Raleway"/>
                <a:hlinkClick r:id="rId2">
                  <a:extLst>
                    <a:ext uri="{A12FA001-AC4F-418D-AE19-62706E023703}">
                      <ahyp:hlinkClr val="tx"/>
                    </a:ext>
                  </a:extLst>
                </a:hlinkClick>
              </a:rPr>
              <a:t>Slidesgo</a:t>
            </a:r>
            <a:r>
              <a:rPr lang="en" sz="1200">
                <a:solidFill>
                  <a:srgbClr val="434343"/>
                </a:solidFill>
                <a:latin typeface="Raleway"/>
                <a:ea typeface="Raleway"/>
                <a:cs typeface="Raleway"/>
                <a:sym typeface="Raleway"/>
              </a:rPr>
              <a:t>, including icons by </a:t>
            </a:r>
            <a:r>
              <a:rPr b="1" lang="en" sz="1200">
                <a:solidFill>
                  <a:srgbClr val="434343"/>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rgbClr val="434343"/>
                </a:solidFill>
                <a:latin typeface="Raleway"/>
                <a:ea typeface="Raleway"/>
                <a:cs typeface="Raleway"/>
                <a:sym typeface="Raleway"/>
              </a:rPr>
              <a:t> and infographics &amp; images by </a:t>
            </a:r>
            <a:r>
              <a:rPr b="1" lang="en" sz="1200">
                <a:solidFill>
                  <a:srgbClr val="434343"/>
                </a:solidFill>
                <a:uFill>
                  <a:noFill/>
                </a:uFill>
                <a:latin typeface="Raleway"/>
                <a:ea typeface="Raleway"/>
                <a:cs typeface="Raleway"/>
                <a:sym typeface="Raleway"/>
                <a:hlinkClick r:id="rId4">
                  <a:extLst>
                    <a:ext uri="{A12FA001-AC4F-418D-AE19-62706E023703}">
                      <ahyp:hlinkClr val="tx"/>
                    </a:ext>
                  </a:extLst>
                </a:hlinkClick>
              </a:rPr>
              <a:t>Freepik</a:t>
            </a:r>
            <a:endParaRPr b="1" sz="1200">
              <a:latin typeface="Raleway"/>
              <a:ea typeface="Raleway"/>
              <a:cs typeface="Raleway"/>
              <a:sym typeface="Raleway"/>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dk1"/>
        </a:solidFill>
      </p:bgPr>
    </p:bg>
    <p:spTree>
      <p:nvGrpSpPr>
        <p:cNvPr id="257" name="Shape 257"/>
        <p:cNvGrpSpPr/>
        <p:nvPr/>
      </p:nvGrpSpPr>
      <p:grpSpPr>
        <a:xfrm>
          <a:off x="0" y="0"/>
          <a:ext cx="0" cy="0"/>
          <a:chOff x="0" y="0"/>
          <a:chExt cx="0" cy="0"/>
        </a:xfrm>
      </p:grpSpPr>
      <p:grpSp>
        <p:nvGrpSpPr>
          <p:cNvPr id="258" name="Google Shape;258;p33"/>
          <p:cNvGrpSpPr/>
          <p:nvPr/>
        </p:nvGrpSpPr>
        <p:grpSpPr>
          <a:xfrm>
            <a:off x="-457433" y="534990"/>
            <a:ext cx="2192659" cy="557097"/>
            <a:chOff x="2641350" y="846250"/>
            <a:chExt cx="413600" cy="105075"/>
          </a:xfrm>
        </p:grpSpPr>
        <p:sp>
          <p:nvSpPr>
            <p:cNvPr id="259" name="Google Shape;259;p3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33"/>
          <p:cNvGrpSpPr/>
          <p:nvPr/>
        </p:nvGrpSpPr>
        <p:grpSpPr>
          <a:xfrm>
            <a:off x="2881200" y="4514854"/>
            <a:ext cx="3397850" cy="187275"/>
            <a:chOff x="-3237675" y="-1132050"/>
            <a:chExt cx="3397850" cy="187275"/>
          </a:xfrm>
        </p:grpSpPr>
        <p:sp>
          <p:nvSpPr>
            <p:cNvPr id="264" name="Google Shape;264;p33"/>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3"/>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33"/>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accent1"/>
        </a:solidFill>
      </p:bgPr>
    </p:bg>
    <p:spTree>
      <p:nvGrpSpPr>
        <p:cNvPr id="274" name="Shape 274"/>
        <p:cNvGrpSpPr/>
        <p:nvPr/>
      </p:nvGrpSpPr>
      <p:grpSpPr>
        <a:xfrm>
          <a:off x="0" y="0"/>
          <a:ext cx="0" cy="0"/>
          <a:chOff x="0" y="0"/>
          <a:chExt cx="0" cy="0"/>
        </a:xfrm>
      </p:grpSpPr>
      <p:sp>
        <p:nvSpPr>
          <p:cNvPr id="275" name="Google Shape;275;p34"/>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6" name="Google Shape;276;p34"/>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p:nvPr/>
        </p:nvSpPr>
        <p:spPr>
          <a:xfrm>
            <a:off x="708150" y="535050"/>
            <a:ext cx="77208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34"/>
          <p:cNvGrpSpPr/>
          <p:nvPr/>
        </p:nvGrpSpPr>
        <p:grpSpPr>
          <a:xfrm>
            <a:off x="419564" y="436857"/>
            <a:ext cx="772605" cy="196301"/>
            <a:chOff x="2641350" y="846250"/>
            <a:chExt cx="413600" cy="105075"/>
          </a:xfrm>
        </p:grpSpPr>
        <p:sp>
          <p:nvSpPr>
            <p:cNvPr id="280" name="Google Shape;280;p3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34"/>
          <p:cNvGrpSpPr/>
          <p:nvPr/>
        </p:nvGrpSpPr>
        <p:grpSpPr>
          <a:xfrm>
            <a:off x="7959731" y="436857"/>
            <a:ext cx="772605" cy="196301"/>
            <a:chOff x="2641350" y="846250"/>
            <a:chExt cx="413600" cy="105075"/>
          </a:xfrm>
        </p:grpSpPr>
        <p:sp>
          <p:nvSpPr>
            <p:cNvPr id="285" name="Google Shape;285;p3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7" name="Shape 27"/>
        <p:cNvGrpSpPr/>
        <p:nvPr/>
      </p:nvGrpSpPr>
      <p:grpSpPr>
        <a:xfrm>
          <a:off x="0" y="0"/>
          <a:ext cx="0" cy="0"/>
          <a:chOff x="0" y="0"/>
          <a:chExt cx="0" cy="0"/>
        </a:xfrm>
      </p:grpSpPr>
      <p:sp>
        <p:nvSpPr>
          <p:cNvPr id="28" name="Google Shape;28;p5"/>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9" name="Google Shape;29;p5"/>
          <p:cNvSpPr txBox="1"/>
          <p:nvPr>
            <p:ph idx="1" type="subTitle"/>
          </p:nvPr>
        </p:nvSpPr>
        <p:spPr>
          <a:xfrm>
            <a:off x="1834113" y="1773447"/>
            <a:ext cx="2752200" cy="539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0" name="Google Shape;30;p5"/>
          <p:cNvSpPr txBox="1"/>
          <p:nvPr>
            <p:ph idx="2" type="subTitle"/>
          </p:nvPr>
        </p:nvSpPr>
        <p:spPr>
          <a:xfrm>
            <a:off x="4572050" y="3532125"/>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1" name="Google Shape;31;p5"/>
          <p:cNvSpPr txBox="1"/>
          <p:nvPr>
            <p:ph idx="3" type="subTitle"/>
          </p:nvPr>
        </p:nvSpPr>
        <p:spPr>
          <a:xfrm>
            <a:off x="5103350" y="1545297"/>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5"/>
          <p:cNvSpPr txBox="1"/>
          <p:nvPr>
            <p:ph idx="4" type="subTitle"/>
          </p:nvPr>
        </p:nvSpPr>
        <p:spPr>
          <a:xfrm>
            <a:off x="1236966" y="3303975"/>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 name="Google Shape;33;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34"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8" name="Shape 38"/>
        <p:cNvGrpSpPr/>
        <p:nvPr/>
      </p:nvGrpSpPr>
      <p:grpSpPr>
        <a:xfrm>
          <a:off x="0" y="0"/>
          <a:ext cx="0" cy="0"/>
          <a:chOff x="0" y="0"/>
          <a:chExt cx="0" cy="0"/>
        </a:xfrm>
      </p:grpSpPr>
      <p:sp>
        <p:nvSpPr>
          <p:cNvPr id="39" name="Google Shape;39;p7"/>
          <p:cNvSpPr txBox="1"/>
          <p:nvPr/>
        </p:nvSpPr>
        <p:spPr>
          <a:xfrm>
            <a:off x="0" y="1635000"/>
            <a:ext cx="4709100" cy="350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0" name="Google Shape;40;p7"/>
          <p:cNvSpPr txBox="1"/>
          <p:nvPr>
            <p:ph idx="1" type="subTitle"/>
          </p:nvPr>
        </p:nvSpPr>
        <p:spPr>
          <a:xfrm>
            <a:off x="2259450" y="1849425"/>
            <a:ext cx="4625100" cy="17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rtl="0" algn="ctr">
              <a:lnSpc>
                <a:spcPct val="100000"/>
              </a:lnSpc>
              <a:spcBef>
                <a:spcPts val="0"/>
              </a:spcBef>
              <a:spcAft>
                <a:spcPts val="0"/>
              </a:spcAft>
              <a:buClr>
                <a:schemeClr val="accent2"/>
              </a:buClr>
              <a:buSzPts val="1400"/>
              <a:buChar char="○"/>
              <a:defRPr>
                <a:solidFill>
                  <a:schemeClr val="accent2"/>
                </a:solidFill>
              </a:defRPr>
            </a:lvl2pPr>
            <a:lvl3pPr lvl="2" rtl="0" algn="ctr">
              <a:lnSpc>
                <a:spcPct val="100000"/>
              </a:lnSpc>
              <a:spcBef>
                <a:spcPts val="0"/>
              </a:spcBef>
              <a:spcAft>
                <a:spcPts val="0"/>
              </a:spcAft>
              <a:buClr>
                <a:schemeClr val="accent2"/>
              </a:buClr>
              <a:buSzPts val="1400"/>
              <a:buChar char="■"/>
              <a:defRPr>
                <a:solidFill>
                  <a:schemeClr val="accent2"/>
                </a:solidFill>
              </a:defRPr>
            </a:lvl3pPr>
            <a:lvl4pPr lvl="3" rtl="0" algn="ctr">
              <a:lnSpc>
                <a:spcPct val="100000"/>
              </a:lnSpc>
              <a:spcBef>
                <a:spcPts val="0"/>
              </a:spcBef>
              <a:spcAft>
                <a:spcPts val="0"/>
              </a:spcAft>
              <a:buClr>
                <a:schemeClr val="accent2"/>
              </a:buClr>
              <a:buSzPts val="1400"/>
              <a:buChar char="●"/>
              <a:defRPr>
                <a:solidFill>
                  <a:schemeClr val="accent2"/>
                </a:solidFill>
              </a:defRPr>
            </a:lvl4pPr>
            <a:lvl5pPr lvl="4" rtl="0" algn="ctr">
              <a:lnSpc>
                <a:spcPct val="100000"/>
              </a:lnSpc>
              <a:spcBef>
                <a:spcPts val="0"/>
              </a:spcBef>
              <a:spcAft>
                <a:spcPts val="0"/>
              </a:spcAft>
              <a:buClr>
                <a:schemeClr val="accent2"/>
              </a:buClr>
              <a:buSzPts val="1400"/>
              <a:buChar char="○"/>
              <a:defRPr>
                <a:solidFill>
                  <a:schemeClr val="accent2"/>
                </a:solidFill>
              </a:defRPr>
            </a:lvl5pPr>
            <a:lvl6pPr lvl="5" rtl="0" algn="ctr">
              <a:lnSpc>
                <a:spcPct val="100000"/>
              </a:lnSpc>
              <a:spcBef>
                <a:spcPts val="0"/>
              </a:spcBef>
              <a:spcAft>
                <a:spcPts val="0"/>
              </a:spcAft>
              <a:buClr>
                <a:schemeClr val="accent2"/>
              </a:buClr>
              <a:buSzPts val="1400"/>
              <a:buChar char="■"/>
              <a:defRPr>
                <a:solidFill>
                  <a:schemeClr val="accent2"/>
                </a:solidFill>
              </a:defRPr>
            </a:lvl6pPr>
            <a:lvl7pPr lvl="6" rtl="0" algn="ctr">
              <a:lnSpc>
                <a:spcPct val="100000"/>
              </a:lnSpc>
              <a:spcBef>
                <a:spcPts val="0"/>
              </a:spcBef>
              <a:spcAft>
                <a:spcPts val="0"/>
              </a:spcAft>
              <a:buClr>
                <a:schemeClr val="accent2"/>
              </a:buClr>
              <a:buSzPts val="1400"/>
              <a:buChar char="●"/>
              <a:defRPr>
                <a:solidFill>
                  <a:schemeClr val="accent2"/>
                </a:solidFill>
              </a:defRPr>
            </a:lvl7pPr>
            <a:lvl8pPr lvl="7" rtl="0" algn="ctr">
              <a:lnSpc>
                <a:spcPct val="100000"/>
              </a:lnSpc>
              <a:spcBef>
                <a:spcPts val="0"/>
              </a:spcBef>
              <a:spcAft>
                <a:spcPts val="0"/>
              </a:spcAft>
              <a:buClr>
                <a:schemeClr val="accent2"/>
              </a:buClr>
              <a:buSzPts val="1400"/>
              <a:buChar char="○"/>
              <a:defRPr>
                <a:solidFill>
                  <a:schemeClr val="accent2"/>
                </a:solidFill>
              </a:defRPr>
            </a:lvl8pPr>
            <a:lvl9pPr lvl="8" rtl="0" algn="ctr">
              <a:lnSpc>
                <a:spcPct val="100000"/>
              </a:lnSpc>
              <a:spcBef>
                <a:spcPts val="0"/>
              </a:spcBef>
              <a:spcAft>
                <a:spcPts val="0"/>
              </a:spcAft>
              <a:buClr>
                <a:schemeClr val="accent2"/>
              </a:buClr>
              <a:buSzPts val="1400"/>
              <a:buChar char="■"/>
              <a:defRPr>
                <a:solidFill>
                  <a:schemeClr val="accent2"/>
                </a:solidFill>
              </a:defRPr>
            </a:lvl9pPr>
          </a:lstStyle>
          <a:p/>
        </p:txBody>
      </p:sp>
      <p:sp>
        <p:nvSpPr>
          <p:cNvPr id="41" name="Google Shape;41;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2" name="Shape 42"/>
        <p:cNvGrpSpPr/>
        <p:nvPr/>
      </p:nvGrpSpPr>
      <p:grpSpPr>
        <a:xfrm>
          <a:off x="0" y="0"/>
          <a:ext cx="0" cy="0"/>
          <a:chOff x="0" y="0"/>
          <a:chExt cx="0" cy="0"/>
        </a:xfrm>
      </p:grpSpPr>
      <p:sp>
        <p:nvSpPr>
          <p:cNvPr id="43" name="Google Shape;43;p8"/>
          <p:cNvSpPr txBox="1"/>
          <p:nvPr/>
        </p:nvSpPr>
        <p:spPr>
          <a:xfrm>
            <a:off x="0" y="0"/>
            <a:ext cx="4425900" cy="3765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4" name="Google Shape;44;p8"/>
          <p:cNvSpPr/>
          <p:nvPr/>
        </p:nvSpPr>
        <p:spPr>
          <a:xfrm>
            <a:off x="1531800" y="951900"/>
            <a:ext cx="6080400" cy="3239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1792008" y="1566450"/>
            <a:ext cx="5565300" cy="2010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6000"/>
              <a:buNone/>
              <a:defRPr sz="7600">
                <a:solidFill>
                  <a:schemeClr val="accent1"/>
                </a:solidFill>
              </a:defRPr>
            </a:lvl1pPr>
            <a:lvl2pPr lvl="1" algn="ctr">
              <a:spcBef>
                <a:spcPts val="0"/>
              </a:spcBef>
              <a:spcAft>
                <a:spcPts val="0"/>
              </a:spcAft>
              <a:buClr>
                <a:schemeClr val="accent1"/>
              </a:buClr>
              <a:buSzPts val="6000"/>
              <a:buNone/>
              <a:defRPr sz="6000">
                <a:solidFill>
                  <a:schemeClr val="accent1"/>
                </a:solidFill>
              </a:defRPr>
            </a:lvl2pPr>
            <a:lvl3pPr lvl="2" algn="ctr">
              <a:spcBef>
                <a:spcPts val="0"/>
              </a:spcBef>
              <a:spcAft>
                <a:spcPts val="0"/>
              </a:spcAft>
              <a:buClr>
                <a:schemeClr val="accent1"/>
              </a:buClr>
              <a:buSzPts val="6000"/>
              <a:buNone/>
              <a:defRPr sz="6000">
                <a:solidFill>
                  <a:schemeClr val="accent1"/>
                </a:solidFill>
              </a:defRPr>
            </a:lvl3pPr>
            <a:lvl4pPr lvl="3" algn="ctr">
              <a:spcBef>
                <a:spcPts val="0"/>
              </a:spcBef>
              <a:spcAft>
                <a:spcPts val="0"/>
              </a:spcAft>
              <a:buClr>
                <a:schemeClr val="accent1"/>
              </a:buClr>
              <a:buSzPts val="6000"/>
              <a:buNone/>
              <a:defRPr sz="6000">
                <a:solidFill>
                  <a:schemeClr val="accent1"/>
                </a:solidFill>
              </a:defRPr>
            </a:lvl4pPr>
            <a:lvl5pPr lvl="4" algn="ctr">
              <a:spcBef>
                <a:spcPts val="0"/>
              </a:spcBef>
              <a:spcAft>
                <a:spcPts val="0"/>
              </a:spcAft>
              <a:buClr>
                <a:schemeClr val="accent1"/>
              </a:buClr>
              <a:buSzPts val="6000"/>
              <a:buNone/>
              <a:defRPr sz="6000">
                <a:solidFill>
                  <a:schemeClr val="accent1"/>
                </a:solidFill>
              </a:defRPr>
            </a:lvl5pPr>
            <a:lvl6pPr lvl="5" algn="ctr">
              <a:spcBef>
                <a:spcPts val="0"/>
              </a:spcBef>
              <a:spcAft>
                <a:spcPts val="0"/>
              </a:spcAft>
              <a:buClr>
                <a:schemeClr val="accent1"/>
              </a:buClr>
              <a:buSzPts val="6000"/>
              <a:buNone/>
              <a:defRPr sz="6000">
                <a:solidFill>
                  <a:schemeClr val="accent1"/>
                </a:solidFill>
              </a:defRPr>
            </a:lvl6pPr>
            <a:lvl7pPr lvl="6" algn="ctr">
              <a:spcBef>
                <a:spcPts val="0"/>
              </a:spcBef>
              <a:spcAft>
                <a:spcPts val="0"/>
              </a:spcAft>
              <a:buClr>
                <a:schemeClr val="accent1"/>
              </a:buClr>
              <a:buSzPts val="6000"/>
              <a:buNone/>
              <a:defRPr sz="6000">
                <a:solidFill>
                  <a:schemeClr val="accent1"/>
                </a:solidFill>
              </a:defRPr>
            </a:lvl7pPr>
            <a:lvl8pPr lvl="7" algn="ctr">
              <a:spcBef>
                <a:spcPts val="0"/>
              </a:spcBef>
              <a:spcAft>
                <a:spcPts val="0"/>
              </a:spcAft>
              <a:buClr>
                <a:schemeClr val="accent1"/>
              </a:buClr>
              <a:buSzPts val="6000"/>
              <a:buNone/>
              <a:defRPr sz="6000">
                <a:solidFill>
                  <a:schemeClr val="accent1"/>
                </a:solidFill>
              </a:defRPr>
            </a:lvl8pPr>
            <a:lvl9pPr lvl="8" algn="ctr">
              <a:spcBef>
                <a:spcPts val="0"/>
              </a:spcBef>
              <a:spcAft>
                <a:spcPts val="0"/>
              </a:spcAft>
              <a:buClr>
                <a:schemeClr val="accent1"/>
              </a:buClr>
              <a:buSzPts val="6000"/>
              <a:buNone/>
              <a:defRPr sz="6000">
                <a:solidFill>
                  <a:schemeClr val="accent1"/>
                </a:solidFill>
              </a:defRPr>
            </a:lvl9pPr>
          </a:lstStyle>
          <a:p/>
        </p:txBody>
      </p:sp>
      <p:sp>
        <p:nvSpPr>
          <p:cNvPr id="46" name="Google Shape;46;p8"/>
          <p:cNvSpPr txBox="1"/>
          <p:nvPr/>
        </p:nvSpPr>
        <p:spPr>
          <a:xfrm rot="-5400000">
            <a:off x="8060700" y="3912600"/>
            <a:ext cx="1388100" cy="1307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9" name="Google Shape;49;p9"/>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0" name="Google Shape;50;p9"/>
          <p:cNvSpPr txBox="1"/>
          <p:nvPr>
            <p:ph type="title"/>
          </p:nvPr>
        </p:nvSpPr>
        <p:spPr>
          <a:xfrm>
            <a:off x="896000" y="1424283"/>
            <a:ext cx="367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 name="Google Shape;51;p9"/>
          <p:cNvSpPr txBox="1"/>
          <p:nvPr>
            <p:ph idx="1" type="body"/>
          </p:nvPr>
        </p:nvSpPr>
        <p:spPr>
          <a:xfrm>
            <a:off x="896000" y="2179726"/>
            <a:ext cx="3675900" cy="13143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rgbClr val="434343"/>
              </a:buClr>
              <a:buSzPts val="1400"/>
              <a:buChar char="●"/>
              <a:defRPr sz="1400">
                <a:solidFill>
                  <a:srgbClr val="434343"/>
                </a:solidFill>
              </a:defRPr>
            </a:lvl1pPr>
            <a:lvl2pPr indent="-317500" lvl="1" marL="914400" rtl="0">
              <a:lnSpc>
                <a:spcPct val="100000"/>
              </a:lnSpc>
              <a:spcBef>
                <a:spcPts val="0"/>
              </a:spcBef>
              <a:spcAft>
                <a:spcPts val="0"/>
              </a:spcAft>
              <a:buClr>
                <a:srgbClr val="434343"/>
              </a:buClr>
              <a:buSzPts val="1400"/>
              <a:buChar char="○"/>
              <a:defRPr>
                <a:solidFill>
                  <a:srgbClr val="434343"/>
                </a:solidFill>
              </a:defRPr>
            </a:lvl2pPr>
            <a:lvl3pPr indent="-317500" lvl="2" marL="1371600" rtl="0">
              <a:lnSpc>
                <a:spcPct val="100000"/>
              </a:lnSpc>
              <a:spcBef>
                <a:spcPts val="0"/>
              </a:spcBef>
              <a:spcAft>
                <a:spcPts val="0"/>
              </a:spcAft>
              <a:buClr>
                <a:srgbClr val="434343"/>
              </a:buClr>
              <a:buSzPts val="1400"/>
              <a:buChar char="■"/>
              <a:defRPr>
                <a:solidFill>
                  <a:srgbClr val="434343"/>
                </a:solidFill>
              </a:defRPr>
            </a:lvl3pPr>
            <a:lvl4pPr indent="-317500" lvl="3" marL="1828800" rtl="0">
              <a:lnSpc>
                <a:spcPct val="100000"/>
              </a:lnSpc>
              <a:spcBef>
                <a:spcPts val="0"/>
              </a:spcBef>
              <a:spcAft>
                <a:spcPts val="0"/>
              </a:spcAft>
              <a:buClr>
                <a:srgbClr val="434343"/>
              </a:buClr>
              <a:buSzPts val="1400"/>
              <a:buChar char="●"/>
              <a:defRPr>
                <a:solidFill>
                  <a:srgbClr val="434343"/>
                </a:solidFill>
              </a:defRPr>
            </a:lvl4pPr>
            <a:lvl5pPr indent="-317500" lvl="4" marL="2286000" rtl="0">
              <a:lnSpc>
                <a:spcPct val="100000"/>
              </a:lnSpc>
              <a:spcBef>
                <a:spcPts val="0"/>
              </a:spcBef>
              <a:spcAft>
                <a:spcPts val="0"/>
              </a:spcAft>
              <a:buClr>
                <a:srgbClr val="434343"/>
              </a:buClr>
              <a:buSzPts val="1400"/>
              <a:buChar char="○"/>
              <a:defRPr>
                <a:solidFill>
                  <a:srgbClr val="434343"/>
                </a:solidFill>
              </a:defRPr>
            </a:lvl5pPr>
            <a:lvl6pPr indent="-317500" lvl="5" marL="2743200" rtl="0">
              <a:lnSpc>
                <a:spcPct val="100000"/>
              </a:lnSpc>
              <a:spcBef>
                <a:spcPts val="0"/>
              </a:spcBef>
              <a:spcAft>
                <a:spcPts val="0"/>
              </a:spcAft>
              <a:buClr>
                <a:srgbClr val="434343"/>
              </a:buClr>
              <a:buSzPts val="1400"/>
              <a:buChar char="■"/>
              <a:defRPr>
                <a:solidFill>
                  <a:srgbClr val="434343"/>
                </a:solidFill>
              </a:defRPr>
            </a:lvl6pPr>
            <a:lvl7pPr indent="-317500" lvl="6" marL="3200400" rtl="0">
              <a:lnSpc>
                <a:spcPct val="100000"/>
              </a:lnSpc>
              <a:spcBef>
                <a:spcPts val="0"/>
              </a:spcBef>
              <a:spcAft>
                <a:spcPts val="0"/>
              </a:spcAft>
              <a:buClr>
                <a:srgbClr val="434343"/>
              </a:buClr>
              <a:buSzPts val="1400"/>
              <a:buChar char="●"/>
              <a:defRPr>
                <a:solidFill>
                  <a:srgbClr val="434343"/>
                </a:solidFill>
              </a:defRPr>
            </a:lvl7pPr>
            <a:lvl8pPr indent="-317500" lvl="7" marL="3657600" rtl="0">
              <a:lnSpc>
                <a:spcPct val="100000"/>
              </a:lnSpc>
              <a:spcBef>
                <a:spcPts val="0"/>
              </a:spcBef>
              <a:spcAft>
                <a:spcPts val="0"/>
              </a:spcAft>
              <a:buClr>
                <a:srgbClr val="434343"/>
              </a:buClr>
              <a:buSzPts val="1400"/>
              <a:buChar char="○"/>
              <a:defRPr>
                <a:solidFill>
                  <a:srgbClr val="434343"/>
                </a:solidFill>
              </a:defRPr>
            </a:lvl8pPr>
            <a:lvl9pPr indent="-317500" lvl="8" marL="4114800" rtl="0">
              <a:lnSpc>
                <a:spcPct val="100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52" name="Shape 52"/>
        <p:cNvGrpSpPr/>
        <p:nvPr/>
      </p:nvGrpSpPr>
      <p:grpSpPr>
        <a:xfrm>
          <a:off x="0" y="0"/>
          <a:ext cx="0" cy="0"/>
          <a:chOff x="0" y="0"/>
          <a:chExt cx="0" cy="0"/>
        </a:xfrm>
      </p:grpSpPr>
      <p:sp>
        <p:nvSpPr>
          <p:cNvPr id="53" name="Google Shape;53;p10"/>
          <p:cNvSpPr txBox="1"/>
          <p:nvPr>
            <p:ph type="title"/>
          </p:nvPr>
        </p:nvSpPr>
        <p:spPr>
          <a:xfrm>
            <a:off x="720000" y="4038000"/>
            <a:ext cx="77040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560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indent="-317500" lvl="1" marL="9144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indent="-317500" lvl="2" marL="13716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indent="-317500" lvl="3" marL="18288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indent="-317500" lvl="4" marL="22860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indent="-317500" lvl="5" marL="27432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indent="-317500" lvl="6" marL="32004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indent="-317500" lvl="7" marL="36576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indent="-317500" lvl="8" marL="41148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github.com/SiddheshKanawade" TargetMode="External"/><Relationship Id="rId4" Type="http://schemas.openxmlformats.org/officeDocument/2006/relationships/hyperlink" Target="https://www.linkedin.com/in/siddhesh-kanawade-9a995020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gist.github.com/SiddheshKanawade/b00617440bce177d2222eeab4e1d91fe" TargetMode="External"/><Relationship Id="rId4" Type="http://schemas.openxmlformats.org/officeDocument/2006/relationships/image" Target="../media/image2.png"/><Relationship Id="rId5" Type="http://schemas.openxmlformats.org/officeDocument/2006/relationships/image" Target="../media/image1.jp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github.com/SiddheshKanawade/CDSlite" TargetMode="External"/><Relationship Id="rId4" Type="http://schemas.openxmlformats.org/officeDocument/2006/relationships/hyperlink" Target="https://github.com/SiddheshKanawade/Public-Cryptography-System" TargetMode="External"/><Relationship Id="rId5" Type="http://schemas.openxmlformats.org/officeDocument/2006/relationships/hyperlink" Target="https://github.com/SiddheshKanawade/Meal-App" TargetMode="External"/><Relationship Id="rId6" Type="http://schemas.openxmlformats.org/officeDocument/2006/relationships/hyperlink" Target="https://github.com/SiddheshKanawade/Cache-Simulator" TargetMode="External"/><Relationship Id="rId7" Type="http://schemas.openxmlformats.org/officeDocument/2006/relationships/hyperlink" Target="https://github.com/SiddheshKanawade/Expense-Ap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 name="Shape 292"/>
        <p:cNvGrpSpPr/>
        <p:nvPr/>
      </p:nvGrpSpPr>
      <p:grpSpPr>
        <a:xfrm>
          <a:off x="0" y="0"/>
          <a:ext cx="0" cy="0"/>
          <a:chOff x="0" y="0"/>
          <a:chExt cx="0" cy="0"/>
        </a:xfrm>
      </p:grpSpPr>
      <p:sp>
        <p:nvSpPr>
          <p:cNvPr id="293" name="Google Shape;293;p35"/>
          <p:cNvSpPr txBox="1"/>
          <p:nvPr>
            <p:ph type="ctrTitle"/>
          </p:nvPr>
        </p:nvSpPr>
        <p:spPr>
          <a:xfrm>
            <a:off x="3356550" y="1165860"/>
            <a:ext cx="4412100" cy="187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Textify </a:t>
            </a:r>
            <a:r>
              <a:rPr lang="en">
                <a:solidFill>
                  <a:schemeClr val="accent2"/>
                </a:solidFill>
              </a:rPr>
              <a:t>AI</a:t>
            </a:r>
            <a:endParaRPr>
              <a:solidFill>
                <a:schemeClr val="accent2"/>
              </a:solidFill>
            </a:endParaRPr>
          </a:p>
        </p:txBody>
      </p:sp>
      <p:sp>
        <p:nvSpPr>
          <p:cNvPr id="294" name="Google Shape;294;p35"/>
          <p:cNvSpPr txBox="1"/>
          <p:nvPr>
            <p:ph idx="1" type="subTitle"/>
          </p:nvPr>
        </p:nvSpPr>
        <p:spPr>
          <a:xfrm>
            <a:off x="3356550" y="3041875"/>
            <a:ext cx="47961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M</a:t>
            </a:r>
            <a:r>
              <a:rPr lang="en" sz="2800"/>
              <a:t>onetize B2C AI solutions</a:t>
            </a:r>
            <a:endParaRPr sz="2800"/>
          </a:p>
        </p:txBody>
      </p:sp>
      <p:grpSp>
        <p:nvGrpSpPr>
          <p:cNvPr id="295" name="Google Shape;295;p35"/>
          <p:cNvGrpSpPr/>
          <p:nvPr/>
        </p:nvGrpSpPr>
        <p:grpSpPr>
          <a:xfrm>
            <a:off x="-717279" y="1417515"/>
            <a:ext cx="3692970" cy="3912200"/>
            <a:chOff x="411650" y="2156650"/>
            <a:chExt cx="2413075" cy="2556325"/>
          </a:xfrm>
        </p:grpSpPr>
        <p:sp>
          <p:nvSpPr>
            <p:cNvPr id="296" name="Google Shape;296;p35"/>
            <p:cNvSpPr/>
            <p:nvPr/>
          </p:nvSpPr>
          <p:spPr>
            <a:xfrm>
              <a:off x="1503675" y="2736975"/>
              <a:ext cx="253225" cy="253225"/>
            </a:xfrm>
            <a:custGeom>
              <a:rect b="b" l="l" r="r" t="t"/>
              <a:pathLst>
                <a:path extrusionOk="0" h="10129" w="10129">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5"/>
            <p:cNvSpPr/>
            <p:nvPr/>
          </p:nvSpPr>
          <p:spPr>
            <a:xfrm>
              <a:off x="1984225" y="2412200"/>
              <a:ext cx="123325" cy="123350"/>
            </a:xfrm>
            <a:custGeom>
              <a:rect b="b" l="l" r="r" t="t"/>
              <a:pathLst>
                <a:path extrusionOk="0" h="4934" w="4933">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5"/>
            <p:cNvSpPr/>
            <p:nvPr/>
          </p:nvSpPr>
          <p:spPr>
            <a:xfrm>
              <a:off x="2395250" y="2199600"/>
              <a:ext cx="123825" cy="123825"/>
            </a:xfrm>
            <a:custGeom>
              <a:rect b="b" l="l" r="r" t="t"/>
              <a:pathLst>
                <a:path extrusionOk="0" h="4953" w="4953">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p:nvPr/>
          </p:nvSpPr>
          <p:spPr>
            <a:xfrm>
              <a:off x="2580975" y="3149000"/>
              <a:ext cx="109625" cy="109650"/>
            </a:xfrm>
            <a:custGeom>
              <a:rect b="b" l="l" r="r" t="t"/>
              <a:pathLst>
                <a:path extrusionOk="0" h="4386" w="4385">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p:nvPr/>
          </p:nvSpPr>
          <p:spPr>
            <a:xfrm>
              <a:off x="2544425" y="3129725"/>
              <a:ext cx="115725" cy="121300"/>
            </a:xfrm>
            <a:custGeom>
              <a:rect b="b" l="l" r="r" t="t"/>
              <a:pathLst>
                <a:path extrusionOk="0" h="4852" w="4629">
                  <a:moveTo>
                    <a:pt x="163" y="1"/>
                  </a:moveTo>
                  <a:cubicBezTo>
                    <a:pt x="163" y="1"/>
                    <a:pt x="1" y="2660"/>
                    <a:pt x="143" y="2944"/>
                  </a:cubicBezTo>
                  <a:cubicBezTo>
                    <a:pt x="285" y="3228"/>
                    <a:pt x="4121" y="4852"/>
                    <a:pt x="4121" y="4852"/>
                  </a:cubicBezTo>
                  <a:lnTo>
                    <a:pt x="4629" y="1624"/>
                  </a:lnTo>
                  <a:lnTo>
                    <a:pt x="163"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a:off x="2480500" y="2812575"/>
              <a:ext cx="67500" cy="114200"/>
            </a:xfrm>
            <a:custGeom>
              <a:rect b="b" l="l" r="r" t="t"/>
              <a:pathLst>
                <a:path extrusionOk="0" h="4568" w="2700">
                  <a:moveTo>
                    <a:pt x="569" y="1"/>
                  </a:moveTo>
                  <a:lnTo>
                    <a:pt x="0" y="4568"/>
                  </a:lnTo>
                  <a:lnTo>
                    <a:pt x="2700" y="2721"/>
                  </a:lnTo>
                  <a:lnTo>
                    <a:pt x="569"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p:nvPr/>
          </p:nvSpPr>
          <p:spPr>
            <a:xfrm>
              <a:off x="2403350" y="2218375"/>
              <a:ext cx="143650" cy="198925"/>
            </a:xfrm>
            <a:custGeom>
              <a:rect b="b" l="l" r="r" t="t"/>
              <a:pathLst>
                <a:path extrusionOk="0" h="7957" w="5746">
                  <a:moveTo>
                    <a:pt x="3614" y="0"/>
                  </a:moveTo>
                  <a:lnTo>
                    <a:pt x="1" y="1401"/>
                  </a:lnTo>
                  <a:lnTo>
                    <a:pt x="3391" y="7957"/>
                  </a:lnTo>
                  <a:lnTo>
                    <a:pt x="5745" y="6942"/>
                  </a:lnTo>
                  <a:lnTo>
                    <a:pt x="3614" y="0"/>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1996900" y="2436050"/>
              <a:ext cx="212125" cy="222300"/>
            </a:xfrm>
            <a:custGeom>
              <a:rect b="b" l="l" r="r" t="t"/>
              <a:pathLst>
                <a:path extrusionOk="0" h="8892" w="8485">
                  <a:moveTo>
                    <a:pt x="3025" y="1"/>
                  </a:moveTo>
                  <a:lnTo>
                    <a:pt x="1" y="2071"/>
                  </a:lnTo>
                  <a:lnTo>
                    <a:pt x="5785" y="8891"/>
                  </a:lnTo>
                  <a:lnTo>
                    <a:pt x="8485" y="6760"/>
                  </a:lnTo>
                  <a:lnTo>
                    <a:pt x="3025"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1012475" y="3482900"/>
              <a:ext cx="399875" cy="387200"/>
            </a:xfrm>
            <a:custGeom>
              <a:rect b="b" l="l" r="r" t="t"/>
              <a:pathLst>
                <a:path extrusionOk="0" h="15488" w="15995">
                  <a:moveTo>
                    <a:pt x="2091" y="1"/>
                  </a:moveTo>
                  <a:lnTo>
                    <a:pt x="0" y="3147"/>
                  </a:lnTo>
                  <a:lnTo>
                    <a:pt x="15447" y="15488"/>
                  </a:lnTo>
                  <a:lnTo>
                    <a:pt x="15995" y="15163"/>
                  </a:lnTo>
                  <a:lnTo>
                    <a:pt x="2091"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1875125" y="2834400"/>
              <a:ext cx="613000" cy="789675"/>
            </a:xfrm>
            <a:custGeom>
              <a:rect b="b" l="l" r="r" t="t"/>
              <a:pathLst>
                <a:path extrusionOk="0" h="31587" w="2452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p:nvPr/>
          </p:nvSpPr>
          <p:spPr>
            <a:xfrm>
              <a:off x="2149650" y="3482900"/>
              <a:ext cx="165450" cy="139575"/>
            </a:xfrm>
            <a:custGeom>
              <a:rect b="b" l="l" r="r" t="t"/>
              <a:pathLst>
                <a:path extrusionOk="0" h="5583" w="6618">
                  <a:moveTo>
                    <a:pt x="6374" y="1"/>
                  </a:moveTo>
                  <a:lnTo>
                    <a:pt x="0" y="5583"/>
                  </a:lnTo>
                  <a:cubicBezTo>
                    <a:pt x="1137" y="5177"/>
                    <a:pt x="5521" y="1787"/>
                    <a:pt x="6617" y="914"/>
                  </a:cubicBezTo>
                  <a:lnTo>
                    <a:pt x="63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p:cNvSpPr/>
            <p:nvPr/>
          </p:nvSpPr>
          <p:spPr>
            <a:xfrm>
              <a:off x="2085200" y="2710575"/>
              <a:ext cx="78175" cy="234475"/>
            </a:xfrm>
            <a:custGeom>
              <a:rect b="b" l="l" r="r" t="t"/>
              <a:pathLst>
                <a:path extrusionOk="0" h="9379" w="3127">
                  <a:moveTo>
                    <a:pt x="1056" y="1"/>
                  </a:moveTo>
                  <a:lnTo>
                    <a:pt x="0" y="9378"/>
                  </a:lnTo>
                  <a:lnTo>
                    <a:pt x="3126" y="7917"/>
                  </a:lnTo>
                  <a:lnTo>
                    <a:pt x="1056"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p:nvPr/>
          </p:nvSpPr>
          <p:spPr>
            <a:xfrm>
              <a:off x="2274225" y="3170325"/>
              <a:ext cx="378825" cy="364075"/>
            </a:xfrm>
            <a:custGeom>
              <a:rect b="b" l="l" r="r" t="t"/>
              <a:pathLst>
                <a:path extrusionOk="0" h="14563" w="15153">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p:nvPr/>
          </p:nvSpPr>
          <p:spPr>
            <a:xfrm>
              <a:off x="2448525" y="2879050"/>
              <a:ext cx="225825" cy="307025"/>
            </a:xfrm>
            <a:custGeom>
              <a:rect b="b" l="l" r="r" t="t"/>
              <a:pathLst>
                <a:path extrusionOk="0" h="12281" w="9033">
                  <a:moveTo>
                    <a:pt x="4364" y="1"/>
                  </a:moveTo>
                  <a:lnTo>
                    <a:pt x="0" y="610"/>
                  </a:lnTo>
                  <a:lnTo>
                    <a:pt x="3735" y="10718"/>
                  </a:lnTo>
                  <a:lnTo>
                    <a:pt x="7511" y="12281"/>
                  </a:lnTo>
                  <a:lnTo>
                    <a:pt x="9033" y="11266"/>
                  </a:lnTo>
                  <a:lnTo>
                    <a:pt x="4364"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5"/>
            <p:cNvSpPr/>
            <p:nvPr/>
          </p:nvSpPr>
          <p:spPr>
            <a:xfrm>
              <a:off x="2569800" y="2920150"/>
              <a:ext cx="104550" cy="250200"/>
            </a:xfrm>
            <a:custGeom>
              <a:rect b="b" l="l" r="r" t="t"/>
              <a:pathLst>
                <a:path extrusionOk="0" h="10008" w="4182">
                  <a:moveTo>
                    <a:pt x="1" y="1"/>
                  </a:moveTo>
                  <a:lnTo>
                    <a:pt x="3614" y="10007"/>
                  </a:lnTo>
                  <a:lnTo>
                    <a:pt x="4182" y="9622"/>
                  </a:lnTo>
                  <a:lnTo>
                    <a:pt x="1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a:off x="2409950" y="2812575"/>
              <a:ext cx="168000" cy="168000"/>
            </a:xfrm>
            <a:custGeom>
              <a:rect b="b" l="l" r="r" t="t"/>
              <a:pathLst>
                <a:path extrusionOk="0" h="6720" w="672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a:off x="2491150" y="2812575"/>
              <a:ext cx="86800" cy="122325"/>
            </a:xfrm>
            <a:custGeom>
              <a:rect b="b" l="l" r="r" t="t"/>
              <a:pathLst>
                <a:path extrusionOk="0" h="4893" w="3472">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a:off x="2468825" y="3032800"/>
              <a:ext cx="112175" cy="124875"/>
            </a:xfrm>
            <a:custGeom>
              <a:rect b="b" l="l" r="r" t="t"/>
              <a:pathLst>
                <a:path extrusionOk="0" h="4995" w="4487">
                  <a:moveTo>
                    <a:pt x="995" y="1"/>
                  </a:moveTo>
                  <a:lnTo>
                    <a:pt x="0" y="2031"/>
                  </a:lnTo>
                  <a:lnTo>
                    <a:pt x="3471" y="4994"/>
                  </a:lnTo>
                  <a:lnTo>
                    <a:pt x="4486" y="2254"/>
                  </a:lnTo>
                  <a:lnTo>
                    <a:pt x="995"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a:off x="2241375" y="3068325"/>
              <a:ext cx="320675" cy="284350"/>
            </a:xfrm>
            <a:custGeom>
              <a:rect b="b" l="l" r="r" t="t"/>
              <a:pathLst>
                <a:path extrusionOk="0" h="11374" w="12827">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2127325" y="3042950"/>
              <a:ext cx="143625" cy="232950"/>
            </a:xfrm>
            <a:custGeom>
              <a:rect b="b" l="l" r="r" t="t"/>
              <a:pathLst>
                <a:path extrusionOk="0" h="9318" w="5745">
                  <a:moveTo>
                    <a:pt x="1624" y="1"/>
                  </a:moveTo>
                  <a:lnTo>
                    <a:pt x="0" y="1016"/>
                  </a:lnTo>
                  <a:lnTo>
                    <a:pt x="3512" y="9317"/>
                  </a:lnTo>
                  <a:lnTo>
                    <a:pt x="5744" y="8018"/>
                  </a:lnTo>
                  <a:lnTo>
                    <a:pt x="1624" y="1"/>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a:off x="2457150" y="2908475"/>
              <a:ext cx="146675" cy="203000"/>
            </a:xfrm>
            <a:custGeom>
              <a:rect b="b" l="l" r="r" t="t"/>
              <a:pathLst>
                <a:path extrusionOk="0" h="8120" w="5867">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a:off x="2103975" y="2658325"/>
              <a:ext cx="396850" cy="351675"/>
            </a:xfrm>
            <a:custGeom>
              <a:rect b="b" l="l" r="r" t="t"/>
              <a:pathLst>
                <a:path extrusionOk="0" h="14067" w="15874">
                  <a:moveTo>
                    <a:pt x="0" y="0"/>
                  </a:moveTo>
                  <a:lnTo>
                    <a:pt x="1502" y="10311"/>
                  </a:lnTo>
                  <a:lnTo>
                    <a:pt x="10961" y="14066"/>
                  </a:lnTo>
                  <a:lnTo>
                    <a:pt x="15873" y="9276"/>
                  </a:lnTo>
                  <a:lnTo>
                    <a:pt x="15589" y="5663"/>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a:off x="2103975" y="2658325"/>
              <a:ext cx="396850" cy="231925"/>
            </a:xfrm>
            <a:custGeom>
              <a:rect b="b" l="l" r="r" t="t"/>
              <a:pathLst>
                <a:path extrusionOk="0" h="9277" w="15874">
                  <a:moveTo>
                    <a:pt x="0" y="0"/>
                  </a:moveTo>
                  <a:lnTo>
                    <a:pt x="305" y="2091"/>
                  </a:lnTo>
                  <a:lnTo>
                    <a:pt x="14594" y="6780"/>
                  </a:lnTo>
                  <a:lnTo>
                    <a:pt x="15873" y="9276"/>
                  </a:lnTo>
                  <a:lnTo>
                    <a:pt x="15589" y="5663"/>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2128325" y="2827800"/>
              <a:ext cx="303475" cy="182200"/>
            </a:xfrm>
            <a:custGeom>
              <a:rect b="b" l="l" r="r" t="t"/>
              <a:pathLst>
                <a:path extrusionOk="0" h="7288" w="12139">
                  <a:moveTo>
                    <a:pt x="1" y="1"/>
                  </a:moveTo>
                  <a:lnTo>
                    <a:pt x="528" y="3532"/>
                  </a:lnTo>
                  <a:lnTo>
                    <a:pt x="9987" y="7287"/>
                  </a:lnTo>
                  <a:lnTo>
                    <a:pt x="12139" y="5319"/>
                  </a:lnTo>
                  <a:lnTo>
                    <a:pt x="1"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1742675" y="2677100"/>
              <a:ext cx="369950" cy="586100"/>
            </a:xfrm>
            <a:custGeom>
              <a:rect b="b" l="l" r="r" t="t"/>
              <a:pathLst>
                <a:path extrusionOk="0" h="23444" w="14798">
                  <a:moveTo>
                    <a:pt x="14797" y="0"/>
                  </a:moveTo>
                  <a:lnTo>
                    <a:pt x="0" y="13803"/>
                  </a:lnTo>
                  <a:lnTo>
                    <a:pt x="3126" y="23444"/>
                  </a:lnTo>
                  <a:lnTo>
                    <a:pt x="7511" y="21922"/>
                  </a:lnTo>
                  <a:lnTo>
                    <a:pt x="14757" y="10250"/>
                  </a:lnTo>
                  <a:lnTo>
                    <a:pt x="147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p:nvPr/>
          </p:nvSpPr>
          <p:spPr>
            <a:xfrm>
              <a:off x="1803050" y="2812575"/>
              <a:ext cx="308550" cy="450625"/>
            </a:xfrm>
            <a:custGeom>
              <a:rect b="b" l="l" r="r" t="t"/>
              <a:pathLst>
                <a:path extrusionOk="0" h="18025" w="12342">
                  <a:moveTo>
                    <a:pt x="12342" y="1"/>
                  </a:moveTo>
                  <a:lnTo>
                    <a:pt x="1" y="15873"/>
                  </a:lnTo>
                  <a:lnTo>
                    <a:pt x="711" y="18025"/>
                  </a:lnTo>
                  <a:lnTo>
                    <a:pt x="5096" y="16503"/>
                  </a:lnTo>
                  <a:lnTo>
                    <a:pt x="12342" y="4831"/>
                  </a:lnTo>
                  <a:lnTo>
                    <a:pt x="12342"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a:off x="1609225" y="2745100"/>
              <a:ext cx="220750" cy="260850"/>
            </a:xfrm>
            <a:custGeom>
              <a:rect b="b" l="l" r="r" t="t"/>
              <a:pathLst>
                <a:path extrusionOk="0" h="10434" w="8830">
                  <a:moveTo>
                    <a:pt x="2619" y="0"/>
                  </a:moveTo>
                  <a:lnTo>
                    <a:pt x="0" y="3552"/>
                  </a:lnTo>
                  <a:lnTo>
                    <a:pt x="8282" y="10433"/>
                  </a:lnTo>
                  <a:lnTo>
                    <a:pt x="8830" y="9804"/>
                  </a:lnTo>
                  <a:lnTo>
                    <a:pt x="2619" y="0"/>
                  </a:ln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p:nvPr/>
          </p:nvSpPr>
          <p:spPr>
            <a:xfrm>
              <a:off x="411650" y="3545825"/>
              <a:ext cx="987000" cy="1167150"/>
            </a:xfrm>
            <a:custGeom>
              <a:rect b="b" l="l" r="r" t="t"/>
              <a:pathLst>
                <a:path extrusionOk="0" h="46686" w="39480">
                  <a:moveTo>
                    <a:pt x="23242" y="1"/>
                  </a:moveTo>
                  <a:lnTo>
                    <a:pt x="1" y="35176"/>
                  </a:lnTo>
                  <a:lnTo>
                    <a:pt x="31462" y="46685"/>
                  </a:lnTo>
                  <a:lnTo>
                    <a:pt x="39480" y="12971"/>
                  </a:lnTo>
                  <a:lnTo>
                    <a:pt x="232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p:nvPr/>
          </p:nvSpPr>
          <p:spPr>
            <a:xfrm>
              <a:off x="1038350" y="2851750"/>
              <a:ext cx="958575" cy="1010250"/>
            </a:xfrm>
            <a:custGeom>
              <a:rect b="b" l="l" r="r" t="t"/>
              <a:pathLst>
                <a:path extrusionOk="0" h="40410" w="38343">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
            <p:cNvSpPr/>
            <p:nvPr/>
          </p:nvSpPr>
          <p:spPr>
            <a:xfrm>
              <a:off x="1299175" y="3440950"/>
              <a:ext cx="697750" cy="400750"/>
            </a:xfrm>
            <a:custGeom>
              <a:rect b="b" l="l" r="r" t="t"/>
              <a:pathLst>
                <a:path extrusionOk="0" h="16030" w="2791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a:off x="1187525" y="3150525"/>
              <a:ext cx="162425" cy="180675"/>
            </a:xfrm>
            <a:custGeom>
              <a:rect b="b" l="l" r="r" t="t"/>
              <a:pathLst>
                <a:path extrusionOk="0" h="7227" w="6497">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a:off x="1821325" y="3009975"/>
              <a:ext cx="33000" cy="171025"/>
            </a:xfrm>
            <a:custGeom>
              <a:rect b="b" l="l" r="r" t="t"/>
              <a:pathLst>
                <a:path extrusionOk="0" h="6841" w="132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a:off x="1442275" y="3649850"/>
              <a:ext cx="460775" cy="191850"/>
            </a:xfrm>
            <a:custGeom>
              <a:rect b="b" l="l" r="r" t="t"/>
              <a:pathLst>
                <a:path extrusionOk="0" h="7674" w="18431">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a:off x="1130700" y="3093200"/>
              <a:ext cx="207050" cy="252225"/>
            </a:xfrm>
            <a:custGeom>
              <a:rect b="b" l="l" r="r" t="t"/>
              <a:pathLst>
                <a:path extrusionOk="0" h="10089" w="8282">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
            <p:cNvSpPr/>
            <p:nvPr/>
          </p:nvSpPr>
          <p:spPr>
            <a:xfrm>
              <a:off x="1674675" y="3399175"/>
              <a:ext cx="322250" cy="255225"/>
            </a:xfrm>
            <a:custGeom>
              <a:rect b="b" l="l" r="r" t="t"/>
              <a:pathLst>
                <a:path extrusionOk="0" h="10209" w="1289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5"/>
            <p:cNvSpPr/>
            <p:nvPr/>
          </p:nvSpPr>
          <p:spPr>
            <a:xfrm>
              <a:off x="1674675" y="2483750"/>
              <a:ext cx="466875" cy="506450"/>
            </a:xfrm>
            <a:custGeom>
              <a:rect b="b" l="l" r="r" t="t"/>
              <a:pathLst>
                <a:path extrusionOk="0" h="20258" w="18675">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5"/>
            <p:cNvSpPr/>
            <p:nvPr/>
          </p:nvSpPr>
          <p:spPr>
            <a:xfrm>
              <a:off x="2062350" y="2248825"/>
              <a:ext cx="431350" cy="358275"/>
            </a:xfrm>
            <a:custGeom>
              <a:rect b="b" l="l" r="r" t="t"/>
              <a:pathLst>
                <a:path extrusionOk="0" h="14331" w="17254">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a:off x="2457150" y="2156650"/>
              <a:ext cx="367575" cy="240350"/>
            </a:xfrm>
            <a:custGeom>
              <a:rect b="b" l="l" r="r" t="t"/>
              <a:pathLst>
                <a:path extrusionOk="0" h="9614" w="14703">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a:off x="1630525" y="3068325"/>
              <a:ext cx="600325" cy="554150"/>
            </a:xfrm>
            <a:custGeom>
              <a:rect b="b" l="l" r="r" t="t"/>
              <a:pathLst>
                <a:path extrusionOk="0" h="22166" w="24013">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a:off x="2167900" y="2926925"/>
              <a:ext cx="374025" cy="324100"/>
            </a:xfrm>
            <a:custGeom>
              <a:rect b="b" l="l" r="r" t="t"/>
              <a:pathLst>
                <a:path extrusionOk="0" h="12964" w="14961">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a:off x="1742675" y="2998300"/>
              <a:ext cx="770825" cy="624175"/>
            </a:xfrm>
            <a:custGeom>
              <a:rect b="b" l="l" r="r" t="t"/>
              <a:pathLst>
                <a:path extrusionOk="0" h="24967" w="30833">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
            <p:cNvSpPr/>
            <p:nvPr/>
          </p:nvSpPr>
          <p:spPr>
            <a:xfrm>
              <a:off x="1793425" y="3269275"/>
              <a:ext cx="433375" cy="353200"/>
            </a:xfrm>
            <a:custGeom>
              <a:rect b="b" l="l" r="r" t="t"/>
              <a:pathLst>
                <a:path extrusionOk="0" h="14128" w="17335">
                  <a:moveTo>
                    <a:pt x="17334" y="0"/>
                  </a:moveTo>
                  <a:lnTo>
                    <a:pt x="0" y="13194"/>
                  </a:lnTo>
                  <a:lnTo>
                    <a:pt x="325" y="14128"/>
                  </a:lnTo>
                  <a:lnTo>
                    <a:pt x="17213" y="691"/>
                  </a:lnTo>
                  <a:lnTo>
                    <a:pt x="17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5"/>
            <p:cNvSpPr/>
            <p:nvPr/>
          </p:nvSpPr>
          <p:spPr>
            <a:xfrm>
              <a:off x="1535125" y="3314950"/>
              <a:ext cx="336475" cy="336450"/>
            </a:xfrm>
            <a:custGeom>
              <a:rect b="b" l="l" r="r" t="t"/>
              <a:pathLst>
                <a:path extrusionOk="0" h="13458" w="13459">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5"/>
            <p:cNvSpPr/>
            <p:nvPr/>
          </p:nvSpPr>
          <p:spPr>
            <a:xfrm>
              <a:off x="2111575" y="3070350"/>
              <a:ext cx="174600" cy="174600"/>
            </a:xfrm>
            <a:custGeom>
              <a:rect b="b" l="l" r="r" t="t"/>
              <a:pathLst>
                <a:path extrusionOk="0" h="6984" w="6984">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
            <p:cNvSpPr/>
            <p:nvPr/>
          </p:nvSpPr>
          <p:spPr>
            <a:xfrm>
              <a:off x="2127325" y="3079500"/>
              <a:ext cx="149700" cy="119775"/>
            </a:xfrm>
            <a:custGeom>
              <a:rect b="b" l="l" r="r" t="t"/>
              <a:pathLst>
                <a:path extrusionOk="0" h="4791" w="5988">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5"/>
            <p:cNvSpPr/>
            <p:nvPr/>
          </p:nvSpPr>
          <p:spPr>
            <a:xfrm>
              <a:off x="1569625" y="3336250"/>
              <a:ext cx="279625" cy="223800"/>
            </a:xfrm>
            <a:custGeom>
              <a:rect b="b" l="l" r="r" t="t"/>
              <a:pathLst>
                <a:path extrusionOk="0" h="8952" w="11185">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5"/>
            <p:cNvSpPr/>
            <p:nvPr/>
          </p:nvSpPr>
          <p:spPr>
            <a:xfrm>
              <a:off x="1324025" y="3150525"/>
              <a:ext cx="532350" cy="695225"/>
            </a:xfrm>
            <a:custGeom>
              <a:rect b="b" l="l" r="r" t="t"/>
              <a:pathLst>
                <a:path extrusionOk="0" h="27809" w="21294">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5"/>
            <p:cNvSpPr/>
            <p:nvPr/>
          </p:nvSpPr>
          <p:spPr>
            <a:xfrm>
              <a:off x="927725" y="3772150"/>
              <a:ext cx="348625" cy="799750"/>
            </a:xfrm>
            <a:custGeom>
              <a:rect b="b" l="l" r="r" t="t"/>
              <a:pathLst>
                <a:path extrusionOk="0" h="31990" w="13945">
                  <a:moveTo>
                    <a:pt x="13945" y="0"/>
                  </a:moveTo>
                  <a:lnTo>
                    <a:pt x="0" y="31989"/>
                  </a:lnTo>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5"/>
            <p:cNvSpPr/>
            <p:nvPr/>
          </p:nvSpPr>
          <p:spPr>
            <a:xfrm>
              <a:off x="1773125" y="2566475"/>
              <a:ext cx="334425" cy="369425"/>
            </a:xfrm>
            <a:custGeom>
              <a:rect b="b" l="l" r="r" t="t"/>
              <a:pathLst>
                <a:path extrusionOk="0" h="14777" w="13377">
                  <a:moveTo>
                    <a:pt x="0" y="14777"/>
                  </a:moveTo>
                  <a:lnTo>
                    <a:pt x="13376" y="0"/>
                  </a:lnTo>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5"/>
            <p:cNvSpPr/>
            <p:nvPr/>
          </p:nvSpPr>
          <p:spPr>
            <a:xfrm>
              <a:off x="2127325" y="2341675"/>
              <a:ext cx="353200" cy="211625"/>
            </a:xfrm>
            <a:custGeom>
              <a:rect b="b" l="l" r="r" t="t"/>
              <a:pathLst>
                <a:path extrusionOk="0" h="8465" w="14128">
                  <a:moveTo>
                    <a:pt x="0" y="8465"/>
                  </a:moveTo>
                  <a:lnTo>
                    <a:pt x="14127" y="1"/>
                  </a:lnTo>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
            <p:cNvSpPr/>
            <p:nvPr/>
          </p:nvSpPr>
          <p:spPr>
            <a:xfrm>
              <a:off x="2492675" y="2220900"/>
              <a:ext cx="325800" cy="121300"/>
            </a:xfrm>
            <a:custGeom>
              <a:rect b="b" l="l" r="r" t="t"/>
              <a:pathLst>
                <a:path extrusionOk="0" h="4852" w="13032">
                  <a:moveTo>
                    <a:pt x="13031" y="1"/>
                  </a:moveTo>
                  <a:lnTo>
                    <a:pt x="0" y="4243"/>
                  </a:lnTo>
                  <a:lnTo>
                    <a:pt x="305" y="4852"/>
                  </a:lnTo>
                  <a:lnTo>
                    <a:pt x="12808" y="772"/>
                  </a:lnTo>
                  <a:cubicBezTo>
                    <a:pt x="12910" y="528"/>
                    <a:pt x="12971" y="265"/>
                    <a:pt x="13031"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5"/>
            <p:cNvSpPr/>
            <p:nvPr/>
          </p:nvSpPr>
          <p:spPr>
            <a:xfrm>
              <a:off x="1038350" y="3810725"/>
              <a:ext cx="360300" cy="902250"/>
            </a:xfrm>
            <a:custGeom>
              <a:rect b="b" l="l" r="r" t="t"/>
              <a:pathLst>
                <a:path extrusionOk="0" h="36090" w="14412">
                  <a:moveTo>
                    <a:pt x="11428" y="0"/>
                  </a:moveTo>
                  <a:lnTo>
                    <a:pt x="0" y="33735"/>
                  </a:lnTo>
                  <a:lnTo>
                    <a:pt x="6394" y="36089"/>
                  </a:lnTo>
                  <a:lnTo>
                    <a:pt x="14412" y="2375"/>
                  </a:lnTo>
                  <a:lnTo>
                    <a:pt x="11428" y="0"/>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5"/>
            <p:cNvSpPr/>
            <p:nvPr/>
          </p:nvSpPr>
          <p:spPr>
            <a:xfrm>
              <a:off x="2342475" y="3201775"/>
              <a:ext cx="310575" cy="324800"/>
            </a:xfrm>
            <a:custGeom>
              <a:rect b="b" l="l" r="r" t="t"/>
              <a:pathLst>
                <a:path extrusionOk="0" h="12992" w="12423">
                  <a:moveTo>
                    <a:pt x="11286" y="1"/>
                  </a:moveTo>
                  <a:lnTo>
                    <a:pt x="0" y="12991"/>
                  </a:lnTo>
                  <a:cubicBezTo>
                    <a:pt x="3025" y="11286"/>
                    <a:pt x="12422" y="2457"/>
                    <a:pt x="12422" y="2457"/>
                  </a:cubicBezTo>
                  <a:lnTo>
                    <a:pt x="11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
            <p:cNvSpPr/>
            <p:nvPr/>
          </p:nvSpPr>
          <p:spPr>
            <a:xfrm>
              <a:off x="2261775" y="3182500"/>
              <a:ext cx="284200" cy="170200"/>
            </a:xfrm>
            <a:custGeom>
              <a:rect b="b" l="l" r="r" t="t"/>
              <a:pathLst>
                <a:path extrusionOk="0" h="6808" w="11368">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5"/>
            <p:cNvSpPr/>
            <p:nvPr/>
          </p:nvSpPr>
          <p:spPr>
            <a:xfrm>
              <a:off x="2512450" y="2908475"/>
              <a:ext cx="91375" cy="203000"/>
            </a:xfrm>
            <a:custGeom>
              <a:rect b="b" l="l" r="r" t="t"/>
              <a:pathLst>
                <a:path extrusionOk="0" h="8120" w="3655">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5"/>
            <p:cNvSpPr/>
            <p:nvPr/>
          </p:nvSpPr>
          <p:spPr>
            <a:xfrm>
              <a:off x="2162325" y="2366025"/>
              <a:ext cx="331375" cy="241075"/>
            </a:xfrm>
            <a:custGeom>
              <a:rect b="b" l="l" r="r" t="t"/>
              <a:pathLst>
                <a:path extrusionOk="0" h="9643" w="13255">
                  <a:moveTo>
                    <a:pt x="13255" y="1"/>
                  </a:moveTo>
                  <a:lnTo>
                    <a:pt x="1" y="9236"/>
                  </a:lnTo>
                  <a:lnTo>
                    <a:pt x="2375" y="9642"/>
                  </a:lnTo>
                  <a:lnTo>
                    <a:pt x="12971" y="2477"/>
                  </a:lnTo>
                  <a:lnTo>
                    <a:pt x="13255"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5"/>
            <p:cNvSpPr/>
            <p:nvPr/>
          </p:nvSpPr>
          <p:spPr>
            <a:xfrm>
              <a:off x="1829950" y="2609600"/>
              <a:ext cx="311600" cy="380600"/>
            </a:xfrm>
            <a:custGeom>
              <a:rect b="b" l="l" r="r" t="t"/>
              <a:pathLst>
                <a:path extrusionOk="0" h="15224" w="12464">
                  <a:moveTo>
                    <a:pt x="12463" y="1"/>
                  </a:moveTo>
                  <a:lnTo>
                    <a:pt x="1" y="15224"/>
                  </a:lnTo>
                  <a:lnTo>
                    <a:pt x="1300" y="15224"/>
                  </a:lnTo>
                  <a:lnTo>
                    <a:pt x="12463" y="2700"/>
                  </a:lnTo>
                  <a:lnTo>
                    <a:pt x="12463"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5"/>
            <p:cNvSpPr/>
            <p:nvPr/>
          </p:nvSpPr>
          <p:spPr>
            <a:xfrm>
              <a:off x="2510425" y="2261500"/>
              <a:ext cx="293850" cy="135500"/>
            </a:xfrm>
            <a:custGeom>
              <a:rect b="b" l="l" r="r" t="t"/>
              <a:pathLst>
                <a:path extrusionOk="0" h="5420" w="11754">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p:nvPr/>
          </p:nvSpPr>
          <p:spPr>
            <a:xfrm>
              <a:off x="2468825" y="3251000"/>
              <a:ext cx="184225" cy="177625"/>
            </a:xfrm>
            <a:custGeom>
              <a:rect b="b" l="l" r="r" t="t"/>
              <a:pathLst>
                <a:path extrusionOk="0" h="7105" w="7369">
                  <a:moveTo>
                    <a:pt x="7145" y="1"/>
                  </a:moveTo>
                  <a:lnTo>
                    <a:pt x="0" y="7105"/>
                  </a:lnTo>
                  <a:cubicBezTo>
                    <a:pt x="3552" y="4060"/>
                    <a:pt x="7368" y="488"/>
                    <a:pt x="7368" y="488"/>
                  </a:cubicBezTo>
                  <a:lnTo>
                    <a:pt x="71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5"/>
            <p:cNvSpPr/>
            <p:nvPr/>
          </p:nvSpPr>
          <p:spPr>
            <a:xfrm>
              <a:off x="2670275" y="3167775"/>
              <a:ext cx="20325" cy="69550"/>
            </a:xfrm>
            <a:custGeom>
              <a:rect b="b" l="l" r="r" t="t"/>
              <a:pathLst>
                <a:path extrusionOk="0" h="2782" w="813">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5"/>
            <p:cNvSpPr/>
            <p:nvPr/>
          </p:nvSpPr>
          <p:spPr>
            <a:xfrm>
              <a:off x="2502325" y="2156675"/>
              <a:ext cx="313100" cy="52575"/>
            </a:xfrm>
            <a:custGeom>
              <a:rect b="b" l="l" r="r" t="t"/>
              <a:pathLst>
                <a:path extrusionOk="0" h="2103" w="12524">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5"/>
            <p:cNvSpPr/>
            <p:nvPr/>
          </p:nvSpPr>
          <p:spPr>
            <a:xfrm>
              <a:off x="2062350" y="2248825"/>
              <a:ext cx="375025" cy="224300"/>
            </a:xfrm>
            <a:custGeom>
              <a:rect b="b" l="l" r="r" t="t"/>
              <a:pathLst>
                <a:path extrusionOk="0" h="8972" w="15001">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p:nvPr/>
          </p:nvSpPr>
          <p:spPr>
            <a:xfrm>
              <a:off x="1674675" y="2483750"/>
              <a:ext cx="369450" cy="375550"/>
            </a:xfrm>
            <a:custGeom>
              <a:rect b="b" l="l" r="r" t="t"/>
              <a:pathLst>
                <a:path extrusionOk="0" h="15022" w="14778">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p:nvPr/>
          </p:nvSpPr>
          <p:spPr>
            <a:xfrm>
              <a:off x="1355500" y="2851750"/>
              <a:ext cx="313125" cy="264300"/>
            </a:xfrm>
            <a:custGeom>
              <a:rect b="b" l="l" r="r" t="t"/>
              <a:pathLst>
                <a:path extrusionOk="0" h="10572" w="12525">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p:nvPr/>
          </p:nvSpPr>
          <p:spPr>
            <a:xfrm>
              <a:off x="1121050" y="3061225"/>
              <a:ext cx="247675" cy="295850"/>
            </a:xfrm>
            <a:custGeom>
              <a:rect b="b" l="l" r="r" t="t"/>
              <a:pathLst>
                <a:path extrusionOk="0" h="11834" w="9907">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5"/>
            <p:cNvSpPr/>
            <p:nvPr/>
          </p:nvSpPr>
          <p:spPr>
            <a:xfrm>
              <a:off x="1299675" y="3850300"/>
              <a:ext cx="98975" cy="436925"/>
            </a:xfrm>
            <a:custGeom>
              <a:rect b="b" l="l" r="r" t="t"/>
              <a:pathLst>
                <a:path extrusionOk="0" h="17477" w="3959">
                  <a:moveTo>
                    <a:pt x="2984" y="0"/>
                  </a:moveTo>
                  <a:lnTo>
                    <a:pt x="1" y="17476"/>
                  </a:lnTo>
                  <a:lnTo>
                    <a:pt x="3959" y="792"/>
                  </a:lnTo>
                  <a:lnTo>
                    <a:pt x="29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p:nvPr/>
          </p:nvSpPr>
          <p:spPr>
            <a:xfrm>
              <a:off x="1387975" y="3826450"/>
              <a:ext cx="59400" cy="35550"/>
            </a:xfrm>
            <a:custGeom>
              <a:rect b="b" l="l" r="r" t="t"/>
              <a:pathLst>
                <a:path extrusionOk="0" h="1422" w="2376">
                  <a:moveTo>
                    <a:pt x="975" y="0"/>
                  </a:moveTo>
                  <a:lnTo>
                    <a:pt x="0" y="609"/>
                  </a:lnTo>
                  <a:lnTo>
                    <a:pt x="975" y="1421"/>
                  </a:lnTo>
                  <a:lnTo>
                    <a:pt x="2375" y="954"/>
                  </a:lnTo>
                  <a:lnTo>
                    <a:pt x="9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
            <p:cNvSpPr/>
            <p:nvPr/>
          </p:nvSpPr>
          <p:spPr>
            <a:xfrm>
              <a:off x="1506200" y="2736975"/>
              <a:ext cx="131450" cy="102025"/>
            </a:xfrm>
            <a:custGeom>
              <a:rect b="b" l="l" r="r" t="t"/>
              <a:pathLst>
                <a:path extrusionOk="0" h="4081" w="5258">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a:off x="1038350" y="3368725"/>
              <a:ext cx="97950" cy="188300"/>
            </a:xfrm>
            <a:custGeom>
              <a:rect b="b" l="l" r="r" t="t"/>
              <a:pathLst>
                <a:path extrusionOk="0" h="7532" w="3918">
                  <a:moveTo>
                    <a:pt x="2923" y="1"/>
                  </a:moveTo>
                  <a:lnTo>
                    <a:pt x="0" y="3553"/>
                  </a:lnTo>
                  <a:lnTo>
                    <a:pt x="427" y="7531"/>
                  </a:lnTo>
                  <a:lnTo>
                    <a:pt x="873" y="3979"/>
                  </a:lnTo>
                  <a:lnTo>
                    <a:pt x="39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p:nvPr/>
          </p:nvSpPr>
          <p:spPr>
            <a:xfrm>
              <a:off x="411650" y="3545825"/>
              <a:ext cx="626725" cy="879425"/>
            </a:xfrm>
            <a:custGeom>
              <a:rect b="b" l="l" r="r" t="t"/>
              <a:pathLst>
                <a:path extrusionOk="0" h="35177" w="25069">
                  <a:moveTo>
                    <a:pt x="23242" y="1"/>
                  </a:moveTo>
                  <a:lnTo>
                    <a:pt x="1" y="35176"/>
                  </a:lnTo>
                  <a:lnTo>
                    <a:pt x="25068" y="1462"/>
                  </a:lnTo>
                  <a:lnTo>
                    <a:pt x="232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p:nvPr/>
          </p:nvSpPr>
          <p:spPr>
            <a:xfrm>
              <a:off x="2167900" y="2926925"/>
              <a:ext cx="320225" cy="141425"/>
            </a:xfrm>
            <a:custGeom>
              <a:rect b="b" l="l" r="r" t="t"/>
              <a:pathLst>
                <a:path extrusionOk="0" h="5657" w="12809">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a:off x="1630525" y="3068325"/>
              <a:ext cx="516600" cy="251725"/>
            </a:xfrm>
            <a:custGeom>
              <a:rect b="b" l="l" r="r" t="t"/>
              <a:pathLst>
                <a:path extrusionOk="0" h="10069" w="20664">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2209000" y="2407125"/>
              <a:ext cx="280150" cy="199975"/>
            </a:xfrm>
            <a:custGeom>
              <a:rect b="b" l="l" r="r" t="t"/>
              <a:pathLst>
                <a:path extrusionOk="0" h="7999" w="11206">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a:off x="1848225" y="2649700"/>
              <a:ext cx="293325" cy="340500"/>
            </a:xfrm>
            <a:custGeom>
              <a:rect b="b" l="l" r="r" t="t"/>
              <a:pathLst>
                <a:path extrusionOk="0" h="13620" w="11733">
                  <a:moveTo>
                    <a:pt x="11712" y="0"/>
                  </a:moveTo>
                  <a:lnTo>
                    <a:pt x="0" y="13620"/>
                  </a:lnTo>
                  <a:lnTo>
                    <a:pt x="569" y="13620"/>
                  </a:lnTo>
                  <a:lnTo>
                    <a:pt x="11732" y="1096"/>
                  </a:lnTo>
                  <a:lnTo>
                    <a:pt x="117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a:off x="2544425" y="2289925"/>
              <a:ext cx="241575" cy="107075"/>
            </a:xfrm>
            <a:custGeom>
              <a:rect b="b" l="l" r="r" t="t"/>
              <a:pathLst>
                <a:path extrusionOk="0" h="4283" w="9663">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1984225" y="2412200"/>
              <a:ext cx="83750" cy="57875"/>
            </a:xfrm>
            <a:custGeom>
              <a:rect b="b" l="l" r="r" t="t"/>
              <a:pathLst>
                <a:path extrusionOk="0" h="2315" w="335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a:off x="2407425" y="2199600"/>
              <a:ext cx="83750" cy="24875"/>
            </a:xfrm>
            <a:custGeom>
              <a:rect b="b" l="l" r="r" t="t"/>
              <a:pathLst>
                <a:path extrusionOk="0" h="995" w="335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a:off x="2270925" y="3027725"/>
              <a:ext cx="237500" cy="223300"/>
            </a:xfrm>
            <a:custGeom>
              <a:rect b="b" l="l" r="r" t="t"/>
              <a:pathLst>
                <a:path extrusionOk="0" h="8932" w="950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
            <p:cNvSpPr/>
            <p:nvPr/>
          </p:nvSpPr>
          <p:spPr>
            <a:xfrm>
              <a:off x="2352100" y="3157650"/>
              <a:ext cx="206925" cy="158850"/>
            </a:xfrm>
            <a:custGeom>
              <a:rect b="b" l="l" r="r" t="t"/>
              <a:pathLst>
                <a:path extrusionOk="0" h="6354" w="8277">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35"/>
          <p:cNvGrpSpPr/>
          <p:nvPr/>
        </p:nvGrpSpPr>
        <p:grpSpPr>
          <a:xfrm>
            <a:off x="6779025" y="349504"/>
            <a:ext cx="913425" cy="370975"/>
            <a:chOff x="6514150" y="4420266"/>
            <a:chExt cx="913425" cy="370975"/>
          </a:xfrm>
        </p:grpSpPr>
        <p:sp>
          <p:nvSpPr>
            <p:cNvPr id="376" name="Google Shape;376;p35"/>
            <p:cNvSpPr/>
            <p:nvPr/>
          </p:nvSpPr>
          <p:spPr>
            <a:xfrm>
              <a:off x="6938875"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5"/>
            <p:cNvSpPr/>
            <p:nvPr/>
          </p:nvSpPr>
          <p:spPr>
            <a:xfrm>
              <a:off x="6514150"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35"/>
          <p:cNvSpPr/>
          <p:nvPr/>
        </p:nvSpPr>
        <p:spPr>
          <a:xfrm>
            <a:off x="2086350" y="823325"/>
            <a:ext cx="1270200" cy="1270200"/>
          </a:xfrm>
          <a:prstGeom prst="ellipse">
            <a:avLst/>
          </a:prstGeom>
          <a:solidFill>
            <a:srgbClr val="6E79E4">
              <a:alpha val="35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35"/>
          <p:cNvGrpSpPr/>
          <p:nvPr/>
        </p:nvGrpSpPr>
        <p:grpSpPr>
          <a:xfrm>
            <a:off x="3091863" y="1052012"/>
            <a:ext cx="537556" cy="136576"/>
            <a:chOff x="2641350" y="846250"/>
            <a:chExt cx="413600" cy="105075"/>
          </a:xfrm>
        </p:grpSpPr>
        <p:sp>
          <p:nvSpPr>
            <p:cNvPr id="380" name="Google Shape;380;p35"/>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5"/>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5"/>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5"/>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4" name="Google Shape;384;p35"/>
          <p:cNvCxnSpPr/>
          <p:nvPr/>
        </p:nvCxnSpPr>
        <p:spPr>
          <a:xfrm flipH="1" rot="10800000">
            <a:off x="3459250" y="3707110"/>
            <a:ext cx="4990500" cy="114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4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Cost of producing an ai application</a:t>
            </a:r>
            <a:endParaRPr/>
          </a:p>
        </p:txBody>
      </p:sp>
      <p:grpSp>
        <p:nvGrpSpPr>
          <p:cNvPr id="667" name="Google Shape;667;p44"/>
          <p:cNvGrpSpPr/>
          <p:nvPr/>
        </p:nvGrpSpPr>
        <p:grpSpPr>
          <a:xfrm rot="10800000">
            <a:off x="4305271" y="4810771"/>
            <a:ext cx="537556" cy="136576"/>
            <a:chOff x="2641350" y="846250"/>
            <a:chExt cx="413600" cy="105075"/>
          </a:xfrm>
        </p:grpSpPr>
        <p:sp>
          <p:nvSpPr>
            <p:cNvPr id="668" name="Google Shape;668;p4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44"/>
          <p:cNvGrpSpPr/>
          <p:nvPr/>
        </p:nvGrpSpPr>
        <p:grpSpPr>
          <a:xfrm>
            <a:off x="878338" y="983704"/>
            <a:ext cx="913425" cy="370975"/>
            <a:chOff x="6514150" y="4420266"/>
            <a:chExt cx="913425" cy="370975"/>
          </a:xfrm>
        </p:grpSpPr>
        <p:sp>
          <p:nvSpPr>
            <p:cNvPr id="673" name="Google Shape;673;p44"/>
            <p:cNvSpPr/>
            <p:nvPr/>
          </p:nvSpPr>
          <p:spPr>
            <a:xfrm>
              <a:off x="6938875"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4"/>
            <p:cNvSpPr/>
            <p:nvPr/>
          </p:nvSpPr>
          <p:spPr>
            <a:xfrm>
              <a:off x="6514150"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75" name="Google Shape;675;p44"/>
          <p:cNvPicPr preferRelativeResize="0"/>
          <p:nvPr/>
        </p:nvPicPr>
        <p:blipFill>
          <a:blip r:embed="rId3">
            <a:alphaModFix/>
          </a:blip>
          <a:stretch>
            <a:fillRect/>
          </a:stretch>
        </p:blipFill>
        <p:spPr>
          <a:xfrm>
            <a:off x="2021813" y="1507079"/>
            <a:ext cx="5100374" cy="31512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45"/>
          <p:cNvSpPr/>
          <p:nvPr/>
        </p:nvSpPr>
        <p:spPr>
          <a:xfrm>
            <a:off x="7119231" y="3911409"/>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5"/>
          <p:cNvSpPr/>
          <p:nvPr/>
        </p:nvSpPr>
        <p:spPr>
          <a:xfrm>
            <a:off x="1441200" y="535050"/>
            <a:ext cx="6261600" cy="407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5"/>
          <p:cNvSpPr/>
          <p:nvPr/>
        </p:nvSpPr>
        <p:spPr>
          <a:xfrm>
            <a:off x="1782000" y="832059"/>
            <a:ext cx="55800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5"/>
          <p:cNvSpPr txBox="1"/>
          <p:nvPr>
            <p:ph type="title"/>
          </p:nvPr>
        </p:nvSpPr>
        <p:spPr>
          <a:xfrm>
            <a:off x="2303742" y="2190967"/>
            <a:ext cx="49449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200"/>
              <a:t>POSSIBLE WAYS TO MONETIZE</a:t>
            </a:r>
            <a:endParaRPr sz="4200"/>
          </a:p>
        </p:txBody>
      </p:sp>
      <p:sp>
        <p:nvSpPr>
          <p:cNvPr id="684" name="Google Shape;684;p45"/>
          <p:cNvSpPr txBox="1"/>
          <p:nvPr>
            <p:ph idx="2" type="title"/>
          </p:nvPr>
        </p:nvSpPr>
        <p:spPr>
          <a:xfrm>
            <a:off x="5365842" y="1349167"/>
            <a:ext cx="18828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685" name="Google Shape;685;p45"/>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86" name="Google Shape;686;p45"/>
          <p:cNvGrpSpPr/>
          <p:nvPr/>
        </p:nvGrpSpPr>
        <p:grpSpPr>
          <a:xfrm>
            <a:off x="5591900" y="1168204"/>
            <a:ext cx="3397850" cy="187275"/>
            <a:chOff x="-3237675" y="-1132050"/>
            <a:chExt cx="3397850" cy="187275"/>
          </a:xfrm>
        </p:grpSpPr>
        <p:sp>
          <p:nvSpPr>
            <p:cNvPr id="687" name="Google Shape;687;p45"/>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5"/>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5"/>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5"/>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5"/>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5"/>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5"/>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5"/>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5"/>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6" name="Google Shape;696;p45"/>
          <p:cNvCxnSpPr/>
          <p:nvPr/>
        </p:nvCxnSpPr>
        <p:spPr>
          <a:xfrm flipH="1" rot="10800000">
            <a:off x="2195400" y="3762159"/>
            <a:ext cx="6957300" cy="22800"/>
          </a:xfrm>
          <a:prstGeom prst="straightConnector1">
            <a:avLst/>
          </a:prstGeom>
          <a:noFill/>
          <a:ln cap="flat" cmpd="sng" w="19050">
            <a:solidFill>
              <a:schemeClr val="dk1"/>
            </a:solidFill>
            <a:prstDash val="solid"/>
            <a:round/>
            <a:headEnd len="med" w="med" type="none"/>
            <a:tailEnd len="med" w="med" type="none"/>
          </a:ln>
        </p:spPr>
      </p:cxnSp>
      <p:grpSp>
        <p:nvGrpSpPr>
          <p:cNvPr id="697" name="Google Shape;697;p45"/>
          <p:cNvGrpSpPr/>
          <p:nvPr/>
        </p:nvGrpSpPr>
        <p:grpSpPr>
          <a:xfrm>
            <a:off x="1125239" y="3675407"/>
            <a:ext cx="772605" cy="196301"/>
            <a:chOff x="2641350" y="846250"/>
            <a:chExt cx="413600" cy="105075"/>
          </a:xfrm>
        </p:grpSpPr>
        <p:sp>
          <p:nvSpPr>
            <p:cNvPr id="698" name="Google Shape;698;p45"/>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5"/>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5"/>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5"/>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4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Ways to monetize</a:t>
            </a:r>
            <a:endParaRPr/>
          </a:p>
        </p:txBody>
      </p:sp>
      <p:sp>
        <p:nvSpPr>
          <p:cNvPr id="707" name="Google Shape;707;p46"/>
          <p:cNvSpPr txBox="1"/>
          <p:nvPr/>
        </p:nvSpPr>
        <p:spPr>
          <a:xfrm>
            <a:off x="1034324" y="1430175"/>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accent2"/>
              </a:solidFill>
              <a:latin typeface="Bebas Neue"/>
              <a:ea typeface="Bebas Neue"/>
              <a:cs typeface="Bebas Neue"/>
              <a:sym typeface="Bebas Neue"/>
            </a:endParaRPr>
          </a:p>
        </p:txBody>
      </p:sp>
      <p:sp>
        <p:nvSpPr>
          <p:cNvPr id="708" name="Google Shape;708;p46"/>
          <p:cNvSpPr txBox="1"/>
          <p:nvPr/>
        </p:nvSpPr>
        <p:spPr>
          <a:xfrm>
            <a:off x="1034325" y="1401800"/>
            <a:ext cx="35562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Raleway"/>
                <a:ea typeface="Raleway"/>
                <a:cs typeface="Raleway"/>
                <a:sym typeface="Raleway"/>
              </a:rPr>
              <a:t>Pay-per-use</a:t>
            </a:r>
            <a:endParaRPr b="1" sz="1200">
              <a:solidFill>
                <a:schemeClr val="accent2"/>
              </a:solidFill>
              <a:latin typeface="Raleway"/>
              <a:ea typeface="Raleway"/>
              <a:cs typeface="Raleway"/>
              <a:sym typeface="Raleway"/>
            </a:endParaRPr>
          </a:p>
          <a:p>
            <a:pPr indent="0" lvl="0" marL="0" rtl="0" algn="l">
              <a:lnSpc>
                <a:spcPct val="100000"/>
              </a:lnSpc>
              <a:spcBef>
                <a:spcPts val="0"/>
              </a:spcBef>
              <a:spcAft>
                <a:spcPts val="0"/>
              </a:spcAft>
              <a:buNone/>
            </a:pPr>
            <a:r>
              <a:rPr lang="en" sz="1000">
                <a:solidFill>
                  <a:schemeClr val="accent2"/>
                </a:solidFill>
                <a:latin typeface="Lato"/>
                <a:ea typeface="Lato"/>
                <a:cs typeface="Lato"/>
                <a:sym typeface="Lato"/>
              </a:rPr>
              <a:t>Charge customers a fee each time they use an AI solution on platform. Good option for customers who only need occasional use of the solution.</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Freemium </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lang="en" sz="1000">
                <a:solidFill>
                  <a:schemeClr val="accent2"/>
                </a:solidFill>
                <a:latin typeface="Lato"/>
                <a:ea typeface="Lato"/>
                <a:cs typeface="Lato"/>
                <a:sym typeface="Lato"/>
              </a:rPr>
              <a:t>Offer a basic version of the AI solution for free, but charge customers for additional features or functionality. User retention will be high in this case and initially we can have more audience for feedback.</a:t>
            </a:r>
            <a:endParaRPr i="1"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t/>
            </a:r>
            <a:endParaRPr i="1"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Micropayments</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lang="en" sz="1000">
                <a:solidFill>
                  <a:schemeClr val="accent2"/>
                </a:solidFill>
                <a:latin typeface="Lato"/>
                <a:ea typeface="Lato"/>
                <a:cs typeface="Lato"/>
                <a:sym typeface="Lato"/>
              </a:rPr>
              <a:t>B2C solutions could generate revenue through micropayments or smaller fees charged for specific actions or features. Allowing micropayments help attract rare users.</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Transaction-based revenue</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lang="en" sz="1000">
                <a:solidFill>
                  <a:schemeClr val="accent2"/>
                </a:solidFill>
                <a:latin typeface="Lato"/>
                <a:ea typeface="Lato"/>
                <a:cs typeface="Lato"/>
                <a:sym typeface="Lato"/>
              </a:rPr>
              <a:t>B2C AI applications could generate revenue through transaction fees or commissions. For example, a shopping assistant can get us commission for every product sold through its recommendation engine.</a:t>
            </a:r>
            <a:endParaRPr sz="1000">
              <a:solidFill>
                <a:schemeClr val="accent2"/>
              </a:solidFill>
              <a:latin typeface="Lato"/>
              <a:ea typeface="Lato"/>
              <a:cs typeface="Lato"/>
              <a:sym typeface="Lato"/>
            </a:endParaRPr>
          </a:p>
        </p:txBody>
      </p:sp>
      <p:grpSp>
        <p:nvGrpSpPr>
          <p:cNvPr id="709" name="Google Shape;709;p46"/>
          <p:cNvGrpSpPr/>
          <p:nvPr/>
        </p:nvGrpSpPr>
        <p:grpSpPr>
          <a:xfrm>
            <a:off x="1865981" y="633232"/>
            <a:ext cx="772605" cy="196301"/>
            <a:chOff x="2641350" y="846250"/>
            <a:chExt cx="413600" cy="105075"/>
          </a:xfrm>
        </p:grpSpPr>
        <p:sp>
          <p:nvSpPr>
            <p:cNvPr id="710" name="Google Shape;710;p46"/>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6"/>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6"/>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6"/>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46"/>
          <p:cNvGrpSpPr/>
          <p:nvPr/>
        </p:nvGrpSpPr>
        <p:grpSpPr>
          <a:xfrm rot="10800000">
            <a:off x="6514181" y="633232"/>
            <a:ext cx="772605" cy="196301"/>
            <a:chOff x="2641350" y="846250"/>
            <a:chExt cx="413600" cy="105075"/>
          </a:xfrm>
        </p:grpSpPr>
        <p:sp>
          <p:nvSpPr>
            <p:cNvPr id="715" name="Google Shape;715;p46"/>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6"/>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6"/>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6"/>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46"/>
          <p:cNvSpPr txBox="1"/>
          <p:nvPr/>
        </p:nvSpPr>
        <p:spPr>
          <a:xfrm>
            <a:off x="4818675" y="1401800"/>
            <a:ext cx="35562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Raleway"/>
                <a:ea typeface="Raleway"/>
                <a:cs typeface="Raleway"/>
                <a:sym typeface="Raleway"/>
              </a:rPr>
              <a:t>Partnerships and integrations</a:t>
            </a:r>
            <a:endParaRPr b="1" sz="1200">
              <a:solidFill>
                <a:schemeClr val="accent2"/>
              </a:solidFill>
              <a:latin typeface="Raleway"/>
              <a:ea typeface="Raleway"/>
              <a:cs typeface="Raleway"/>
              <a:sym typeface="Raleway"/>
            </a:endParaRPr>
          </a:p>
          <a:p>
            <a:pPr indent="0" lvl="0" marL="0" rtl="0" algn="l">
              <a:spcBef>
                <a:spcPts val="0"/>
              </a:spcBef>
              <a:spcAft>
                <a:spcPts val="0"/>
              </a:spcAft>
              <a:buNone/>
            </a:pPr>
            <a:r>
              <a:rPr lang="en" sz="1000">
                <a:solidFill>
                  <a:schemeClr val="accent2"/>
                </a:solidFill>
                <a:latin typeface="Lato"/>
                <a:ea typeface="Lato"/>
                <a:cs typeface="Lato"/>
                <a:sym typeface="Lato"/>
              </a:rPr>
              <a:t>Example: AI-powered personal finance app could integrate with banking institutions and financial services providers, and receive a commission for each referral or transaction.</a:t>
            </a:r>
            <a:br>
              <a:rPr lang="en" sz="1000">
                <a:solidFill>
                  <a:schemeClr val="accent2"/>
                </a:solidFill>
                <a:latin typeface="Lato"/>
                <a:ea typeface="Lato"/>
                <a:cs typeface="Lato"/>
                <a:sym typeface="Lato"/>
              </a:rPr>
            </a:b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Data analysis and insights</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lang="en" sz="1000">
                <a:solidFill>
                  <a:schemeClr val="accent2"/>
                </a:solidFill>
                <a:latin typeface="Lato"/>
                <a:ea typeface="Lato"/>
                <a:cs typeface="Lato"/>
                <a:sym typeface="Lato"/>
              </a:rPr>
              <a:t>B2C AI applications can provide valuable data analysis and insights to businesses and organizations, which could be monetized through licensing agreements or consulting services.</a:t>
            </a:r>
            <a:endParaRPr i="1"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t/>
            </a:r>
            <a:endParaRPr i="1"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White-labeling</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lang="en" sz="1000">
                <a:solidFill>
                  <a:schemeClr val="accent2"/>
                </a:solidFill>
                <a:latin typeface="Lato"/>
                <a:ea typeface="Lato"/>
                <a:cs typeface="Lato"/>
                <a:sym typeface="Lato"/>
              </a:rPr>
              <a:t>B2C AI applications could be white-labeled and sold to other businesses or organizations for use in their own products or services.</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Licensing and royalties</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lang="en" sz="1000">
                <a:solidFill>
                  <a:schemeClr val="accent2"/>
                </a:solidFill>
                <a:latin typeface="Lato"/>
                <a:ea typeface="Lato"/>
                <a:cs typeface="Lato"/>
                <a:sym typeface="Lato"/>
              </a:rPr>
              <a:t>Licensing agreements and royalties could serve as a monetization strategy for B2C AI applications. As an illustration, an AI-based music composition tool could be licensed to musicians and music producers, with royalties paid on any music created using the tool.</a:t>
            </a:r>
            <a:endParaRPr sz="1000">
              <a:solidFill>
                <a:schemeClr val="accent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4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Ways to monetize</a:t>
            </a:r>
            <a:endParaRPr/>
          </a:p>
        </p:txBody>
      </p:sp>
      <p:sp>
        <p:nvSpPr>
          <p:cNvPr id="725" name="Google Shape;725;p47"/>
          <p:cNvSpPr txBox="1"/>
          <p:nvPr/>
        </p:nvSpPr>
        <p:spPr>
          <a:xfrm>
            <a:off x="1034324" y="1430175"/>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accent2"/>
              </a:solidFill>
              <a:latin typeface="Bebas Neue"/>
              <a:ea typeface="Bebas Neue"/>
              <a:cs typeface="Bebas Neue"/>
              <a:sym typeface="Bebas Neue"/>
            </a:endParaRPr>
          </a:p>
        </p:txBody>
      </p:sp>
      <p:sp>
        <p:nvSpPr>
          <p:cNvPr id="726" name="Google Shape;726;p47"/>
          <p:cNvSpPr txBox="1"/>
          <p:nvPr/>
        </p:nvSpPr>
        <p:spPr>
          <a:xfrm>
            <a:off x="1034325" y="1401800"/>
            <a:ext cx="35562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Raleway"/>
                <a:ea typeface="Raleway"/>
                <a:cs typeface="Raleway"/>
                <a:sym typeface="Raleway"/>
              </a:rPr>
              <a:t>Affiliate</a:t>
            </a:r>
            <a:r>
              <a:rPr b="1" lang="en" sz="1200">
                <a:solidFill>
                  <a:schemeClr val="accent2"/>
                </a:solidFill>
                <a:latin typeface="Raleway"/>
                <a:ea typeface="Raleway"/>
                <a:cs typeface="Raleway"/>
                <a:sym typeface="Raleway"/>
              </a:rPr>
              <a:t> marketing</a:t>
            </a:r>
            <a:endParaRPr b="1" sz="1200">
              <a:solidFill>
                <a:schemeClr val="accent2"/>
              </a:solidFill>
              <a:latin typeface="Raleway"/>
              <a:ea typeface="Raleway"/>
              <a:cs typeface="Raleway"/>
              <a:sym typeface="Raleway"/>
            </a:endParaRPr>
          </a:p>
          <a:p>
            <a:pPr indent="0" lvl="0" marL="0" rtl="0" algn="l">
              <a:lnSpc>
                <a:spcPct val="100000"/>
              </a:lnSpc>
              <a:spcBef>
                <a:spcPts val="0"/>
              </a:spcBef>
              <a:spcAft>
                <a:spcPts val="0"/>
              </a:spcAft>
              <a:buNone/>
            </a:pPr>
            <a:r>
              <a:rPr lang="en" sz="1000">
                <a:solidFill>
                  <a:schemeClr val="accent2"/>
                </a:solidFill>
                <a:latin typeface="Lato"/>
                <a:ea typeface="Lato"/>
                <a:cs typeface="Lato"/>
                <a:sym typeface="Lato"/>
              </a:rPr>
              <a:t>Affiliate marketing is a performance-based marketing strategy where an advertiser pays a commission to an affiliate for driving sales or leads.</a:t>
            </a:r>
            <a:endParaRPr sz="1000">
              <a:solidFill>
                <a:schemeClr val="accent2"/>
              </a:solidFill>
              <a:latin typeface="Lato"/>
              <a:ea typeface="Lato"/>
              <a:cs typeface="Lato"/>
              <a:sym typeface="Lato"/>
            </a:endParaRPr>
          </a:p>
          <a:p>
            <a:pPr indent="0" lvl="0" marL="0" rtl="0" algn="l">
              <a:lnSpc>
                <a:spcPct val="100000"/>
              </a:lnSpc>
              <a:spcBef>
                <a:spcPts val="0"/>
              </a:spcBef>
              <a:spcAft>
                <a:spcPts val="0"/>
              </a:spcAft>
              <a:buNone/>
            </a:pPr>
            <a:r>
              <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Custom AI development</a:t>
            </a:r>
            <a:endParaRPr b="1" sz="1200">
              <a:solidFill>
                <a:schemeClr val="accent2"/>
              </a:solidFill>
              <a:latin typeface="Raleway"/>
              <a:ea typeface="Raleway"/>
              <a:cs typeface="Raleway"/>
              <a:sym typeface="Raleway"/>
            </a:endParaRPr>
          </a:p>
          <a:p>
            <a:pPr indent="0" lvl="0" marL="0" rtl="0" algn="l">
              <a:spcBef>
                <a:spcPts val="0"/>
              </a:spcBef>
              <a:spcAft>
                <a:spcPts val="0"/>
              </a:spcAft>
              <a:buNone/>
            </a:pPr>
            <a:r>
              <a:rPr lang="en" sz="1000">
                <a:solidFill>
                  <a:schemeClr val="accent2"/>
                </a:solidFill>
                <a:latin typeface="Lato"/>
                <a:ea typeface="Lato"/>
                <a:cs typeface="Lato"/>
                <a:sym typeface="Lato"/>
              </a:rPr>
              <a:t>Monetize a B2C AI platform by offering custom AI development, generating high-value revenue for businesses/individuals.</a:t>
            </a:r>
            <a:endParaRPr sz="1000">
              <a:solidFill>
                <a:schemeClr val="accent2"/>
              </a:solidFill>
              <a:latin typeface="Lato"/>
              <a:ea typeface="Lato"/>
              <a:cs typeface="Lato"/>
              <a:sym typeface="Lato"/>
            </a:endParaRPr>
          </a:p>
          <a:p>
            <a:pPr indent="0" lvl="0" marL="0" rtl="0" algn="l">
              <a:spcBef>
                <a:spcPts val="0"/>
              </a:spcBef>
              <a:spcAft>
                <a:spcPts val="0"/>
              </a:spcAft>
              <a:buNone/>
            </a:pPr>
            <a:r>
              <a:t/>
            </a:r>
            <a:endParaRPr sz="1000">
              <a:solidFill>
                <a:schemeClr val="accent2"/>
              </a:solidFill>
              <a:latin typeface="Lato"/>
              <a:ea typeface="Lato"/>
              <a:cs typeface="Lato"/>
              <a:sym typeface="Lato"/>
            </a:endParaRPr>
          </a:p>
          <a:p>
            <a:pPr indent="0" lvl="0" marL="0" rtl="0" algn="l">
              <a:spcBef>
                <a:spcPts val="0"/>
              </a:spcBef>
              <a:spcAft>
                <a:spcPts val="0"/>
              </a:spcAft>
              <a:buNone/>
            </a:pPr>
            <a:r>
              <a:rPr b="1" lang="en" sz="1200">
                <a:solidFill>
                  <a:schemeClr val="accent2"/>
                </a:solidFill>
                <a:latin typeface="Raleway"/>
                <a:ea typeface="Raleway"/>
                <a:cs typeface="Raleway"/>
                <a:sym typeface="Raleway"/>
              </a:rPr>
              <a:t>Custom AI development</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lang="en" sz="1000">
                <a:solidFill>
                  <a:schemeClr val="accent2"/>
                </a:solidFill>
                <a:latin typeface="Lato"/>
                <a:ea typeface="Lato"/>
                <a:cs typeface="Lato"/>
                <a:sym typeface="Lato"/>
              </a:rPr>
              <a:t>Example: Monetize AI translation tool by partnering with refugee support orgs to provide free/discounted services, revenue through other channels.</a:t>
            </a:r>
            <a:endParaRPr sz="1000">
              <a:solidFill>
                <a:schemeClr val="accent2"/>
              </a:solidFill>
              <a:latin typeface="Lato"/>
              <a:ea typeface="Lato"/>
              <a:cs typeface="Lato"/>
              <a:sym typeface="Lato"/>
            </a:endParaRPr>
          </a:p>
        </p:txBody>
      </p:sp>
      <p:grpSp>
        <p:nvGrpSpPr>
          <p:cNvPr id="727" name="Google Shape;727;p47"/>
          <p:cNvGrpSpPr/>
          <p:nvPr/>
        </p:nvGrpSpPr>
        <p:grpSpPr>
          <a:xfrm>
            <a:off x="1865981" y="633232"/>
            <a:ext cx="772605" cy="196301"/>
            <a:chOff x="2641350" y="846250"/>
            <a:chExt cx="413600" cy="105075"/>
          </a:xfrm>
        </p:grpSpPr>
        <p:sp>
          <p:nvSpPr>
            <p:cNvPr id="728" name="Google Shape;728;p47"/>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7"/>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7"/>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7"/>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47"/>
          <p:cNvGrpSpPr/>
          <p:nvPr/>
        </p:nvGrpSpPr>
        <p:grpSpPr>
          <a:xfrm rot="10800000">
            <a:off x="6514181" y="633232"/>
            <a:ext cx="772605" cy="196301"/>
            <a:chOff x="2641350" y="846250"/>
            <a:chExt cx="413600" cy="105075"/>
          </a:xfrm>
        </p:grpSpPr>
        <p:sp>
          <p:nvSpPr>
            <p:cNvPr id="733" name="Google Shape;733;p47"/>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7"/>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7"/>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7"/>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7" name="Google Shape;737;p47"/>
          <p:cNvSpPr txBox="1"/>
          <p:nvPr/>
        </p:nvSpPr>
        <p:spPr>
          <a:xfrm>
            <a:off x="4818675" y="1401800"/>
            <a:ext cx="35562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Raleway"/>
                <a:ea typeface="Raleway"/>
                <a:cs typeface="Raleway"/>
                <a:sym typeface="Raleway"/>
              </a:rPr>
              <a:t>Marketplace model</a:t>
            </a:r>
            <a:endParaRPr b="1" sz="1200">
              <a:solidFill>
                <a:schemeClr val="accent2"/>
              </a:solidFill>
              <a:latin typeface="Raleway"/>
              <a:ea typeface="Raleway"/>
              <a:cs typeface="Raleway"/>
              <a:sym typeface="Raleway"/>
            </a:endParaRPr>
          </a:p>
          <a:p>
            <a:pPr indent="0" lvl="0" marL="0" rtl="0" algn="l">
              <a:spcBef>
                <a:spcPts val="0"/>
              </a:spcBef>
              <a:spcAft>
                <a:spcPts val="0"/>
              </a:spcAft>
              <a:buNone/>
            </a:pPr>
            <a:r>
              <a:rPr lang="en" sz="1000">
                <a:solidFill>
                  <a:schemeClr val="accent2"/>
                </a:solidFill>
                <a:latin typeface="Lato"/>
                <a:ea typeface="Lato"/>
                <a:cs typeface="Lato"/>
                <a:sym typeface="Lato"/>
              </a:rPr>
              <a:t>Allow providers to set their own prices for their AI solutions, and take a commission on each sale.</a:t>
            </a:r>
            <a:endParaRPr sz="1000">
              <a:solidFill>
                <a:schemeClr val="accent2"/>
              </a:solidFill>
              <a:latin typeface="Lato"/>
              <a:ea typeface="Lato"/>
              <a:cs typeface="Lato"/>
              <a:sym typeface="Lato"/>
            </a:endParaRPr>
          </a:p>
          <a:p>
            <a:pPr indent="0" lvl="0" marL="0" rtl="0" algn="l">
              <a:spcBef>
                <a:spcPts val="0"/>
              </a:spcBef>
              <a:spcAft>
                <a:spcPts val="0"/>
              </a:spcAft>
              <a:buNone/>
            </a:pPr>
            <a:r>
              <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Training and education:</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lang="en" sz="1000">
                <a:solidFill>
                  <a:schemeClr val="accent2"/>
                </a:solidFill>
                <a:latin typeface="Lato"/>
                <a:ea typeface="Lato"/>
                <a:cs typeface="Lato"/>
                <a:sym typeface="Lato"/>
              </a:rPr>
              <a:t>An effective way to monetize AI solutions is by offering training and education services, helping customers learn to use AI effectively while generating additional revenue for the platform. This provides value to customers and enhances the platform's business model.</a:t>
            </a:r>
            <a:endParaRPr sz="1000">
              <a:solidFill>
                <a:schemeClr val="accent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8"/>
          <p:cNvSpPr/>
          <p:nvPr/>
        </p:nvSpPr>
        <p:spPr>
          <a:xfrm>
            <a:off x="3188291" y="169809"/>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8"/>
          <p:cNvSpPr/>
          <p:nvPr/>
        </p:nvSpPr>
        <p:spPr>
          <a:xfrm>
            <a:off x="2517592" y="519600"/>
            <a:ext cx="6261600" cy="46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8"/>
          <p:cNvSpPr/>
          <p:nvPr/>
        </p:nvSpPr>
        <p:spPr>
          <a:xfrm>
            <a:off x="2851892"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8"/>
          <p:cNvSpPr txBox="1"/>
          <p:nvPr>
            <p:ph type="title"/>
          </p:nvPr>
        </p:nvSpPr>
        <p:spPr>
          <a:xfrm>
            <a:off x="3172850" y="2190967"/>
            <a:ext cx="4944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BEST APPROACH TO MONETIZE</a:t>
            </a:r>
            <a:endParaRPr sz="4000"/>
          </a:p>
        </p:txBody>
      </p:sp>
      <p:sp>
        <p:nvSpPr>
          <p:cNvPr id="746" name="Google Shape;746;p48"/>
          <p:cNvSpPr txBox="1"/>
          <p:nvPr>
            <p:ph idx="2" type="title"/>
          </p:nvPr>
        </p:nvSpPr>
        <p:spPr>
          <a:xfrm>
            <a:off x="4705742" y="1349167"/>
            <a:ext cx="1882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747" name="Google Shape;747;p48"/>
          <p:cNvGrpSpPr/>
          <p:nvPr/>
        </p:nvGrpSpPr>
        <p:grpSpPr>
          <a:xfrm rot="-5400000">
            <a:off x="7735238" y="1701787"/>
            <a:ext cx="537556" cy="136576"/>
            <a:chOff x="2641350" y="846250"/>
            <a:chExt cx="413600" cy="105075"/>
          </a:xfrm>
        </p:grpSpPr>
        <p:sp>
          <p:nvSpPr>
            <p:cNvPr id="748" name="Google Shape;748;p4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 name="Google Shape;752;p48"/>
          <p:cNvGrpSpPr/>
          <p:nvPr/>
        </p:nvGrpSpPr>
        <p:grpSpPr>
          <a:xfrm rot="-5400000">
            <a:off x="-453050" y="1363242"/>
            <a:ext cx="3397850" cy="187275"/>
            <a:chOff x="-3237675" y="-1132050"/>
            <a:chExt cx="3397850" cy="187275"/>
          </a:xfrm>
        </p:grpSpPr>
        <p:sp>
          <p:nvSpPr>
            <p:cNvPr id="753" name="Google Shape;753;p48"/>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8"/>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8"/>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8"/>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8"/>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8"/>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8"/>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8"/>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8"/>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62" name="Google Shape;762;p48"/>
          <p:cNvCxnSpPr/>
          <p:nvPr/>
        </p:nvCxnSpPr>
        <p:spPr>
          <a:xfrm flipH="1" rot="10800000">
            <a:off x="2653975" y="3762125"/>
            <a:ext cx="5355600" cy="147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Best approach don’t exist</a:t>
            </a:r>
            <a:endParaRPr/>
          </a:p>
        </p:txBody>
      </p:sp>
      <p:sp>
        <p:nvSpPr>
          <p:cNvPr id="768" name="Google Shape;768;p49"/>
          <p:cNvSpPr/>
          <p:nvPr/>
        </p:nvSpPr>
        <p:spPr>
          <a:xfrm>
            <a:off x="1958925" y="1168200"/>
            <a:ext cx="52398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9"/>
          <p:cNvSpPr txBox="1"/>
          <p:nvPr>
            <p:ph idx="1" type="subTitle"/>
          </p:nvPr>
        </p:nvSpPr>
        <p:spPr>
          <a:xfrm>
            <a:off x="2259450" y="1449588"/>
            <a:ext cx="4625100" cy="2244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accent2"/>
              </a:buClr>
              <a:buSzPts val="1100"/>
              <a:buChar char="●"/>
            </a:pPr>
            <a:r>
              <a:rPr lang="en" sz="1100"/>
              <a:t>Every monetization technique mentioned in the previous slides is a best suite for some type of AI solution.</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For example, best approach can vary based on the use case and popularity of the solution. Like for a solution as popular as chat GPT, subscription model may work best, but for something less popular, we can use pay per use, so that user doesn’t spend unnecessarily.</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While considering the monetization solution we must consider: </a:t>
            </a:r>
            <a:r>
              <a:rPr b="1" lang="en" sz="1100">
                <a:latin typeface="Raleway"/>
                <a:ea typeface="Raleway"/>
                <a:cs typeface="Raleway"/>
                <a:sym typeface="Raleway"/>
              </a:rPr>
              <a:t>user retention</a:t>
            </a:r>
            <a:r>
              <a:rPr lang="en" sz="1100"/>
              <a:t>, </a:t>
            </a:r>
            <a:r>
              <a:rPr b="1" lang="en" sz="1100">
                <a:latin typeface="Raleway"/>
                <a:ea typeface="Raleway"/>
                <a:cs typeface="Raleway"/>
                <a:sym typeface="Raleway"/>
              </a:rPr>
              <a:t>pricing</a:t>
            </a:r>
            <a:r>
              <a:rPr lang="en" sz="1100"/>
              <a:t>, </a:t>
            </a:r>
            <a:r>
              <a:rPr b="1" lang="en" sz="1100">
                <a:latin typeface="Raleway"/>
                <a:ea typeface="Raleway"/>
                <a:cs typeface="Raleway"/>
                <a:sym typeface="Raleway"/>
              </a:rPr>
              <a:t>scalability</a:t>
            </a:r>
            <a:r>
              <a:rPr b="1" lang="en" sz="1100">
                <a:latin typeface="Raleway"/>
                <a:ea typeface="Raleway"/>
                <a:cs typeface="Raleway"/>
                <a:sym typeface="Raleway"/>
              </a:rPr>
              <a:t> of platform</a:t>
            </a:r>
            <a:r>
              <a:rPr lang="en" sz="1100"/>
              <a:t>, </a:t>
            </a:r>
            <a:r>
              <a:rPr b="1" lang="en" sz="1100">
                <a:latin typeface="Raleway"/>
                <a:ea typeface="Raleway"/>
                <a:cs typeface="Raleway"/>
                <a:sym typeface="Raleway"/>
              </a:rPr>
              <a:t>pricing</a:t>
            </a:r>
            <a:r>
              <a:rPr lang="en" sz="1100"/>
              <a:t>, </a:t>
            </a:r>
            <a:r>
              <a:rPr b="1" lang="en" sz="1100">
                <a:latin typeface="Raleway"/>
                <a:ea typeface="Raleway"/>
                <a:cs typeface="Raleway"/>
                <a:sym typeface="Raleway"/>
              </a:rPr>
              <a:t>target market </a:t>
            </a:r>
            <a:r>
              <a:rPr b="1" lang="en" sz="1100">
                <a:latin typeface="Raleway"/>
                <a:ea typeface="Raleway"/>
                <a:cs typeface="Raleway"/>
                <a:sym typeface="Raleway"/>
              </a:rPr>
              <a:t>segment</a:t>
            </a:r>
            <a:r>
              <a:rPr lang="en" sz="1100"/>
              <a:t>, </a:t>
            </a:r>
            <a:r>
              <a:rPr b="1" lang="en" sz="1100">
                <a:latin typeface="Raleway"/>
                <a:ea typeface="Raleway"/>
                <a:cs typeface="Raleway"/>
                <a:sym typeface="Raleway"/>
              </a:rPr>
              <a:t>existing solutions</a:t>
            </a:r>
            <a:r>
              <a:rPr lang="en" sz="1100"/>
              <a:t>, </a:t>
            </a:r>
            <a:r>
              <a:rPr b="1" lang="en" sz="1100">
                <a:latin typeface="Raleway"/>
                <a:ea typeface="Raleway"/>
                <a:cs typeface="Raleway"/>
                <a:sym typeface="Raleway"/>
              </a:rPr>
              <a:t>user experience</a:t>
            </a:r>
            <a:r>
              <a:rPr lang="en" sz="1100"/>
              <a:t> and ease in user feedback for more user interaction.</a:t>
            </a:r>
            <a:endParaRPr sz="1100"/>
          </a:p>
        </p:txBody>
      </p:sp>
      <p:cxnSp>
        <p:nvCxnSpPr>
          <p:cNvPr id="770" name="Google Shape;770;p49"/>
          <p:cNvCxnSpPr/>
          <p:nvPr/>
        </p:nvCxnSpPr>
        <p:spPr>
          <a:xfrm flipH="1" rot="10800000">
            <a:off x="3459250" y="4255750"/>
            <a:ext cx="4990500" cy="11400"/>
          </a:xfrm>
          <a:prstGeom prst="straightConnector1">
            <a:avLst/>
          </a:prstGeom>
          <a:noFill/>
          <a:ln cap="flat" cmpd="sng" w="19050">
            <a:solidFill>
              <a:schemeClr val="dk1"/>
            </a:solidFill>
            <a:prstDash val="solid"/>
            <a:round/>
            <a:headEnd len="med" w="med" type="none"/>
            <a:tailEnd len="med" w="med" type="none"/>
          </a:ln>
        </p:spPr>
      </p:cxnSp>
      <p:grpSp>
        <p:nvGrpSpPr>
          <p:cNvPr id="771" name="Google Shape;771;p49"/>
          <p:cNvGrpSpPr/>
          <p:nvPr/>
        </p:nvGrpSpPr>
        <p:grpSpPr>
          <a:xfrm>
            <a:off x="2284813" y="4193162"/>
            <a:ext cx="537556" cy="136576"/>
            <a:chOff x="2641350" y="846250"/>
            <a:chExt cx="413600" cy="105075"/>
          </a:xfrm>
        </p:grpSpPr>
        <p:sp>
          <p:nvSpPr>
            <p:cNvPr id="772" name="Google Shape;772;p4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5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Best </a:t>
            </a:r>
            <a:r>
              <a:rPr lang="en"/>
              <a:t>plausible</a:t>
            </a:r>
            <a:r>
              <a:rPr lang="en"/>
              <a:t> solution</a:t>
            </a:r>
            <a:endParaRPr/>
          </a:p>
        </p:txBody>
      </p:sp>
      <p:sp>
        <p:nvSpPr>
          <p:cNvPr id="781" name="Google Shape;781;p50"/>
          <p:cNvSpPr txBox="1"/>
          <p:nvPr/>
        </p:nvSpPr>
        <p:spPr>
          <a:xfrm>
            <a:off x="1034324" y="1430175"/>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accent2"/>
              </a:solidFill>
              <a:latin typeface="Bebas Neue"/>
              <a:ea typeface="Bebas Neue"/>
              <a:cs typeface="Bebas Neue"/>
              <a:sym typeface="Bebas Neue"/>
            </a:endParaRPr>
          </a:p>
        </p:txBody>
      </p:sp>
      <p:sp>
        <p:nvSpPr>
          <p:cNvPr id="782" name="Google Shape;782;p50"/>
          <p:cNvSpPr txBox="1"/>
          <p:nvPr/>
        </p:nvSpPr>
        <p:spPr>
          <a:xfrm>
            <a:off x="1034325" y="1401800"/>
            <a:ext cx="66285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Raleway"/>
                <a:ea typeface="Raleway"/>
                <a:cs typeface="Raleway"/>
                <a:sym typeface="Raleway"/>
              </a:rPr>
              <a:t>Credit-based system</a:t>
            </a:r>
            <a:endParaRPr b="1">
              <a:solidFill>
                <a:schemeClr val="accent2"/>
              </a:solidFill>
              <a:latin typeface="Raleway"/>
              <a:ea typeface="Raleway"/>
              <a:cs typeface="Raleway"/>
              <a:sym typeface="Raleway"/>
            </a:endParaRPr>
          </a:p>
          <a:p>
            <a:pPr indent="0" lvl="0" marL="0" rtl="0" algn="l">
              <a:spcBef>
                <a:spcPts val="0"/>
              </a:spcBef>
              <a:spcAft>
                <a:spcPts val="0"/>
              </a:spcAft>
              <a:buNone/>
            </a:pPr>
            <a:r>
              <a:t/>
            </a:r>
            <a:endParaRPr b="1" sz="200">
              <a:solidFill>
                <a:schemeClr val="accent2"/>
              </a:solidFill>
              <a:latin typeface="Raleway"/>
              <a:ea typeface="Raleway"/>
              <a:cs typeface="Raleway"/>
              <a:sym typeface="Raleway"/>
            </a:endParaRPr>
          </a:p>
          <a:p>
            <a:pPr indent="-298450" lvl="0" marL="457200" rtl="0" algn="l">
              <a:spcBef>
                <a:spcPts val="0"/>
              </a:spcBef>
              <a:spcAft>
                <a:spcPts val="0"/>
              </a:spcAft>
              <a:buClr>
                <a:schemeClr val="accent2"/>
              </a:buClr>
              <a:buSzPts val="1100"/>
              <a:buFont typeface="Raleway Medium"/>
              <a:buChar char="●"/>
            </a:pPr>
            <a:r>
              <a:rPr lang="en" sz="1100">
                <a:solidFill>
                  <a:schemeClr val="accent2"/>
                </a:solidFill>
                <a:latin typeface="Raleway Medium"/>
                <a:ea typeface="Raleway Medium"/>
                <a:cs typeface="Raleway Medium"/>
                <a:sym typeface="Raleway Medium"/>
              </a:rPr>
              <a:t>Credit-based monetization is a pricing model where customers purchase credits or tokens to use a platform's services, instead of paying a fixed fee for each use or a subscription fee. The amount of credits required to use the platform's services varies based on usage, with customers paying for what they use. This can provide a flexible and scalable pricing structure for both the platform and its customers, particularly for B2C AI solutions that have variable usage rates and customer needs.</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lang="en" sz="1100">
                <a:solidFill>
                  <a:schemeClr val="accent2"/>
                </a:solidFill>
                <a:latin typeface="Raleway Medium"/>
                <a:ea typeface="Raleway Medium"/>
                <a:cs typeface="Raleway Medium"/>
                <a:sym typeface="Raleway Medium"/>
              </a:rPr>
              <a:t>Covers: </a:t>
            </a:r>
            <a:r>
              <a:rPr b="1" lang="en" sz="1100">
                <a:solidFill>
                  <a:schemeClr val="accent2"/>
                </a:solidFill>
                <a:latin typeface="Raleway"/>
                <a:ea typeface="Raleway"/>
                <a:cs typeface="Raleway"/>
                <a:sym typeface="Raleway"/>
              </a:rPr>
              <a:t>Pay-per-use</a:t>
            </a:r>
            <a:r>
              <a:rPr lang="en" sz="1100">
                <a:solidFill>
                  <a:schemeClr val="accent2"/>
                </a:solidFill>
                <a:latin typeface="Raleway Medium"/>
                <a:ea typeface="Raleway Medium"/>
                <a:cs typeface="Raleway Medium"/>
                <a:sym typeface="Raleway Medium"/>
              </a:rPr>
              <a:t>, </a:t>
            </a:r>
            <a:r>
              <a:rPr b="1" lang="en" sz="1100">
                <a:solidFill>
                  <a:schemeClr val="accent2"/>
                </a:solidFill>
                <a:latin typeface="Raleway"/>
                <a:ea typeface="Raleway"/>
                <a:cs typeface="Raleway"/>
                <a:sym typeface="Raleway"/>
              </a:rPr>
              <a:t>Freemium</a:t>
            </a:r>
            <a:r>
              <a:rPr lang="en" sz="1100">
                <a:solidFill>
                  <a:schemeClr val="accent2"/>
                </a:solidFill>
                <a:latin typeface="Raleway Medium"/>
                <a:ea typeface="Raleway Medium"/>
                <a:cs typeface="Raleway Medium"/>
                <a:sym typeface="Raleway Medium"/>
              </a:rPr>
              <a:t>(give the user some free credits as they join the platform), </a:t>
            </a:r>
            <a:r>
              <a:rPr b="1" lang="en" sz="1100">
                <a:solidFill>
                  <a:schemeClr val="accent2"/>
                </a:solidFill>
                <a:latin typeface="Raleway"/>
                <a:ea typeface="Raleway"/>
                <a:cs typeface="Raleway"/>
                <a:sym typeface="Raleway"/>
              </a:rPr>
              <a:t>Micropayments</a:t>
            </a:r>
            <a:r>
              <a:rPr lang="en" sz="1100">
                <a:solidFill>
                  <a:schemeClr val="accent2"/>
                </a:solidFill>
                <a:latin typeface="Raleway Medium"/>
                <a:ea typeface="Raleway Medium"/>
                <a:cs typeface="Raleway Medium"/>
                <a:sym typeface="Raleway Medium"/>
              </a:rPr>
              <a:t>(a credit will be the smallest indivisible unit), etc</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lang="en" sz="1100">
                <a:solidFill>
                  <a:schemeClr val="accent2"/>
                </a:solidFill>
                <a:latin typeface="Raleway Medium"/>
                <a:ea typeface="Raleway Medium"/>
                <a:cs typeface="Raleway Medium"/>
                <a:sym typeface="Raleway Medium"/>
              </a:rPr>
              <a:t>Credit-based system ensures that user can access to almost all the services on the platform after executing a single transaction, benefiting the user experience and hence increasing </a:t>
            </a:r>
            <a:r>
              <a:rPr b="1" lang="en" sz="1100">
                <a:solidFill>
                  <a:schemeClr val="accent2"/>
                </a:solidFill>
                <a:latin typeface="Raleway"/>
                <a:ea typeface="Raleway"/>
                <a:cs typeface="Raleway"/>
                <a:sym typeface="Raleway"/>
              </a:rPr>
              <a:t>user retention</a:t>
            </a:r>
            <a:r>
              <a:rPr lang="en" sz="1100">
                <a:solidFill>
                  <a:schemeClr val="accent2"/>
                </a:solidFill>
                <a:latin typeface="Raleway Medium"/>
                <a:ea typeface="Raleway Medium"/>
                <a:cs typeface="Raleway Medium"/>
                <a:sym typeface="Raleway Medium"/>
              </a:rPr>
              <a:t>. </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lang="en" sz="1100">
                <a:solidFill>
                  <a:schemeClr val="accent2"/>
                </a:solidFill>
                <a:latin typeface="Raleway Medium"/>
                <a:ea typeface="Raleway Medium"/>
                <a:cs typeface="Raleway Medium"/>
                <a:sym typeface="Raleway Medium"/>
              </a:rPr>
              <a:t>One example of a company using credit-based monetization is </a:t>
            </a:r>
            <a:r>
              <a:rPr b="1" lang="en" sz="1100">
                <a:solidFill>
                  <a:schemeClr val="accent2"/>
                </a:solidFill>
                <a:latin typeface="Raleway"/>
                <a:ea typeface="Raleway"/>
                <a:cs typeface="Raleway"/>
                <a:sym typeface="Raleway"/>
              </a:rPr>
              <a:t>AWS (Amazon Web Services)</a:t>
            </a:r>
            <a:r>
              <a:rPr lang="en" sz="1100">
                <a:solidFill>
                  <a:schemeClr val="accent2"/>
                </a:solidFill>
                <a:latin typeface="Raleway Medium"/>
                <a:ea typeface="Raleway Medium"/>
                <a:cs typeface="Raleway Medium"/>
                <a:sym typeface="Raleway Medium"/>
              </a:rPr>
              <a:t>. They offer a pay-as-you-go pricing model where customers purchase credits (known as "</a:t>
            </a:r>
            <a:r>
              <a:rPr b="1" lang="en" sz="1100">
                <a:solidFill>
                  <a:schemeClr val="accent2"/>
                </a:solidFill>
                <a:latin typeface="Raleway"/>
                <a:ea typeface="Raleway"/>
                <a:cs typeface="Raleway"/>
                <a:sym typeface="Raleway"/>
              </a:rPr>
              <a:t>AWS credits</a:t>
            </a:r>
            <a:r>
              <a:rPr lang="en" sz="1100">
                <a:solidFill>
                  <a:schemeClr val="accent2"/>
                </a:solidFill>
                <a:latin typeface="Raleway Medium"/>
                <a:ea typeface="Raleway Medium"/>
                <a:cs typeface="Raleway Medium"/>
                <a:sym typeface="Raleway Medium"/>
              </a:rPr>
              <a:t>") to use their cloud computing services. The amount of credits needed for each service varies based on usage, and customers only pay for what they use. This allows for flexible pricing and scalability, which can be attractive to customers with varying needs and usage patterns.</a:t>
            </a:r>
            <a:endParaRPr sz="1100">
              <a:solidFill>
                <a:schemeClr val="accent2"/>
              </a:solidFill>
              <a:latin typeface="Raleway Medium"/>
              <a:ea typeface="Raleway Medium"/>
              <a:cs typeface="Raleway Medium"/>
              <a:sym typeface="Raleway Medium"/>
            </a:endParaRPr>
          </a:p>
        </p:txBody>
      </p:sp>
      <p:grpSp>
        <p:nvGrpSpPr>
          <p:cNvPr id="783" name="Google Shape;783;p50"/>
          <p:cNvGrpSpPr/>
          <p:nvPr/>
        </p:nvGrpSpPr>
        <p:grpSpPr>
          <a:xfrm>
            <a:off x="1865981" y="633232"/>
            <a:ext cx="772605" cy="196301"/>
            <a:chOff x="2641350" y="846250"/>
            <a:chExt cx="413600" cy="105075"/>
          </a:xfrm>
        </p:grpSpPr>
        <p:sp>
          <p:nvSpPr>
            <p:cNvPr id="784" name="Google Shape;784;p50"/>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0"/>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0"/>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0"/>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50"/>
          <p:cNvGrpSpPr/>
          <p:nvPr/>
        </p:nvGrpSpPr>
        <p:grpSpPr>
          <a:xfrm rot="10800000">
            <a:off x="6514181" y="633232"/>
            <a:ext cx="772605" cy="196301"/>
            <a:chOff x="2641350" y="846250"/>
            <a:chExt cx="413600" cy="105075"/>
          </a:xfrm>
        </p:grpSpPr>
        <p:sp>
          <p:nvSpPr>
            <p:cNvPr id="789" name="Google Shape;789;p50"/>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0"/>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0"/>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0"/>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5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Best plausible solution</a:t>
            </a:r>
            <a:endParaRPr/>
          </a:p>
        </p:txBody>
      </p:sp>
      <p:sp>
        <p:nvSpPr>
          <p:cNvPr id="798" name="Google Shape;798;p51"/>
          <p:cNvSpPr txBox="1"/>
          <p:nvPr/>
        </p:nvSpPr>
        <p:spPr>
          <a:xfrm>
            <a:off x="1034324" y="1430175"/>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accent2"/>
              </a:solidFill>
              <a:latin typeface="Bebas Neue"/>
              <a:ea typeface="Bebas Neue"/>
              <a:cs typeface="Bebas Neue"/>
              <a:sym typeface="Bebas Neue"/>
            </a:endParaRPr>
          </a:p>
        </p:txBody>
      </p:sp>
      <p:sp>
        <p:nvSpPr>
          <p:cNvPr id="799" name="Google Shape;799;p51"/>
          <p:cNvSpPr txBox="1"/>
          <p:nvPr/>
        </p:nvSpPr>
        <p:spPr>
          <a:xfrm>
            <a:off x="1034325" y="1401800"/>
            <a:ext cx="66285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Raleway"/>
                <a:ea typeface="Raleway"/>
                <a:cs typeface="Raleway"/>
                <a:sym typeface="Raleway"/>
              </a:rPr>
              <a:t>Benefit of using Credit-based monetization</a:t>
            </a:r>
            <a:endParaRPr b="1">
              <a:solidFill>
                <a:schemeClr val="accent2"/>
              </a:solidFill>
              <a:latin typeface="Raleway"/>
              <a:ea typeface="Raleway"/>
              <a:cs typeface="Raleway"/>
              <a:sym typeface="Raleway"/>
            </a:endParaRPr>
          </a:p>
          <a:p>
            <a:pPr indent="0" lvl="0" marL="0" rtl="0" algn="l">
              <a:spcBef>
                <a:spcPts val="0"/>
              </a:spcBef>
              <a:spcAft>
                <a:spcPts val="0"/>
              </a:spcAft>
              <a:buNone/>
            </a:pPr>
            <a:r>
              <a:t/>
            </a:r>
            <a:endParaRPr b="1" sz="200">
              <a:solidFill>
                <a:schemeClr val="accent2"/>
              </a:solidFill>
              <a:latin typeface="Raleway"/>
              <a:ea typeface="Raleway"/>
              <a:cs typeface="Raleway"/>
              <a:sym typeface="Raleway"/>
            </a:endParaRPr>
          </a:p>
          <a:p>
            <a:pPr indent="-298450" lvl="0" marL="457200" rtl="0" algn="l">
              <a:spcBef>
                <a:spcPts val="0"/>
              </a:spcBef>
              <a:spcAft>
                <a:spcPts val="0"/>
              </a:spcAft>
              <a:buClr>
                <a:schemeClr val="accent2"/>
              </a:buClr>
              <a:buSzPts val="1100"/>
              <a:buFont typeface="Raleway Medium"/>
              <a:buChar char="●"/>
            </a:pPr>
            <a:r>
              <a:rPr b="1" lang="en" sz="1100">
                <a:solidFill>
                  <a:schemeClr val="accent2"/>
                </a:solidFill>
                <a:latin typeface="Raleway"/>
                <a:ea typeface="Raleway"/>
                <a:cs typeface="Raleway"/>
                <a:sym typeface="Raleway"/>
              </a:rPr>
              <a:t>Flexibility: </a:t>
            </a:r>
            <a:r>
              <a:rPr lang="en" sz="1100">
                <a:solidFill>
                  <a:schemeClr val="accent2"/>
                </a:solidFill>
                <a:latin typeface="Raleway Medium"/>
                <a:ea typeface="Raleway Medium"/>
                <a:cs typeface="Raleway Medium"/>
                <a:sym typeface="Raleway Medium"/>
              </a:rPr>
              <a:t>Credit-based monetization can offer a more flexible pricing structure for both the platform and its customers, as customers only pay for what they use and can purchase credits in varying amounts.</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b="1" lang="en" sz="1100">
                <a:solidFill>
                  <a:schemeClr val="accent2"/>
                </a:solidFill>
                <a:latin typeface="Raleway"/>
                <a:ea typeface="Raleway"/>
                <a:cs typeface="Raleway"/>
                <a:sym typeface="Raleway"/>
              </a:rPr>
              <a:t>Scalability: </a:t>
            </a:r>
            <a:r>
              <a:rPr lang="en" sz="1100">
                <a:solidFill>
                  <a:schemeClr val="accent2"/>
                </a:solidFill>
                <a:latin typeface="Raleway Medium"/>
                <a:ea typeface="Raleway Medium"/>
                <a:cs typeface="Raleway Medium"/>
                <a:sym typeface="Raleway Medium"/>
              </a:rPr>
              <a:t>This model can allow for scalability, as the amount of credits required for each service can vary based on usage. This can be particularly useful for B2C AI solutions that have variable usage rates and customer needs.</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b="1" lang="en" sz="1100">
                <a:solidFill>
                  <a:schemeClr val="accent2"/>
                </a:solidFill>
                <a:latin typeface="Raleway"/>
                <a:ea typeface="Raleway"/>
                <a:cs typeface="Raleway"/>
                <a:sym typeface="Raleway"/>
              </a:rPr>
              <a:t>Increased customer engagement:</a:t>
            </a:r>
            <a:r>
              <a:rPr lang="en" sz="1100">
                <a:solidFill>
                  <a:schemeClr val="accent2"/>
                </a:solidFill>
                <a:latin typeface="Raleway Medium"/>
                <a:ea typeface="Raleway Medium"/>
                <a:cs typeface="Raleway Medium"/>
                <a:sym typeface="Raleway Medium"/>
              </a:rPr>
              <a:t> Credits can incentivize customers to continue using the platform's services in order to use up their purchased credits, potentially increasing customer engagement and retention.</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b="1" lang="en" sz="1100">
                <a:solidFill>
                  <a:schemeClr val="accent2"/>
                </a:solidFill>
                <a:latin typeface="Raleway"/>
                <a:ea typeface="Raleway"/>
                <a:cs typeface="Raleway"/>
                <a:sym typeface="Raleway"/>
              </a:rPr>
              <a:t>Potential for increased revenue: </a:t>
            </a:r>
            <a:r>
              <a:rPr lang="en" sz="1100">
                <a:solidFill>
                  <a:schemeClr val="accent2"/>
                </a:solidFill>
                <a:latin typeface="Raleway Medium"/>
                <a:ea typeface="Raleway Medium"/>
                <a:cs typeface="Raleway Medium"/>
                <a:sym typeface="Raleway Medium"/>
              </a:rPr>
              <a:t>Customers may be more likely to purchase credits in bulk or higher amounts to take advantage of discounts, potentially resulting in increased revenue for the platform.</a:t>
            </a:r>
            <a:endParaRPr sz="1100">
              <a:solidFill>
                <a:schemeClr val="accent2"/>
              </a:solidFill>
              <a:latin typeface="Raleway Medium"/>
              <a:ea typeface="Raleway Medium"/>
              <a:cs typeface="Raleway Medium"/>
              <a:sym typeface="Raleway Medium"/>
            </a:endParaRPr>
          </a:p>
        </p:txBody>
      </p:sp>
      <p:grpSp>
        <p:nvGrpSpPr>
          <p:cNvPr id="800" name="Google Shape;800;p51"/>
          <p:cNvGrpSpPr/>
          <p:nvPr/>
        </p:nvGrpSpPr>
        <p:grpSpPr>
          <a:xfrm>
            <a:off x="1865981" y="633232"/>
            <a:ext cx="772605" cy="196301"/>
            <a:chOff x="2641350" y="846250"/>
            <a:chExt cx="413600" cy="105075"/>
          </a:xfrm>
        </p:grpSpPr>
        <p:sp>
          <p:nvSpPr>
            <p:cNvPr id="801" name="Google Shape;801;p5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51"/>
          <p:cNvGrpSpPr/>
          <p:nvPr/>
        </p:nvGrpSpPr>
        <p:grpSpPr>
          <a:xfrm rot="10800000">
            <a:off x="6514181" y="633232"/>
            <a:ext cx="772605" cy="196301"/>
            <a:chOff x="2641350" y="846250"/>
            <a:chExt cx="413600" cy="105075"/>
          </a:xfrm>
        </p:grpSpPr>
        <p:sp>
          <p:nvSpPr>
            <p:cNvPr id="806" name="Google Shape;806;p5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5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Best plausible solution</a:t>
            </a:r>
            <a:endParaRPr/>
          </a:p>
        </p:txBody>
      </p:sp>
      <p:sp>
        <p:nvSpPr>
          <p:cNvPr id="815" name="Google Shape;815;p52"/>
          <p:cNvSpPr txBox="1"/>
          <p:nvPr/>
        </p:nvSpPr>
        <p:spPr>
          <a:xfrm>
            <a:off x="1034324" y="1430175"/>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accent2"/>
              </a:solidFill>
              <a:latin typeface="Bebas Neue"/>
              <a:ea typeface="Bebas Neue"/>
              <a:cs typeface="Bebas Neue"/>
              <a:sym typeface="Bebas Neue"/>
            </a:endParaRPr>
          </a:p>
        </p:txBody>
      </p:sp>
      <p:sp>
        <p:nvSpPr>
          <p:cNvPr id="816" name="Google Shape;816;p52"/>
          <p:cNvSpPr txBox="1"/>
          <p:nvPr/>
        </p:nvSpPr>
        <p:spPr>
          <a:xfrm>
            <a:off x="1034325" y="1401800"/>
            <a:ext cx="66285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Raleway"/>
                <a:ea typeface="Raleway"/>
                <a:cs typeface="Raleway"/>
                <a:sym typeface="Raleway"/>
              </a:rPr>
              <a:t>Implementing Credit Based System</a:t>
            </a:r>
            <a:endParaRPr b="1">
              <a:solidFill>
                <a:schemeClr val="accent2"/>
              </a:solidFill>
              <a:latin typeface="Raleway"/>
              <a:ea typeface="Raleway"/>
              <a:cs typeface="Raleway"/>
              <a:sym typeface="Raleway"/>
            </a:endParaRPr>
          </a:p>
          <a:p>
            <a:pPr indent="0" lvl="0" marL="0" rtl="0" algn="l">
              <a:spcBef>
                <a:spcPts val="0"/>
              </a:spcBef>
              <a:spcAft>
                <a:spcPts val="0"/>
              </a:spcAft>
              <a:buNone/>
            </a:pPr>
            <a:r>
              <a:t/>
            </a:r>
            <a:endParaRPr b="1" sz="200">
              <a:solidFill>
                <a:schemeClr val="accent2"/>
              </a:solidFill>
              <a:latin typeface="Raleway"/>
              <a:ea typeface="Raleway"/>
              <a:cs typeface="Raleway"/>
              <a:sym typeface="Raleway"/>
            </a:endParaRPr>
          </a:p>
          <a:p>
            <a:pPr indent="-298450" lvl="0" marL="457200" rtl="0" algn="l">
              <a:spcBef>
                <a:spcPts val="0"/>
              </a:spcBef>
              <a:spcAft>
                <a:spcPts val="0"/>
              </a:spcAft>
              <a:buClr>
                <a:schemeClr val="accent2"/>
              </a:buClr>
              <a:buSzPts val="1100"/>
              <a:buFont typeface="Raleway"/>
              <a:buChar char="●"/>
            </a:pPr>
            <a:r>
              <a:rPr b="1" lang="en" sz="1100">
                <a:solidFill>
                  <a:schemeClr val="accent2"/>
                </a:solidFill>
                <a:latin typeface="Raleway"/>
                <a:ea typeface="Raleway"/>
                <a:cs typeface="Raleway"/>
                <a:sym typeface="Raleway"/>
              </a:rPr>
              <a:t>Determine the value of credits: </a:t>
            </a:r>
            <a:r>
              <a:rPr lang="en" sz="1100">
                <a:solidFill>
                  <a:schemeClr val="accent2"/>
                </a:solidFill>
                <a:latin typeface="Raleway Medium"/>
                <a:ea typeface="Raleway Medium"/>
                <a:cs typeface="Raleway Medium"/>
                <a:sym typeface="Raleway Medium"/>
              </a:rPr>
              <a:t>Determine the monetary value of each credit and how much each service will cost in credits</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b="1" lang="en" sz="1100">
                <a:solidFill>
                  <a:schemeClr val="accent2"/>
                </a:solidFill>
                <a:latin typeface="Raleway"/>
                <a:ea typeface="Raleway"/>
                <a:cs typeface="Raleway"/>
                <a:sym typeface="Raleway"/>
              </a:rPr>
              <a:t>Offer credit packages: </a:t>
            </a:r>
            <a:r>
              <a:rPr lang="en" sz="1100">
                <a:solidFill>
                  <a:schemeClr val="accent2"/>
                </a:solidFill>
                <a:latin typeface="Raleway Medium"/>
                <a:ea typeface="Raleway Medium"/>
                <a:cs typeface="Raleway Medium"/>
                <a:sym typeface="Raleway Medium"/>
              </a:rPr>
              <a:t>Different packages of credits for customers to purchase, with higher discounts for larger credit packages</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b="1" lang="en" sz="1100">
                <a:solidFill>
                  <a:schemeClr val="accent2"/>
                </a:solidFill>
                <a:latin typeface="Raleway"/>
                <a:ea typeface="Raleway"/>
                <a:cs typeface="Raleway"/>
                <a:sym typeface="Raleway"/>
              </a:rPr>
              <a:t>Allow for credit refunds: </a:t>
            </a:r>
            <a:r>
              <a:rPr lang="en" sz="1100">
                <a:solidFill>
                  <a:schemeClr val="accent2"/>
                </a:solidFill>
                <a:latin typeface="Raleway Medium"/>
                <a:ea typeface="Raleway Medium"/>
                <a:cs typeface="Raleway Medium"/>
                <a:sym typeface="Raleway Medium"/>
              </a:rPr>
              <a:t>Allow customers to receive refunds for unused credits or transfer credits to other customers.</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b="1" lang="en" sz="1100">
                <a:solidFill>
                  <a:schemeClr val="accent2"/>
                </a:solidFill>
                <a:latin typeface="Raleway"/>
                <a:ea typeface="Raleway"/>
                <a:cs typeface="Raleway"/>
                <a:sym typeface="Raleway"/>
              </a:rPr>
              <a:t>Communicate credit usage: </a:t>
            </a:r>
            <a:r>
              <a:rPr lang="en" sz="1100">
                <a:solidFill>
                  <a:schemeClr val="accent2"/>
                </a:solidFill>
                <a:latin typeface="Raleway Medium"/>
                <a:ea typeface="Raleway Medium"/>
                <a:cs typeface="Raleway Medium"/>
                <a:sym typeface="Raleway Medium"/>
              </a:rPr>
              <a:t>Clearly communicate to customers how many credits they have remaining and how many credits are required for each service.</a:t>
            </a:r>
            <a:endParaRPr sz="1100">
              <a:solidFill>
                <a:schemeClr val="accent2"/>
              </a:solidFill>
              <a:latin typeface="Raleway Medium"/>
              <a:ea typeface="Raleway Medium"/>
              <a:cs typeface="Raleway Medium"/>
              <a:sym typeface="Raleway Medium"/>
            </a:endParaRPr>
          </a:p>
          <a:p>
            <a:pPr indent="0" lvl="0" marL="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0" lvl="0" marL="0" rtl="0" algn="l">
              <a:spcBef>
                <a:spcPts val="0"/>
              </a:spcBef>
              <a:spcAft>
                <a:spcPts val="0"/>
              </a:spcAft>
              <a:buNone/>
            </a:pPr>
            <a:r>
              <a:rPr b="1" lang="en">
                <a:solidFill>
                  <a:schemeClr val="accent2"/>
                </a:solidFill>
                <a:latin typeface="Raleway"/>
                <a:ea typeface="Raleway"/>
                <a:cs typeface="Raleway"/>
                <a:sym typeface="Raleway"/>
              </a:rPr>
              <a:t>Caution:</a:t>
            </a:r>
            <a:endParaRPr b="1">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lang="en" sz="1100">
                <a:solidFill>
                  <a:schemeClr val="accent2"/>
                </a:solidFill>
                <a:latin typeface="Raleway Medium"/>
                <a:ea typeface="Raleway Medium"/>
                <a:cs typeface="Raleway Medium"/>
                <a:sym typeface="Raleway Medium"/>
              </a:rPr>
              <a:t>We have to be cautious when using credit based monetization technique. Its relatively complex for an user to understand, if there are credits left in the account of the user, then they may not buy new credits, It's important to carefully consider such limitations and weigh them against the potential benefits of a credit-based system before implementing it as a monetization strategy.</a:t>
            </a:r>
            <a:endParaRPr sz="1100">
              <a:solidFill>
                <a:schemeClr val="accent2"/>
              </a:solidFill>
              <a:latin typeface="Raleway Medium"/>
              <a:ea typeface="Raleway Medium"/>
              <a:cs typeface="Raleway Medium"/>
              <a:sym typeface="Raleway Medium"/>
            </a:endParaRPr>
          </a:p>
        </p:txBody>
      </p:sp>
      <p:grpSp>
        <p:nvGrpSpPr>
          <p:cNvPr id="817" name="Google Shape;817;p52"/>
          <p:cNvGrpSpPr/>
          <p:nvPr/>
        </p:nvGrpSpPr>
        <p:grpSpPr>
          <a:xfrm>
            <a:off x="1865981" y="633232"/>
            <a:ext cx="772605" cy="196301"/>
            <a:chOff x="2641350" y="846250"/>
            <a:chExt cx="413600" cy="105075"/>
          </a:xfrm>
        </p:grpSpPr>
        <p:sp>
          <p:nvSpPr>
            <p:cNvPr id="818" name="Google Shape;818;p52"/>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2"/>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2"/>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2"/>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2" name="Google Shape;822;p52"/>
          <p:cNvGrpSpPr/>
          <p:nvPr/>
        </p:nvGrpSpPr>
        <p:grpSpPr>
          <a:xfrm rot="10800000">
            <a:off x="6514181" y="633232"/>
            <a:ext cx="772605" cy="196301"/>
            <a:chOff x="2641350" y="846250"/>
            <a:chExt cx="413600" cy="105075"/>
          </a:xfrm>
        </p:grpSpPr>
        <p:sp>
          <p:nvSpPr>
            <p:cNvPr id="823" name="Google Shape;823;p52"/>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2"/>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2"/>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2"/>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5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Best plausible solution</a:t>
            </a:r>
            <a:endParaRPr/>
          </a:p>
        </p:txBody>
      </p:sp>
      <p:sp>
        <p:nvSpPr>
          <p:cNvPr id="832" name="Google Shape;832;p53"/>
          <p:cNvSpPr txBox="1"/>
          <p:nvPr/>
        </p:nvSpPr>
        <p:spPr>
          <a:xfrm>
            <a:off x="1034324" y="1430175"/>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accent2"/>
              </a:solidFill>
              <a:latin typeface="Bebas Neue"/>
              <a:ea typeface="Bebas Neue"/>
              <a:cs typeface="Bebas Neue"/>
              <a:sym typeface="Bebas Neue"/>
            </a:endParaRPr>
          </a:p>
        </p:txBody>
      </p:sp>
      <p:sp>
        <p:nvSpPr>
          <p:cNvPr id="833" name="Google Shape;833;p53"/>
          <p:cNvSpPr txBox="1"/>
          <p:nvPr/>
        </p:nvSpPr>
        <p:spPr>
          <a:xfrm>
            <a:off x="1034325" y="1401800"/>
            <a:ext cx="66285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Raleway"/>
                <a:ea typeface="Raleway"/>
                <a:cs typeface="Raleway"/>
                <a:sym typeface="Raleway"/>
              </a:rPr>
              <a:t>Some important points</a:t>
            </a:r>
            <a:endParaRPr b="1">
              <a:solidFill>
                <a:schemeClr val="accent2"/>
              </a:solidFill>
              <a:latin typeface="Raleway"/>
              <a:ea typeface="Raleway"/>
              <a:cs typeface="Raleway"/>
              <a:sym typeface="Raleway"/>
            </a:endParaRPr>
          </a:p>
          <a:p>
            <a:pPr indent="0" lvl="0" marL="0" rtl="0" algn="l">
              <a:spcBef>
                <a:spcPts val="0"/>
              </a:spcBef>
              <a:spcAft>
                <a:spcPts val="0"/>
              </a:spcAft>
              <a:buNone/>
            </a:pPr>
            <a:r>
              <a:t/>
            </a:r>
            <a:endParaRPr b="1">
              <a:solidFill>
                <a:schemeClr val="accent2"/>
              </a:solidFill>
              <a:latin typeface="Raleway"/>
              <a:ea typeface="Raleway"/>
              <a:cs typeface="Raleway"/>
              <a:sym typeface="Raleway"/>
            </a:endParaRPr>
          </a:p>
          <a:p>
            <a:pPr indent="0" lvl="0" marL="0" rtl="0" algn="l">
              <a:spcBef>
                <a:spcPts val="0"/>
              </a:spcBef>
              <a:spcAft>
                <a:spcPts val="0"/>
              </a:spcAft>
              <a:buNone/>
            </a:pPr>
            <a:r>
              <a:t/>
            </a:r>
            <a:endParaRPr b="1" sz="200">
              <a:solidFill>
                <a:schemeClr val="accent2"/>
              </a:solidFill>
              <a:latin typeface="Raleway"/>
              <a:ea typeface="Raleway"/>
              <a:cs typeface="Raleway"/>
              <a:sym typeface="Raleway"/>
            </a:endParaRPr>
          </a:p>
          <a:p>
            <a:pPr indent="-298450" lvl="0" marL="457200" rtl="0" algn="l">
              <a:spcBef>
                <a:spcPts val="0"/>
              </a:spcBef>
              <a:spcAft>
                <a:spcPts val="0"/>
              </a:spcAft>
              <a:buClr>
                <a:schemeClr val="accent2"/>
              </a:buClr>
              <a:buSzPts val="1100"/>
              <a:buFont typeface="Raleway"/>
              <a:buChar char="●"/>
            </a:pPr>
            <a:r>
              <a:rPr b="1" lang="en" sz="1100">
                <a:solidFill>
                  <a:schemeClr val="accent2"/>
                </a:solidFill>
                <a:latin typeface="Raleway"/>
                <a:ea typeface="Raleway"/>
                <a:cs typeface="Raleway"/>
                <a:sym typeface="Raleway"/>
              </a:rPr>
              <a:t>Pricing</a:t>
            </a:r>
            <a:r>
              <a:rPr b="1" lang="en" sz="1100">
                <a:solidFill>
                  <a:schemeClr val="accent2"/>
                </a:solidFill>
                <a:latin typeface="Raleway"/>
                <a:ea typeface="Raleway"/>
                <a:cs typeface="Raleway"/>
                <a:sym typeface="Raleway"/>
              </a:rPr>
              <a:t>: </a:t>
            </a:r>
            <a:r>
              <a:rPr lang="en" sz="1100">
                <a:solidFill>
                  <a:schemeClr val="accent2"/>
                </a:solidFill>
                <a:latin typeface="Raleway Medium"/>
                <a:ea typeface="Raleway Medium"/>
                <a:cs typeface="Raleway Medium"/>
                <a:sym typeface="Raleway Medium"/>
              </a:rPr>
              <a:t>I suggest to have a trade-off between dynamic pricing and static pricing. I believe the price should be revised quarterly or once in six months.</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lang="en" sz="1100">
                <a:solidFill>
                  <a:schemeClr val="accent2"/>
                </a:solidFill>
                <a:latin typeface="Raleway Medium"/>
                <a:ea typeface="Raleway Medium"/>
                <a:cs typeface="Raleway Medium"/>
                <a:sym typeface="Raleway Medium"/>
              </a:rPr>
              <a:t>Like having an AI/ML model or some other automated solution that has current financial conditions as input and price(or similar parameter) as output, if the price falls below some threshold, its alarming and we should change the price of product/service accordingly.</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lang="en" sz="1100">
                <a:solidFill>
                  <a:schemeClr val="accent2"/>
                </a:solidFill>
                <a:latin typeface="Raleway Medium"/>
                <a:ea typeface="Raleway Medium"/>
                <a:cs typeface="Raleway Medium"/>
                <a:sym typeface="Raleway Medium"/>
              </a:rPr>
              <a:t>Should have different plans for individuals or some consumers and enterprise level consumers.</a:t>
            </a:r>
            <a:endParaRPr sz="1100">
              <a:solidFill>
                <a:schemeClr val="accent2"/>
              </a:solidFill>
              <a:latin typeface="Raleway Medium"/>
              <a:ea typeface="Raleway Medium"/>
              <a:cs typeface="Raleway Medium"/>
              <a:sym typeface="Raleway Medium"/>
            </a:endParaRPr>
          </a:p>
          <a:p>
            <a:pPr indent="0" lvl="0" marL="45720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298450" lvl="0" marL="457200" rtl="0" algn="l">
              <a:spcBef>
                <a:spcPts val="0"/>
              </a:spcBef>
              <a:spcAft>
                <a:spcPts val="0"/>
              </a:spcAft>
              <a:buClr>
                <a:schemeClr val="accent2"/>
              </a:buClr>
              <a:buSzPts val="1100"/>
              <a:buFont typeface="Raleway Medium"/>
              <a:buChar char="●"/>
            </a:pPr>
            <a:r>
              <a:rPr lang="en" sz="1100">
                <a:solidFill>
                  <a:schemeClr val="accent2"/>
                </a:solidFill>
                <a:latin typeface="Raleway Medium"/>
                <a:ea typeface="Raleway Medium"/>
                <a:cs typeface="Raleway Medium"/>
                <a:sym typeface="Raleway Medium"/>
              </a:rPr>
              <a:t>Should be cautious of Regulatory compliance, depending on your location and the nature of your platform, there may be regulatory requirements you need to consider when implementing a credit-based system.</a:t>
            </a:r>
            <a:endParaRPr sz="1100">
              <a:solidFill>
                <a:schemeClr val="accent2"/>
              </a:solidFill>
              <a:latin typeface="Raleway Medium"/>
              <a:ea typeface="Raleway Medium"/>
              <a:cs typeface="Raleway Medium"/>
              <a:sym typeface="Raleway Medium"/>
            </a:endParaRPr>
          </a:p>
          <a:p>
            <a:pPr indent="0" lvl="0" marL="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0" lvl="0" marL="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a:p>
            <a:pPr indent="0" lvl="0" marL="0" rtl="0" algn="l">
              <a:spcBef>
                <a:spcPts val="0"/>
              </a:spcBef>
              <a:spcAft>
                <a:spcPts val="0"/>
              </a:spcAft>
              <a:buNone/>
            </a:pPr>
            <a:r>
              <a:t/>
            </a:r>
            <a:endParaRPr sz="1100">
              <a:solidFill>
                <a:schemeClr val="accent2"/>
              </a:solidFill>
              <a:latin typeface="Raleway Medium"/>
              <a:ea typeface="Raleway Medium"/>
              <a:cs typeface="Raleway Medium"/>
              <a:sym typeface="Raleway Medium"/>
            </a:endParaRPr>
          </a:p>
        </p:txBody>
      </p:sp>
      <p:grpSp>
        <p:nvGrpSpPr>
          <p:cNvPr id="834" name="Google Shape;834;p53"/>
          <p:cNvGrpSpPr/>
          <p:nvPr/>
        </p:nvGrpSpPr>
        <p:grpSpPr>
          <a:xfrm>
            <a:off x="1865981" y="633232"/>
            <a:ext cx="772605" cy="196301"/>
            <a:chOff x="2641350" y="846250"/>
            <a:chExt cx="413600" cy="105075"/>
          </a:xfrm>
        </p:grpSpPr>
        <p:sp>
          <p:nvSpPr>
            <p:cNvPr id="835" name="Google Shape;835;p5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9" name="Google Shape;839;p53"/>
          <p:cNvGrpSpPr/>
          <p:nvPr/>
        </p:nvGrpSpPr>
        <p:grpSpPr>
          <a:xfrm rot="10800000">
            <a:off x="6514181" y="633232"/>
            <a:ext cx="772605" cy="196301"/>
            <a:chOff x="2641350" y="846250"/>
            <a:chExt cx="413600" cy="105075"/>
          </a:xfrm>
        </p:grpSpPr>
        <p:sp>
          <p:nvSpPr>
            <p:cNvPr id="840" name="Google Shape;840;p5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6"/>
          <p:cNvSpPr/>
          <p:nvPr/>
        </p:nvSpPr>
        <p:spPr>
          <a:xfrm>
            <a:off x="4686692" y="29227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6"/>
          <p:cNvSpPr/>
          <p:nvPr/>
        </p:nvSpPr>
        <p:spPr>
          <a:xfrm>
            <a:off x="6037192"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p:nvPr/>
        </p:nvSpPr>
        <p:spPr>
          <a:xfrm>
            <a:off x="1985667" y="29227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3336167"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623800"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txBox="1"/>
          <p:nvPr>
            <p:ph type="title"/>
          </p:nvPr>
        </p:nvSpPr>
        <p:spPr>
          <a:xfrm>
            <a:off x="720000" y="1621208"/>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me</a:t>
            </a:r>
            <a:endParaRPr/>
          </a:p>
        </p:txBody>
      </p:sp>
      <p:sp>
        <p:nvSpPr>
          <p:cNvPr id="395" name="Google Shape;395;p36"/>
          <p:cNvSpPr txBox="1"/>
          <p:nvPr>
            <p:ph idx="2" type="title"/>
          </p:nvPr>
        </p:nvSpPr>
        <p:spPr>
          <a:xfrm>
            <a:off x="720000" y="1158483"/>
            <a:ext cx="9246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96" name="Google Shape;396;p36"/>
          <p:cNvSpPr txBox="1"/>
          <p:nvPr>
            <p:ph idx="3" type="title"/>
          </p:nvPr>
        </p:nvSpPr>
        <p:spPr>
          <a:xfrm>
            <a:off x="3403800" y="1621216"/>
            <a:ext cx="2336400" cy="72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textify</a:t>
            </a:r>
            <a:endParaRPr/>
          </a:p>
        </p:txBody>
      </p:sp>
      <p:sp>
        <p:nvSpPr>
          <p:cNvPr id="397" name="Google Shape;397;p36"/>
          <p:cNvSpPr txBox="1"/>
          <p:nvPr>
            <p:ph idx="4" type="title"/>
          </p:nvPr>
        </p:nvSpPr>
        <p:spPr>
          <a:xfrm>
            <a:off x="3403800" y="1158483"/>
            <a:ext cx="9234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98" name="Google Shape;398;p36"/>
          <p:cNvSpPr txBox="1"/>
          <p:nvPr>
            <p:ph idx="6" type="title"/>
          </p:nvPr>
        </p:nvSpPr>
        <p:spPr>
          <a:xfrm>
            <a:off x="6087600" y="1621208"/>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COST OF BUILDING AN AI APPLICATION</a:t>
            </a:r>
            <a:endParaRPr/>
          </a:p>
        </p:txBody>
      </p:sp>
      <p:sp>
        <p:nvSpPr>
          <p:cNvPr id="399" name="Google Shape;399;p36"/>
          <p:cNvSpPr txBox="1"/>
          <p:nvPr>
            <p:ph idx="7" type="title"/>
          </p:nvPr>
        </p:nvSpPr>
        <p:spPr>
          <a:xfrm>
            <a:off x="6087600" y="1158483"/>
            <a:ext cx="9234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00" name="Google Shape;400;p36"/>
          <p:cNvSpPr txBox="1"/>
          <p:nvPr>
            <p:ph idx="15" type="title"/>
          </p:nvPr>
        </p:nvSpPr>
        <p:spPr>
          <a:xfrm>
            <a:off x="2053463" y="3475466"/>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POSSIBLE WAYS TO MONETIZE</a:t>
            </a:r>
            <a:endParaRPr>
              <a:solidFill>
                <a:schemeClr val="accent2"/>
              </a:solidFill>
            </a:endParaRPr>
          </a:p>
        </p:txBody>
      </p:sp>
      <p:sp>
        <p:nvSpPr>
          <p:cNvPr id="401" name="Google Shape;401;p36"/>
          <p:cNvSpPr txBox="1"/>
          <p:nvPr>
            <p:ph idx="16" type="title"/>
          </p:nvPr>
        </p:nvSpPr>
        <p:spPr>
          <a:xfrm>
            <a:off x="2053463" y="3012741"/>
            <a:ext cx="9234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402" name="Google Shape;402;p36"/>
          <p:cNvSpPr txBox="1"/>
          <p:nvPr>
            <p:ph idx="18" type="title"/>
          </p:nvPr>
        </p:nvSpPr>
        <p:spPr>
          <a:xfrm>
            <a:off x="4737263" y="3475466"/>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BEST APPROACH TO MONETIZE</a:t>
            </a:r>
            <a:endParaRPr>
              <a:solidFill>
                <a:schemeClr val="accent2"/>
              </a:solidFill>
            </a:endParaRPr>
          </a:p>
        </p:txBody>
      </p:sp>
      <p:sp>
        <p:nvSpPr>
          <p:cNvPr id="403" name="Google Shape;403;p36"/>
          <p:cNvSpPr txBox="1"/>
          <p:nvPr>
            <p:ph idx="19" type="title"/>
          </p:nvPr>
        </p:nvSpPr>
        <p:spPr>
          <a:xfrm>
            <a:off x="4737263" y="3012741"/>
            <a:ext cx="9234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404" name="Google Shape;404;p36"/>
          <p:cNvSpPr/>
          <p:nvPr/>
        </p:nvSpPr>
        <p:spPr>
          <a:xfrm>
            <a:off x="8262473" y="1570679"/>
            <a:ext cx="549900" cy="549900"/>
          </a:xfrm>
          <a:prstGeom prst="ellipse">
            <a:avLst/>
          </a:prstGeom>
          <a:solidFill>
            <a:srgbClr val="6E79E4">
              <a:alpha val="35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1402060" y="500977"/>
            <a:ext cx="796500" cy="796500"/>
          </a:xfrm>
          <a:prstGeom prst="ellipse">
            <a:avLst/>
          </a:prstGeom>
          <a:solidFill>
            <a:srgbClr val="6E79E4">
              <a:alpha val="35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36"/>
          <p:cNvGrpSpPr/>
          <p:nvPr/>
        </p:nvGrpSpPr>
        <p:grpSpPr>
          <a:xfrm rot="10800000">
            <a:off x="1186863" y="823412"/>
            <a:ext cx="537556" cy="136576"/>
            <a:chOff x="2641350" y="846250"/>
            <a:chExt cx="413600" cy="105075"/>
          </a:xfrm>
        </p:grpSpPr>
        <p:sp>
          <p:nvSpPr>
            <p:cNvPr id="407" name="Google Shape;407;p36"/>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6"/>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54"/>
          <p:cNvSpPr txBox="1"/>
          <p:nvPr>
            <p:ph type="ctrTitle"/>
          </p:nvPr>
        </p:nvSpPr>
        <p:spPr>
          <a:xfrm>
            <a:off x="2429950" y="2072841"/>
            <a:ext cx="4284000" cy="99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849" name="Google Shape;849;p54"/>
          <p:cNvSpPr/>
          <p:nvPr/>
        </p:nvSpPr>
        <p:spPr>
          <a:xfrm>
            <a:off x="2728800" y="373100"/>
            <a:ext cx="998400" cy="998400"/>
          </a:xfrm>
          <a:prstGeom prst="ellipse">
            <a:avLst/>
          </a:prstGeom>
          <a:solidFill>
            <a:srgbClr val="718AC6">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0" name="Google Shape;850;p54"/>
          <p:cNvGrpSpPr/>
          <p:nvPr/>
        </p:nvGrpSpPr>
        <p:grpSpPr>
          <a:xfrm>
            <a:off x="-267175" y="1108580"/>
            <a:ext cx="3397850" cy="187275"/>
            <a:chOff x="-3237675" y="-1132050"/>
            <a:chExt cx="3397850" cy="187275"/>
          </a:xfrm>
        </p:grpSpPr>
        <p:sp>
          <p:nvSpPr>
            <p:cNvPr id="851" name="Google Shape;851;p54"/>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4"/>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4"/>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4"/>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4"/>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4"/>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4"/>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4"/>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4"/>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0" name="Google Shape;860;p54"/>
          <p:cNvSpPr/>
          <p:nvPr/>
        </p:nvSpPr>
        <p:spPr>
          <a:xfrm>
            <a:off x="2470275" y="3443000"/>
            <a:ext cx="4247700" cy="92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7"/>
          <p:cNvSpPr/>
          <p:nvPr/>
        </p:nvSpPr>
        <p:spPr>
          <a:xfrm>
            <a:off x="1441200" y="519600"/>
            <a:ext cx="6261600" cy="410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7"/>
          <p:cNvSpPr/>
          <p:nvPr/>
        </p:nvSpPr>
        <p:spPr>
          <a:xfrm>
            <a:off x="1791350" y="851550"/>
            <a:ext cx="55800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7"/>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a:t>
            </a:r>
            <a:r>
              <a:rPr lang="en"/>
              <a:t> me</a:t>
            </a:r>
            <a:endParaRPr/>
          </a:p>
        </p:txBody>
      </p:sp>
      <p:sp>
        <p:nvSpPr>
          <p:cNvPr id="418" name="Google Shape;418;p37"/>
          <p:cNvSpPr txBox="1"/>
          <p:nvPr>
            <p:ph idx="2" type="title"/>
          </p:nvPr>
        </p:nvSpPr>
        <p:spPr>
          <a:xfrm>
            <a:off x="3638942" y="1349167"/>
            <a:ext cx="1882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19" name="Google Shape;419;p37"/>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0" name="Google Shape;420;p37"/>
          <p:cNvSpPr/>
          <p:nvPr/>
        </p:nvSpPr>
        <p:spPr>
          <a:xfrm>
            <a:off x="2195400" y="373100"/>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 name="Google Shape;421;p37"/>
          <p:cNvGrpSpPr/>
          <p:nvPr/>
        </p:nvGrpSpPr>
        <p:grpSpPr>
          <a:xfrm>
            <a:off x="2710863" y="1234912"/>
            <a:ext cx="537556" cy="136576"/>
            <a:chOff x="2641350" y="846250"/>
            <a:chExt cx="413600" cy="105075"/>
          </a:xfrm>
        </p:grpSpPr>
        <p:sp>
          <p:nvSpPr>
            <p:cNvPr id="422" name="Google Shape;422;p37"/>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37"/>
          <p:cNvGrpSpPr/>
          <p:nvPr/>
        </p:nvGrpSpPr>
        <p:grpSpPr>
          <a:xfrm>
            <a:off x="2881200" y="4514854"/>
            <a:ext cx="3397850" cy="187275"/>
            <a:chOff x="-3237675" y="-1132050"/>
            <a:chExt cx="3397850" cy="187275"/>
          </a:xfrm>
        </p:grpSpPr>
        <p:sp>
          <p:nvSpPr>
            <p:cNvPr id="427" name="Google Shape;427;p37"/>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6" name="Google Shape;436;p37"/>
          <p:cNvCxnSpPr/>
          <p:nvPr/>
        </p:nvCxnSpPr>
        <p:spPr>
          <a:xfrm flipH="1" rot="10800000">
            <a:off x="2195400" y="3762159"/>
            <a:ext cx="6957300" cy="22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Personal info</a:t>
            </a:r>
            <a:endParaRPr/>
          </a:p>
        </p:txBody>
      </p:sp>
      <p:sp>
        <p:nvSpPr>
          <p:cNvPr id="442" name="Google Shape;442;p38"/>
          <p:cNvSpPr/>
          <p:nvPr/>
        </p:nvSpPr>
        <p:spPr>
          <a:xfrm>
            <a:off x="5602592" y="2406184"/>
            <a:ext cx="162400" cy="162400"/>
          </a:xfrm>
          <a:custGeom>
            <a:rect b="b" l="l" r="r" t="t"/>
            <a:pathLst>
              <a:path extrusionOk="0" h="6496" w="6496">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38"/>
          <p:cNvGrpSpPr/>
          <p:nvPr/>
        </p:nvGrpSpPr>
        <p:grpSpPr>
          <a:xfrm>
            <a:off x="5531242" y="1520084"/>
            <a:ext cx="2202625" cy="3065000"/>
            <a:chOff x="3479217" y="1546884"/>
            <a:chExt cx="2202625" cy="3065000"/>
          </a:xfrm>
        </p:grpSpPr>
        <p:sp>
          <p:nvSpPr>
            <p:cNvPr id="444" name="Google Shape;444;p38"/>
            <p:cNvSpPr/>
            <p:nvPr/>
          </p:nvSpPr>
          <p:spPr>
            <a:xfrm>
              <a:off x="4732892" y="4326134"/>
              <a:ext cx="7650" cy="7000"/>
            </a:xfrm>
            <a:custGeom>
              <a:rect b="b" l="l" r="r" t="t"/>
              <a:pathLst>
                <a:path extrusionOk="0" h="280" w="306">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8"/>
            <p:cNvSpPr/>
            <p:nvPr/>
          </p:nvSpPr>
          <p:spPr>
            <a:xfrm>
              <a:off x="4892742" y="1828634"/>
              <a:ext cx="715000" cy="498325"/>
            </a:xfrm>
            <a:custGeom>
              <a:rect b="b" l="l" r="r" t="t"/>
              <a:pathLst>
                <a:path extrusionOk="0" h="19933" w="2860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
            <p:cNvSpPr/>
            <p:nvPr/>
          </p:nvSpPr>
          <p:spPr>
            <a:xfrm>
              <a:off x="5240842" y="2094009"/>
              <a:ext cx="104050" cy="142125"/>
            </a:xfrm>
            <a:custGeom>
              <a:rect b="b" l="l" r="r" t="t"/>
              <a:pathLst>
                <a:path extrusionOk="0" h="5685" w="4162">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8"/>
            <p:cNvSpPr/>
            <p:nvPr/>
          </p:nvSpPr>
          <p:spPr>
            <a:xfrm>
              <a:off x="4975967" y="2170634"/>
              <a:ext cx="342025" cy="72075"/>
            </a:xfrm>
            <a:custGeom>
              <a:rect b="b" l="l" r="r" t="t"/>
              <a:pathLst>
                <a:path extrusionOk="0" h="2883" w="13681">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p:nvPr/>
          </p:nvSpPr>
          <p:spPr>
            <a:xfrm>
              <a:off x="5272292" y="1847384"/>
              <a:ext cx="239550" cy="269000"/>
            </a:xfrm>
            <a:custGeom>
              <a:rect b="b" l="l" r="r" t="t"/>
              <a:pathLst>
                <a:path extrusionOk="0" h="10760" w="9582">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a:off x="5343842" y="2052584"/>
              <a:ext cx="7650" cy="6700"/>
            </a:xfrm>
            <a:custGeom>
              <a:rect b="b" l="l" r="r" t="t"/>
              <a:pathLst>
                <a:path extrusionOk="0" h="268" w="306">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
            <p:cNvSpPr/>
            <p:nvPr/>
          </p:nvSpPr>
          <p:spPr>
            <a:xfrm>
              <a:off x="5131242" y="2190334"/>
              <a:ext cx="8050" cy="6975"/>
            </a:xfrm>
            <a:custGeom>
              <a:rect b="b" l="l" r="r" t="t"/>
              <a:pathLst>
                <a:path extrusionOk="0" h="279" w="322">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
            <p:cNvSpPr/>
            <p:nvPr/>
          </p:nvSpPr>
          <p:spPr>
            <a:xfrm>
              <a:off x="5233742" y="2167484"/>
              <a:ext cx="7625" cy="7000"/>
            </a:xfrm>
            <a:custGeom>
              <a:rect b="b" l="l" r="r" t="t"/>
              <a:pathLst>
                <a:path extrusionOk="0" h="280" w="305">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5401692" y="1987434"/>
              <a:ext cx="8050" cy="6900"/>
            </a:xfrm>
            <a:custGeom>
              <a:rect b="b" l="l" r="r" t="t"/>
              <a:pathLst>
                <a:path extrusionOk="0" h="276" w="322">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a:off x="5462592" y="1918634"/>
              <a:ext cx="7650" cy="7025"/>
            </a:xfrm>
            <a:custGeom>
              <a:rect b="b" l="l" r="r" t="t"/>
              <a:pathLst>
                <a:path extrusionOk="0" h="281" w="306">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
            <p:cNvSpPr/>
            <p:nvPr/>
          </p:nvSpPr>
          <p:spPr>
            <a:xfrm>
              <a:off x="4981542" y="2110834"/>
              <a:ext cx="240550" cy="44175"/>
            </a:xfrm>
            <a:custGeom>
              <a:rect b="b" l="l" r="r" t="t"/>
              <a:pathLst>
                <a:path extrusionOk="0" h="1767" w="9622">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8"/>
            <p:cNvSpPr/>
            <p:nvPr/>
          </p:nvSpPr>
          <p:spPr>
            <a:xfrm>
              <a:off x="5042942" y="2206059"/>
              <a:ext cx="8050" cy="6975"/>
            </a:xfrm>
            <a:custGeom>
              <a:rect b="b" l="l" r="r" t="t"/>
              <a:pathLst>
                <a:path extrusionOk="0" h="279" w="322">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8"/>
            <p:cNvSpPr/>
            <p:nvPr/>
          </p:nvSpPr>
          <p:spPr>
            <a:xfrm>
              <a:off x="4856192" y="2126009"/>
              <a:ext cx="129950" cy="236975"/>
            </a:xfrm>
            <a:custGeom>
              <a:rect b="b" l="l" r="r" t="t"/>
              <a:pathLst>
                <a:path extrusionOk="0" h="9479" w="5198">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a:off x="5470217" y="1622559"/>
              <a:ext cx="211625" cy="224875"/>
            </a:xfrm>
            <a:custGeom>
              <a:rect b="b" l="l" r="r" t="t"/>
              <a:pathLst>
                <a:path extrusionOk="0" h="8995" w="8465">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p:nvPr/>
          </p:nvSpPr>
          <p:spPr>
            <a:xfrm>
              <a:off x="4878542" y="2125984"/>
              <a:ext cx="64450" cy="232425"/>
            </a:xfrm>
            <a:custGeom>
              <a:rect b="b" l="l" r="r" t="t"/>
              <a:pathLst>
                <a:path extrusionOk="0" h="9297" w="2578">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8"/>
            <p:cNvSpPr/>
            <p:nvPr/>
          </p:nvSpPr>
          <p:spPr>
            <a:xfrm>
              <a:off x="5463617" y="1766259"/>
              <a:ext cx="185225" cy="130800"/>
            </a:xfrm>
            <a:custGeom>
              <a:rect b="b" l="l" r="r" t="t"/>
              <a:pathLst>
                <a:path extrusionOk="0" h="5232" w="7409">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8"/>
            <p:cNvSpPr/>
            <p:nvPr/>
          </p:nvSpPr>
          <p:spPr>
            <a:xfrm>
              <a:off x="5469692" y="1787484"/>
              <a:ext cx="171550" cy="88875"/>
            </a:xfrm>
            <a:custGeom>
              <a:rect b="b" l="l" r="r" t="t"/>
              <a:pathLst>
                <a:path extrusionOk="0" h="3555" w="6862">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
            <p:cNvSpPr/>
            <p:nvPr/>
          </p:nvSpPr>
          <p:spPr>
            <a:xfrm>
              <a:off x="4463942" y="2757484"/>
              <a:ext cx="342050" cy="57000"/>
            </a:xfrm>
            <a:custGeom>
              <a:rect b="b" l="l" r="r" t="t"/>
              <a:pathLst>
                <a:path extrusionOk="0" h="2280" w="13682">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8"/>
            <p:cNvSpPr/>
            <p:nvPr/>
          </p:nvSpPr>
          <p:spPr>
            <a:xfrm>
              <a:off x="4485267" y="2803759"/>
              <a:ext cx="309550" cy="43525"/>
            </a:xfrm>
            <a:custGeom>
              <a:rect b="b" l="l" r="r" t="t"/>
              <a:pathLst>
                <a:path extrusionOk="0" h="1741" w="12382">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4208192" y="1546884"/>
              <a:ext cx="688625" cy="521400"/>
            </a:xfrm>
            <a:custGeom>
              <a:rect b="b" l="l" r="r" t="t"/>
              <a:pathLst>
                <a:path extrusionOk="0" h="20856" w="27545">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8"/>
            <p:cNvSpPr/>
            <p:nvPr/>
          </p:nvSpPr>
          <p:spPr>
            <a:xfrm>
              <a:off x="4342667" y="1673459"/>
              <a:ext cx="506975" cy="213950"/>
            </a:xfrm>
            <a:custGeom>
              <a:rect b="b" l="l" r="r" t="t"/>
              <a:pathLst>
                <a:path extrusionOk="0" h="8558" w="20279">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8"/>
            <p:cNvSpPr/>
            <p:nvPr/>
          </p:nvSpPr>
          <p:spPr>
            <a:xfrm>
              <a:off x="4458367" y="1788534"/>
              <a:ext cx="44175" cy="44675"/>
            </a:xfrm>
            <a:custGeom>
              <a:rect b="b" l="l" r="r" t="t"/>
              <a:pathLst>
                <a:path extrusionOk="0" h="1787" w="1767">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8"/>
            <p:cNvSpPr/>
            <p:nvPr/>
          </p:nvSpPr>
          <p:spPr>
            <a:xfrm>
              <a:off x="4707017" y="1735759"/>
              <a:ext cx="44675" cy="44175"/>
            </a:xfrm>
            <a:custGeom>
              <a:rect b="b" l="l" r="r" t="t"/>
              <a:pathLst>
                <a:path extrusionOk="0" h="1767" w="1787">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p:nvPr/>
          </p:nvSpPr>
          <p:spPr>
            <a:xfrm>
              <a:off x="4470542" y="1563234"/>
              <a:ext cx="125875" cy="128400"/>
            </a:xfrm>
            <a:custGeom>
              <a:rect b="b" l="l" r="r" t="t"/>
              <a:pathLst>
                <a:path extrusionOk="0" h="5136" w="5035">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8"/>
            <p:cNvSpPr/>
            <p:nvPr/>
          </p:nvSpPr>
          <p:spPr>
            <a:xfrm>
              <a:off x="4604517" y="1864659"/>
              <a:ext cx="49750" cy="183800"/>
            </a:xfrm>
            <a:custGeom>
              <a:rect b="b" l="l" r="r" t="t"/>
              <a:pathLst>
                <a:path extrusionOk="0" h="7352" w="199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8"/>
            <p:cNvSpPr/>
            <p:nvPr/>
          </p:nvSpPr>
          <p:spPr>
            <a:xfrm>
              <a:off x="4345717" y="1906284"/>
              <a:ext cx="518625" cy="162900"/>
            </a:xfrm>
            <a:custGeom>
              <a:rect b="b" l="l" r="r" t="t"/>
              <a:pathLst>
                <a:path extrusionOk="0" h="6516" w="20745">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rgbClr val="2B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8"/>
            <p:cNvSpPr/>
            <p:nvPr/>
          </p:nvSpPr>
          <p:spPr>
            <a:xfrm>
              <a:off x="4320342" y="1654409"/>
              <a:ext cx="548075" cy="258500"/>
            </a:xfrm>
            <a:custGeom>
              <a:rect b="b" l="l" r="r" t="t"/>
              <a:pathLst>
                <a:path extrusionOk="0" h="10340" w="21923">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a:off x="4215317" y="1848784"/>
              <a:ext cx="110125" cy="54000"/>
            </a:xfrm>
            <a:custGeom>
              <a:rect b="b" l="l" r="r" t="t"/>
              <a:pathLst>
                <a:path extrusionOk="0" h="2160" w="4405">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
            <p:cNvSpPr/>
            <p:nvPr/>
          </p:nvSpPr>
          <p:spPr>
            <a:xfrm>
              <a:off x="4503542" y="1594084"/>
              <a:ext cx="7625" cy="7000"/>
            </a:xfrm>
            <a:custGeom>
              <a:rect b="b" l="l" r="r" t="t"/>
              <a:pathLst>
                <a:path extrusionOk="0" h="280" w="305">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a:off x="4547667" y="1658809"/>
              <a:ext cx="8100" cy="7025"/>
            </a:xfrm>
            <a:custGeom>
              <a:rect b="b" l="l" r="r" t="t"/>
              <a:pathLst>
                <a:path extrusionOk="0" h="281" w="324">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a:off x="4279742" y="1839759"/>
              <a:ext cx="8050" cy="6925"/>
            </a:xfrm>
            <a:custGeom>
              <a:rect b="b" l="l" r="r" t="t"/>
              <a:pathLst>
                <a:path extrusionOk="0" h="277" w="322">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a:off x="4224442" y="1869409"/>
              <a:ext cx="8050" cy="7200"/>
            </a:xfrm>
            <a:custGeom>
              <a:rect b="b" l="l" r="r" t="t"/>
              <a:pathLst>
                <a:path extrusionOk="0" h="288" w="322">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a:off x="4237117" y="1562409"/>
              <a:ext cx="326325" cy="279950"/>
            </a:xfrm>
            <a:custGeom>
              <a:rect b="b" l="l" r="r" t="t"/>
              <a:pathLst>
                <a:path extrusionOk="0" h="11198" w="13053">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a:off x="4248792" y="1910584"/>
              <a:ext cx="48225" cy="55975"/>
            </a:xfrm>
            <a:custGeom>
              <a:rect b="b" l="l" r="r" t="t"/>
              <a:pathLst>
                <a:path extrusionOk="0" h="2239" w="1929">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a:off x="4274167" y="2074384"/>
              <a:ext cx="614525" cy="706775"/>
            </a:xfrm>
            <a:custGeom>
              <a:rect b="b" l="l" r="r" t="t"/>
              <a:pathLst>
                <a:path extrusionOk="0" h="28271" w="24581">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p:nvPr/>
          </p:nvSpPr>
          <p:spPr>
            <a:xfrm>
              <a:off x="4285342" y="2205134"/>
              <a:ext cx="350150" cy="568200"/>
            </a:xfrm>
            <a:custGeom>
              <a:rect b="b" l="l" r="r" t="t"/>
              <a:pathLst>
                <a:path extrusionOk="0" h="22728" w="14006">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rgbClr val="2B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8"/>
            <p:cNvSpPr/>
            <p:nvPr/>
          </p:nvSpPr>
          <p:spPr>
            <a:xfrm>
              <a:off x="4492367" y="2622459"/>
              <a:ext cx="8050" cy="6700"/>
            </a:xfrm>
            <a:custGeom>
              <a:rect b="b" l="l" r="r" t="t"/>
              <a:pathLst>
                <a:path extrusionOk="0" h="268" w="322">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8"/>
            <p:cNvSpPr/>
            <p:nvPr/>
          </p:nvSpPr>
          <p:spPr>
            <a:xfrm>
              <a:off x="4600967" y="2618109"/>
              <a:ext cx="7625" cy="6975"/>
            </a:xfrm>
            <a:custGeom>
              <a:rect b="b" l="l" r="r" t="t"/>
              <a:pathLst>
                <a:path extrusionOk="0" h="279" w="305">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8"/>
            <p:cNvSpPr/>
            <p:nvPr/>
          </p:nvSpPr>
          <p:spPr>
            <a:xfrm>
              <a:off x="4719692" y="2505959"/>
              <a:ext cx="7650" cy="6975"/>
            </a:xfrm>
            <a:custGeom>
              <a:rect b="b" l="l" r="r" t="t"/>
              <a:pathLst>
                <a:path extrusionOk="0" h="279" w="306">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8"/>
            <p:cNvSpPr/>
            <p:nvPr/>
          </p:nvSpPr>
          <p:spPr>
            <a:xfrm>
              <a:off x="4664892" y="2229409"/>
              <a:ext cx="8050" cy="6975"/>
            </a:xfrm>
            <a:custGeom>
              <a:rect b="b" l="l" r="r" t="t"/>
              <a:pathLst>
                <a:path extrusionOk="0" h="279" w="322">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8"/>
            <p:cNvSpPr/>
            <p:nvPr/>
          </p:nvSpPr>
          <p:spPr>
            <a:xfrm>
              <a:off x="4776017" y="2274634"/>
              <a:ext cx="8050" cy="6925"/>
            </a:xfrm>
            <a:custGeom>
              <a:rect b="b" l="l" r="r" t="t"/>
              <a:pathLst>
                <a:path extrusionOk="0" h="277" w="322">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8"/>
            <p:cNvSpPr/>
            <p:nvPr/>
          </p:nvSpPr>
          <p:spPr>
            <a:xfrm>
              <a:off x="4369567" y="2590484"/>
              <a:ext cx="7625" cy="6700"/>
            </a:xfrm>
            <a:custGeom>
              <a:rect b="b" l="l" r="r" t="t"/>
              <a:pathLst>
                <a:path extrusionOk="0" h="268" w="305">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8"/>
            <p:cNvSpPr/>
            <p:nvPr/>
          </p:nvSpPr>
          <p:spPr>
            <a:xfrm>
              <a:off x="4351292" y="2498334"/>
              <a:ext cx="8050" cy="7000"/>
            </a:xfrm>
            <a:custGeom>
              <a:rect b="b" l="l" r="r" t="t"/>
              <a:pathLst>
                <a:path extrusionOk="0" h="280" w="322">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8"/>
            <p:cNvSpPr/>
            <p:nvPr/>
          </p:nvSpPr>
          <p:spPr>
            <a:xfrm>
              <a:off x="4343692" y="2414909"/>
              <a:ext cx="7625" cy="6700"/>
            </a:xfrm>
            <a:custGeom>
              <a:rect b="b" l="l" r="r" t="t"/>
              <a:pathLst>
                <a:path extrusionOk="0" h="268" w="305">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8"/>
            <p:cNvSpPr/>
            <p:nvPr/>
          </p:nvSpPr>
          <p:spPr>
            <a:xfrm>
              <a:off x="4335567" y="2326309"/>
              <a:ext cx="8050" cy="7000"/>
            </a:xfrm>
            <a:custGeom>
              <a:rect b="b" l="l" r="r" t="t"/>
              <a:pathLst>
                <a:path extrusionOk="0" h="280" w="322">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8"/>
            <p:cNvSpPr/>
            <p:nvPr/>
          </p:nvSpPr>
          <p:spPr>
            <a:xfrm>
              <a:off x="4841992" y="2253034"/>
              <a:ext cx="8100" cy="7025"/>
            </a:xfrm>
            <a:custGeom>
              <a:rect b="b" l="l" r="r" t="t"/>
              <a:pathLst>
                <a:path extrusionOk="0" h="281" w="324">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8"/>
            <p:cNvSpPr/>
            <p:nvPr/>
          </p:nvSpPr>
          <p:spPr>
            <a:xfrm>
              <a:off x="4737467" y="2609759"/>
              <a:ext cx="8075" cy="7025"/>
            </a:xfrm>
            <a:custGeom>
              <a:rect b="b" l="l" r="r" t="t"/>
              <a:pathLst>
                <a:path extrusionOk="0" h="281" w="323">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8"/>
            <p:cNvSpPr/>
            <p:nvPr/>
          </p:nvSpPr>
          <p:spPr>
            <a:xfrm>
              <a:off x="4749642" y="2697259"/>
              <a:ext cx="7625" cy="7000"/>
            </a:xfrm>
            <a:custGeom>
              <a:rect b="b" l="l" r="r" t="t"/>
              <a:pathLst>
                <a:path extrusionOk="0" h="280" w="305">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8"/>
            <p:cNvSpPr/>
            <p:nvPr/>
          </p:nvSpPr>
          <p:spPr>
            <a:xfrm>
              <a:off x="4302067" y="2165709"/>
              <a:ext cx="502900" cy="54050"/>
            </a:xfrm>
            <a:custGeom>
              <a:rect b="b" l="l" r="r" t="t"/>
              <a:pathLst>
                <a:path extrusionOk="0" h="2162" w="20116">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8"/>
            <p:cNvSpPr/>
            <p:nvPr/>
          </p:nvSpPr>
          <p:spPr>
            <a:xfrm>
              <a:off x="4347242" y="2183834"/>
              <a:ext cx="137550" cy="548650"/>
            </a:xfrm>
            <a:custGeom>
              <a:rect b="b" l="l" r="r" t="t"/>
              <a:pathLst>
                <a:path extrusionOk="0" h="21946" w="5502">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8"/>
            <p:cNvSpPr/>
            <p:nvPr/>
          </p:nvSpPr>
          <p:spPr>
            <a:xfrm>
              <a:off x="4680117" y="2463434"/>
              <a:ext cx="38600" cy="300925"/>
            </a:xfrm>
            <a:custGeom>
              <a:rect b="b" l="l" r="r" t="t"/>
              <a:pathLst>
                <a:path extrusionOk="0" h="12037" w="1544">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8"/>
            <p:cNvSpPr/>
            <p:nvPr/>
          </p:nvSpPr>
          <p:spPr>
            <a:xfrm>
              <a:off x="4553767" y="2083359"/>
              <a:ext cx="84250" cy="189300"/>
            </a:xfrm>
            <a:custGeom>
              <a:rect b="b" l="l" r="r" t="t"/>
              <a:pathLst>
                <a:path extrusionOk="0" h="7572" w="337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8"/>
            <p:cNvSpPr/>
            <p:nvPr/>
          </p:nvSpPr>
          <p:spPr>
            <a:xfrm>
              <a:off x="4415242" y="2590809"/>
              <a:ext cx="273525" cy="16525"/>
            </a:xfrm>
            <a:custGeom>
              <a:rect b="b" l="l" r="r" t="t"/>
              <a:pathLst>
                <a:path extrusionOk="0" h="661" w="10941">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8"/>
            <p:cNvSpPr/>
            <p:nvPr/>
          </p:nvSpPr>
          <p:spPr>
            <a:xfrm>
              <a:off x="4713617" y="2263959"/>
              <a:ext cx="171525" cy="53025"/>
            </a:xfrm>
            <a:custGeom>
              <a:rect b="b" l="l" r="r" t="t"/>
              <a:pathLst>
                <a:path extrusionOk="0" h="2121" w="6861">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
            <p:cNvSpPr/>
            <p:nvPr/>
          </p:nvSpPr>
          <p:spPr>
            <a:xfrm>
              <a:off x="4554267" y="2267559"/>
              <a:ext cx="197925" cy="198425"/>
            </a:xfrm>
            <a:custGeom>
              <a:rect b="b" l="l" r="r" t="t"/>
              <a:pathLst>
                <a:path extrusionOk="0" h="7937" w="7917">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8"/>
            <p:cNvSpPr/>
            <p:nvPr/>
          </p:nvSpPr>
          <p:spPr>
            <a:xfrm>
              <a:off x="4581167" y="2294459"/>
              <a:ext cx="144150" cy="144650"/>
            </a:xfrm>
            <a:custGeom>
              <a:rect b="b" l="l" r="r" t="t"/>
              <a:pathLst>
                <a:path extrusionOk="0" h="5786" w="5766">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8"/>
            <p:cNvSpPr/>
            <p:nvPr/>
          </p:nvSpPr>
          <p:spPr>
            <a:xfrm>
              <a:off x="4274167" y="2073559"/>
              <a:ext cx="597275" cy="110925"/>
            </a:xfrm>
            <a:custGeom>
              <a:rect b="b" l="l" r="r" t="t"/>
              <a:pathLst>
                <a:path extrusionOk="0" h="4437" w="23891">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rgbClr val="2B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8"/>
            <p:cNvSpPr/>
            <p:nvPr/>
          </p:nvSpPr>
          <p:spPr>
            <a:xfrm>
              <a:off x="4739492" y="4121134"/>
              <a:ext cx="8050" cy="7000"/>
            </a:xfrm>
            <a:custGeom>
              <a:rect b="b" l="l" r="r" t="t"/>
              <a:pathLst>
                <a:path extrusionOk="0" h="280" w="322">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p:nvPr/>
          </p:nvSpPr>
          <p:spPr>
            <a:xfrm>
              <a:off x="4612642" y="2840959"/>
              <a:ext cx="306000" cy="929600"/>
            </a:xfrm>
            <a:custGeom>
              <a:rect b="b" l="l" r="r" t="t"/>
              <a:pathLst>
                <a:path extrusionOk="0" h="37184" w="1224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8"/>
            <p:cNvSpPr/>
            <p:nvPr/>
          </p:nvSpPr>
          <p:spPr>
            <a:xfrm>
              <a:off x="4615667" y="2846084"/>
              <a:ext cx="185250" cy="696700"/>
            </a:xfrm>
            <a:custGeom>
              <a:rect b="b" l="l" r="r" t="t"/>
              <a:pathLst>
                <a:path extrusionOk="0" h="27868" w="741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rgbClr val="2B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8"/>
            <p:cNvSpPr/>
            <p:nvPr/>
          </p:nvSpPr>
          <p:spPr>
            <a:xfrm>
              <a:off x="4715642" y="3138334"/>
              <a:ext cx="81725" cy="632275"/>
            </a:xfrm>
            <a:custGeom>
              <a:rect b="b" l="l" r="r" t="t"/>
              <a:pathLst>
                <a:path extrusionOk="0" h="25291" w="3269">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p:nvPr/>
          </p:nvSpPr>
          <p:spPr>
            <a:xfrm>
              <a:off x="4353317" y="2850334"/>
              <a:ext cx="429325" cy="345875"/>
            </a:xfrm>
            <a:custGeom>
              <a:rect b="b" l="l" r="r" t="t"/>
              <a:pathLst>
                <a:path extrusionOk="0" h="13835" w="17173">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8"/>
            <p:cNvSpPr/>
            <p:nvPr/>
          </p:nvSpPr>
          <p:spPr>
            <a:xfrm>
              <a:off x="4669467" y="3784534"/>
              <a:ext cx="217200" cy="756050"/>
            </a:xfrm>
            <a:custGeom>
              <a:rect b="b" l="l" r="r" t="t"/>
              <a:pathLst>
                <a:path extrusionOk="0" h="30242" w="8688">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8"/>
            <p:cNvSpPr/>
            <p:nvPr/>
          </p:nvSpPr>
          <p:spPr>
            <a:xfrm>
              <a:off x="4708542" y="3796984"/>
              <a:ext cx="42125" cy="766775"/>
            </a:xfrm>
            <a:custGeom>
              <a:rect b="b" l="l" r="r" t="t"/>
              <a:pathLst>
                <a:path extrusionOk="0" h="30671" w="1685">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p:nvPr/>
          </p:nvSpPr>
          <p:spPr>
            <a:xfrm>
              <a:off x="4689242" y="4469434"/>
              <a:ext cx="144650" cy="116650"/>
            </a:xfrm>
            <a:custGeom>
              <a:rect b="b" l="l" r="r" t="t"/>
              <a:pathLst>
                <a:path extrusionOk="0" h="4666" w="5786">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8"/>
            <p:cNvSpPr/>
            <p:nvPr/>
          </p:nvSpPr>
          <p:spPr>
            <a:xfrm>
              <a:off x="4684692" y="4573859"/>
              <a:ext cx="257800" cy="38025"/>
            </a:xfrm>
            <a:custGeom>
              <a:rect b="b" l="l" r="r" t="t"/>
              <a:pathLst>
                <a:path extrusionOk="0" h="1521" w="10312">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8"/>
            <p:cNvSpPr/>
            <p:nvPr/>
          </p:nvSpPr>
          <p:spPr>
            <a:xfrm>
              <a:off x="4597417" y="2858734"/>
              <a:ext cx="76650" cy="337500"/>
            </a:xfrm>
            <a:custGeom>
              <a:rect b="b" l="l" r="r" t="t"/>
              <a:pathLst>
                <a:path extrusionOk="0" h="13500" w="3066">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8"/>
            <p:cNvSpPr/>
            <p:nvPr/>
          </p:nvSpPr>
          <p:spPr>
            <a:xfrm>
              <a:off x="4764867" y="3350409"/>
              <a:ext cx="7625" cy="6925"/>
            </a:xfrm>
            <a:custGeom>
              <a:rect b="b" l="l" r="r" t="t"/>
              <a:pathLst>
                <a:path extrusionOk="0" h="277" w="305">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8"/>
            <p:cNvSpPr/>
            <p:nvPr/>
          </p:nvSpPr>
          <p:spPr>
            <a:xfrm>
              <a:off x="4786167" y="3531484"/>
              <a:ext cx="7650" cy="7000"/>
            </a:xfrm>
            <a:custGeom>
              <a:rect b="b" l="l" r="r" t="t"/>
              <a:pathLst>
                <a:path extrusionOk="0" h="280" w="306">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8"/>
            <p:cNvSpPr/>
            <p:nvPr/>
          </p:nvSpPr>
          <p:spPr>
            <a:xfrm>
              <a:off x="4743042" y="3165909"/>
              <a:ext cx="8050" cy="6700"/>
            </a:xfrm>
            <a:custGeom>
              <a:rect b="b" l="l" r="r" t="t"/>
              <a:pathLst>
                <a:path extrusionOk="0" h="268" w="322">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8"/>
            <p:cNvSpPr/>
            <p:nvPr/>
          </p:nvSpPr>
          <p:spPr>
            <a:xfrm>
              <a:off x="4743042" y="3948384"/>
              <a:ext cx="8075" cy="7175"/>
            </a:xfrm>
            <a:custGeom>
              <a:rect b="b" l="l" r="r" t="t"/>
              <a:pathLst>
                <a:path extrusionOk="0" h="287" w="323">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8"/>
            <p:cNvSpPr/>
            <p:nvPr/>
          </p:nvSpPr>
          <p:spPr>
            <a:xfrm>
              <a:off x="4689242" y="4525584"/>
              <a:ext cx="135025" cy="15725"/>
            </a:xfrm>
            <a:custGeom>
              <a:rect b="b" l="l" r="r" t="t"/>
              <a:pathLst>
                <a:path extrusionOk="0" h="629" w="5401">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8"/>
            <p:cNvSpPr/>
            <p:nvPr/>
          </p:nvSpPr>
          <p:spPr>
            <a:xfrm>
              <a:off x="4672767" y="3810384"/>
              <a:ext cx="128150" cy="481875"/>
            </a:xfrm>
            <a:custGeom>
              <a:rect b="b" l="l" r="r" t="t"/>
              <a:pathLst>
                <a:path extrusionOk="0" h="19275" w="5126">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rgbClr val="2B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8"/>
            <p:cNvSpPr/>
            <p:nvPr/>
          </p:nvSpPr>
          <p:spPr>
            <a:xfrm>
              <a:off x="4695342" y="3660984"/>
              <a:ext cx="208075" cy="207575"/>
            </a:xfrm>
            <a:custGeom>
              <a:rect b="b" l="l" r="r" t="t"/>
              <a:pathLst>
                <a:path extrusionOk="0" h="8303" w="8323">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8"/>
            <p:cNvSpPr/>
            <p:nvPr/>
          </p:nvSpPr>
          <p:spPr>
            <a:xfrm>
              <a:off x="4698392" y="3749759"/>
              <a:ext cx="199450" cy="36675"/>
            </a:xfrm>
            <a:custGeom>
              <a:rect b="b" l="l" r="r" t="t"/>
              <a:pathLst>
                <a:path extrusionOk="0" h="1467" w="7978">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8"/>
            <p:cNvSpPr/>
            <p:nvPr/>
          </p:nvSpPr>
          <p:spPr>
            <a:xfrm>
              <a:off x="3479217" y="1947659"/>
              <a:ext cx="241875" cy="174300"/>
            </a:xfrm>
            <a:custGeom>
              <a:rect b="b" l="l" r="r" t="t"/>
              <a:pathLst>
                <a:path extrusionOk="0" h="6972" w="9675">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8"/>
            <p:cNvSpPr/>
            <p:nvPr/>
          </p:nvSpPr>
          <p:spPr>
            <a:xfrm>
              <a:off x="3631742" y="2124459"/>
              <a:ext cx="663250" cy="417200"/>
            </a:xfrm>
            <a:custGeom>
              <a:rect b="b" l="l" r="r" t="t"/>
              <a:pathLst>
                <a:path extrusionOk="0" h="16688" w="2653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8"/>
            <p:cNvSpPr/>
            <p:nvPr/>
          </p:nvSpPr>
          <p:spPr>
            <a:xfrm>
              <a:off x="4202117" y="2202609"/>
              <a:ext cx="124850" cy="212775"/>
            </a:xfrm>
            <a:custGeom>
              <a:rect b="b" l="l" r="r" t="t"/>
              <a:pathLst>
                <a:path extrusionOk="0" h="8511" w="4994">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8"/>
            <p:cNvSpPr/>
            <p:nvPr/>
          </p:nvSpPr>
          <p:spPr>
            <a:xfrm>
              <a:off x="4239667" y="2226459"/>
              <a:ext cx="63450" cy="182200"/>
            </a:xfrm>
            <a:custGeom>
              <a:rect b="b" l="l" r="r" t="t"/>
              <a:pathLst>
                <a:path extrusionOk="0" h="7288" w="2538">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8"/>
            <p:cNvSpPr/>
            <p:nvPr/>
          </p:nvSpPr>
          <p:spPr>
            <a:xfrm>
              <a:off x="3824567" y="2375634"/>
              <a:ext cx="88825" cy="153275"/>
            </a:xfrm>
            <a:custGeom>
              <a:rect b="b" l="l" r="r" t="t"/>
              <a:pathLst>
                <a:path extrusionOk="0" h="6131" w="3553">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8"/>
            <p:cNvSpPr/>
            <p:nvPr/>
          </p:nvSpPr>
          <p:spPr>
            <a:xfrm>
              <a:off x="3910342" y="2294434"/>
              <a:ext cx="311575" cy="116825"/>
            </a:xfrm>
            <a:custGeom>
              <a:rect b="b" l="l" r="r" t="t"/>
              <a:pathLst>
                <a:path extrusionOk="0" h="4673" w="12463">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8"/>
            <p:cNvSpPr/>
            <p:nvPr/>
          </p:nvSpPr>
          <p:spPr>
            <a:xfrm>
              <a:off x="3664217" y="2140709"/>
              <a:ext cx="189300" cy="370450"/>
            </a:xfrm>
            <a:custGeom>
              <a:rect b="b" l="l" r="r" t="t"/>
              <a:pathLst>
                <a:path extrusionOk="0" h="14818" w="7572">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8"/>
            <p:cNvSpPr/>
            <p:nvPr/>
          </p:nvSpPr>
          <p:spPr>
            <a:xfrm>
              <a:off x="3969292" y="2399684"/>
              <a:ext cx="7550" cy="7200"/>
            </a:xfrm>
            <a:custGeom>
              <a:rect b="b" l="l" r="r" t="t"/>
              <a:pathLst>
                <a:path extrusionOk="0" h="288" w="302">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8"/>
            <p:cNvSpPr/>
            <p:nvPr/>
          </p:nvSpPr>
          <p:spPr>
            <a:xfrm>
              <a:off x="3831167" y="2440559"/>
              <a:ext cx="7650" cy="6925"/>
            </a:xfrm>
            <a:custGeom>
              <a:rect b="b" l="l" r="r" t="t"/>
              <a:pathLst>
                <a:path extrusionOk="0" h="277" w="306">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8"/>
            <p:cNvSpPr/>
            <p:nvPr/>
          </p:nvSpPr>
          <p:spPr>
            <a:xfrm>
              <a:off x="3768342" y="2342334"/>
              <a:ext cx="7550" cy="7225"/>
            </a:xfrm>
            <a:custGeom>
              <a:rect b="b" l="l" r="r" t="t"/>
              <a:pathLst>
                <a:path extrusionOk="0" h="289" w="302">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8"/>
            <p:cNvSpPr/>
            <p:nvPr/>
          </p:nvSpPr>
          <p:spPr>
            <a:xfrm>
              <a:off x="4050392" y="2371259"/>
              <a:ext cx="7625" cy="7200"/>
            </a:xfrm>
            <a:custGeom>
              <a:rect b="b" l="l" r="r" t="t"/>
              <a:pathLst>
                <a:path extrusionOk="0" h="288" w="305">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8"/>
            <p:cNvSpPr/>
            <p:nvPr/>
          </p:nvSpPr>
          <p:spPr>
            <a:xfrm>
              <a:off x="4145267" y="2345884"/>
              <a:ext cx="7650" cy="7025"/>
            </a:xfrm>
            <a:custGeom>
              <a:rect b="b" l="l" r="r" t="t"/>
              <a:pathLst>
                <a:path extrusionOk="0" h="281" w="306">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8"/>
            <p:cNvSpPr/>
            <p:nvPr/>
          </p:nvSpPr>
          <p:spPr>
            <a:xfrm>
              <a:off x="3601292" y="2067934"/>
              <a:ext cx="164950" cy="75900"/>
            </a:xfrm>
            <a:custGeom>
              <a:rect b="b" l="l" r="r" t="t"/>
              <a:pathLst>
                <a:path extrusionOk="0" h="3036" w="6598">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8"/>
            <p:cNvSpPr/>
            <p:nvPr/>
          </p:nvSpPr>
          <p:spPr>
            <a:xfrm>
              <a:off x="3606367" y="2080059"/>
              <a:ext cx="152775" cy="43950"/>
            </a:xfrm>
            <a:custGeom>
              <a:rect b="b" l="l" r="r" t="t"/>
              <a:pathLst>
                <a:path extrusionOk="0" h="1758" w="6111">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8"/>
            <p:cNvSpPr/>
            <p:nvPr/>
          </p:nvSpPr>
          <p:spPr>
            <a:xfrm>
              <a:off x="4379717" y="3772884"/>
              <a:ext cx="200975" cy="758000"/>
            </a:xfrm>
            <a:custGeom>
              <a:rect b="b" l="l" r="r" t="t"/>
              <a:pathLst>
                <a:path extrusionOk="0" h="30320" w="8039">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8"/>
            <p:cNvSpPr/>
            <p:nvPr/>
          </p:nvSpPr>
          <p:spPr>
            <a:xfrm>
              <a:off x="4303092" y="2843509"/>
              <a:ext cx="306000" cy="929350"/>
            </a:xfrm>
            <a:custGeom>
              <a:rect b="b" l="l" r="r" t="t"/>
              <a:pathLst>
                <a:path extrusionOk="0" h="37174" w="1224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8"/>
            <p:cNvSpPr/>
            <p:nvPr/>
          </p:nvSpPr>
          <p:spPr>
            <a:xfrm>
              <a:off x="4316292" y="2899234"/>
              <a:ext cx="93375" cy="781075"/>
            </a:xfrm>
            <a:custGeom>
              <a:rect b="b" l="l" r="r" t="t"/>
              <a:pathLst>
                <a:path extrusionOk="0" h="31243" w="3735">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8"/>
            <p:cNvSpPr/>
            <p:nvPr/>
          </p:nvSpPr>
          <p:spPr>
            <a:xfrm>
              <a:off x="4378192" y="2849584"/>
              <a:ext cx="94400" cy="921025"/>
            </a:xfrm>
            <a:custGeom>
              <a:rect b="b" l="l" r="r" t="t"/>
              <a:pathLst>
                <a:path extrusionOk="0" h="36841" w="3776">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8"/>
            <p:cNvSpPr/>
            <p:nvPr/>
          </p:nvSpPr>
          <p:spPr>
            <a:xfrm>
              <a:off x="4410167" y="3803584"/>
              <a:ext cx="39100" cy="700800"/>
            </a:xfrm>
            <a:custGeom>
              <a:rect b="b" l="l" r="r" t="t"/>
              <a:pathLst>
                <a:path extrusionOk="0" h="28032" w="1564">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8"/>
            <p:cNvSpPr/>
            <p:nvPr/>
          </p:nvSpPr>
          <p:spPr>
            <a:xfrm>
              <a:off x="4371592" y="3663534"/>
              <a:ext cx="207575" cy="207550"/>
            </a:xfrm>
            <a:custGeom>
              <a:rect b="b" l="l" r="r" t="t"/>
              <a:pathLst>
                <a:path extrusionOk="0" h="8302" w="8303">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8"/>
            <p:cNvSpPr/>
            <p:nvPr/>
          </p:nvSpPr>
          <p:spPr>
            <a:xfrm>
              <a:off x="4414717" y="4469559"/>
              <a:ext cx="137050" cy="127175"/>
            </a:xfrm>
            <a:custGeom>
              <a:rect b="b" l="l" r="r" t="t"/>
              <a:pathLst>
                <a:path extrusionOk="0" h="5087" w="5482">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rgbClr val="3D3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8"/>
            <p:cNvSpPr/>
            <p:nvPr/>
          </p:nvSpPr>
          <p:spPr>
            <a:xfrm>
              <a:off x="4413217" y="4574884"/>
              <a:ext cx="257800" cy="35800"/>
            </a:xfrm>
            <a:custGeom>
              <a:rect b="b" l="l" r="r" t="t"/>
              <a:pathLst>
                <a:path extrusionOk="0" h="1432" w="10312">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rgbClr val="72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8"/>
            <p:cNvSpPr/>
            <p:nvPr/>
          </p:nvSpPr>
          <p:spPr>
            <a:xfrm>
              <a:off x="4418792" y="3209059"/>
              <a:ext cx="7625" cy="7000"/>
            </a:xfrm>
            <a:custGeom>
              <a:rect b="b" l="l" r="r" t="t"/>
              <a:pathLst>
                <a:path extrusionOk="0" h="280" w="305">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8"/>
            <p:cNvSpPr/>
            <p:nvPr/>
          </p:nvSpPr>
          <p:spPr>
            <a:xfrm>
              <a:off x="4408142" y="3052984"/>
              <a:ext cx="8050" cy="6975"/>
            </a:xfrm>
            <a:custGeom>
              <a:rect b="b" l="l" r="r" t="t"/>
              <a:pathLst>
                <a:path extrusionOk="0" h="279" w="322">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8"/>
            <p:cNvSpPr/>
            <p:nvPr/>
          </p:nvSpPr>
          <p:spPr>
            <a:xfrm>
              <a:off x="4431992" y="3400559"/>
              <a:ext cx="7625" cy="7000"/>
            </a:xfrm>
            <a:custGeom>
              <a:rect b="b" l="l" r="r" t="t"/>
              <a:pathLst>
                <a:path extrusionOk="0" h="280" w="305">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8"/>
            <p:cNvSpPr/>
            <p:nvPr/>
          </p:nvSpPr>
          <p:spPr>
            <a:xfrm>
              <a:off x="4458367" y="3616009"/>
              <a:ext cx="7650" cy="7025"/>
            </a:xfrm>
            <a:custGeom>
              <a:rect b="b" l="l" r="r" t="t"/>
              <a:pathLst>
                <a:path extrusionOk="0" h="281" w="306">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
            <p:cNvSpPr/>
            <p:nvPr/>
          </p:nvSpPr>
          <p:spPr>
            <a:xfrm>
              <a:off x="4428442" y="3944534"/>
              <a:ext cx="7625" cy="7000"/>
            </a:xfrm>
            <a:custGeom>
              <a:rect b="b" l="l" r="r" t="t"/>
              <a:pathLst>
                <a:path extrusionOk="0" h="280" w="305">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8"/>
            <p:cNvSpPr/>
            <p:nvPr/>
          </p:nvSpPr>
          <p:spPr>
            <a:xfrm>
              <a:off x="4444667" y="4114309"/>
              <a:ext cx="8100" cy="7025"/>
            </a:xfrm>
            <a:custGeom>
              <a:rect b="b" l="l" r="r" t="t"/>
              <a:pathLst>
                <a:path extrusionOk="0" h="281" w="324">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8"/>
            <p:cNvSpPr/>
            <p:nvPr/>
          </p:nvSpPr>
          <p:spPr>
            <a:xfrm>
              <a:off x="4446692" y="4304609"/>
              <a:ext cx="8100" cy="7025"/>
            </a:xfrm>
            <a:custGeom>
              <a:rect b="b" l="l" r="r" t="t"/>
              <a:pathLst>
                <a:path extrusionOk="0" h="281" w="324">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8"/>
            <p:cNvSpPr/>
            <p:nvPr/>
          </p:nvSpPr>
          <p:spPr>
            <a:xfrm>
              <a:off x="4375667" y="3746659"/>
              <a:ext cx="201475" cy="41750"/>
            </a:xfrm>
            <a:custGeom>
              <a:rect b="b" l="l" r="r" t="t"/>
              <a:pathLst>
                <a:path extrusionOk="0" h="1670" w="8059">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
            <p:cNvSpPr/>
            <p:nvPr/>
          </p:nvSpPr>
          <p:spPr>
            <a:xfrm>
              <a:off x="4415742" y="4531609"/>
              <a:ext cx="131950" cy="14975"/>
            </a:xfrm>
            <a:custGeom>
              <a:rect b="b" l="l" r="r" t="t"/>
              <a:pathLst>
                <a:path extrusionOk="0" h="599" w="5278">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38"/>
          <p:cNvSpPr/>
          <p:nvPr/>
        </p:nvSpPr>
        <p:spPr>
          <a:xfrm>
            <a:off x="5861367" y="2571109"/>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8"/>
          <p:cNvSpPr/>
          <p:nvPr/>
        </p:nvSpPr>
        <p:spPr>
          <a:xfrm>
            <a:off x="5532567" y="2654309"/>
            <a:ext cx="241550" cy="241075"/>
          </a:xfrm>
          <a:custGeom>
            <a:rect b="b" l="l" r="r" t="t"/>
            <a:pathLst>
              <a:path extrusionOk="0" h="9643" w="9662">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8"/>
          <p:cNvSpPr/>
          <p:nvPr/>
        </p:nvSpPr>
        <p:spPr>
          <a:xfrm rot="5400000">
            <a:off x="8181817" y="1375009"/>
            <a:ext cx="162400" cy="162400"/>
          </a:xfrm>
          <a:custGeom>
            <a:rect b="b" l="l" r="r" t="t"/>
            <a:pathLst>
              <a:path extrusionOk="0" h="6496" w="6496">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p:nvPr/>
        </p:nvSpPr>
        <p:spPr>
          <a:xfrm rot="5400000">
            <a:off x="7845630" y="1634046"/>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rot="5400000">
            <a:off x="7854780" y="1305221"/>
            <a:ext cx="241550" cy="241075"/>
          </a:xfrm>
          <a:custGeom>
            <a:rect b="b" l="l" r="r" t="t"/>
            <a:pathLst>
              <a:path extrusionOk="0" h="9643" w="9662">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rgbClr val="2B3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txBox="1"/>
          <p:nvPr/>
        </p:nvSpPr>
        <p:spPr>
          <a:xfrm>
            <a:off x="1034324" y="1430175"/>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accent2"/>
              </a:solidFill>
              <a:latin typeface="Bebas Neue"/>
              <a:ea typeface="Bebas Neue"/>
              <a:cs typeface="Bebas Neue"/>
              <a:sym typeface="Bebas Neue"/>
            </a:endParaRPr>
          </a:p>
        </p:txBody>
      </p:sp>
      <p:sp>
        <p:nvSpPr>
          <p:cNvPr id="556" name="Google Shape;556;p38"/>
          <p:cNvSpPr txBox="1"/>
          <p:nvPr/>
        </p:nvSpPr>
        <p:spPr>
          <a:xfrm>
            <a:off x="1034325" y="1401800"/>
            <a:ext cx="43758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Raleway"/>
                <a:ea typeface="Raleway"/>
                <a:cs typeface="Raleway"/>
                <a:sym typeface="Raleway"/>
              </a:rPr>
              <a:t>Siddhesh Kanawade</a:t>
            </a:r>
            <a:endParaRPr b="1">
              <a:solidFill>
                <a:schemeClr val="accent2"/>
              </a:solidFill>
              <a:latin typeface="Raleway"/>
              <a:ea typeface="Raleway"/>
              <a:cs typeface="Raleway"/>
              <a:sym typeface="Raleway"/>
            </a:endParaRPr>
          </a:p>
          <a:p>
            <a:pPr indent="0" lvl="0" marL="0" rtl="0" algn="l">
              <a:spcBef>
                <a:spcPts val="0"/>
              </a:spcBef>
              <a:spcAft>
                <a:spcPts val="0"/>
              </a:spcAft>
              <a:buNone/>
            </a:pPr>
            <a:r>
              <a:rPr lang="en" sz="1200">
                <a:solidFill>
                  <a:schemeClr val="accent2"/>
                </a:solidFill>
                <a:latin typeface="Lato"/>
                <a:ea typeface="Lato"/>
                <a:cs typeface="Lato"/>
                <a:sym typeface="Lato"/>
              </a:rPr>
              <a:t>Junior Undergraduate, </a:t>
            </a:r>
            <a:endParaRPr sz="1200">
              <a:solidFill>
                <a:schemeClr val="accent2"/>
              </a:solidFill>
              <a:latin typeface="Lato"/>
              <a:ea typeface="Lato"/>
              <a:cs typeface="Lato"/>
              <a:sym typeface="Lato"/>
            </a:endParaRPr>
          </a:p>
          <a:p>
            <a:pPr indent="0" lvl="0" marL="0" rtl="0" algn="l">
              <a:spcBef>
                <a:spcPts val="0"/>
              </a:spcBef>
              <a:spcAft>
                <a:spcPts val="0"/>
              </a:spcAft>
              <a:buNone/>
            </a:pPr>
            <a:r>
              <a:rPr lang="en" sz="1200">
                <a:solidFill>
                  <a:schemeClr val="accent2"/>
                </a:solidFill>
                <a:latin typeface="Lato"/>
                <a:ea typeface="Lato"/>
                <a:cs typeface="Lato"/>
                <a:sym typeface="Lato"/>
              </a:rPr>
              <a:t>IIT Gandhinagar, </a:t>
            </a:r>
            <a:endParaRPr sz="1200">
              <a:solidFill>
                <a:schemeClr val="accent2"/>
              </a:solidFill>
              <a:latin typeface="Lato"/>
              <a:ea typeface="Lato"/>
              <a:cs typeface="Lato"/>
              <a:sym typeface="Lato"/>
            </a:endParaRPr>
          </a:p>
          <a:p>
            <a:pPr indent="0" lvl="0" marL="0" rtl="0" algn="l">
              <a:lnSpc>
                <a:spcPct val="175000"/>
              </a:lnSpc>
              <a:spcBef>
                <a:spcPts val="0"/>
              </a:spcBef>
              <a:spcAft>
                <a:spcPts val="0"/>
              </a:spcAft>
              <a:buNone/>
            </a:pPr>
            <a:r>
              <a:rPr lang="en" sz="1200">
                <a:solidFill>
                  <a:schemeClr val="accent2"/>
                </a:solidFill>
                <a:latin typeface="Lato"/>
                <a:ea typeface="Lato"/>
                <a:cs typeface="Lato"/>
                <a:sym typeface="Lato"/>
              </a:rPr>
              <a:t>India</a:t>
            </a:r>
            <a:endParaRPr sz="1200">
              <a:solidFill>
                <a:schemeClr val="accent2"/>
              </a:solidFill>
              <a:latin typeface="Lato"/>
              <a:ea typeface="Lato"/>
              <a:cs typeface="Lato"/>
              <a:sym typeface="Lato"/>
            </a:endParaRPr>
          </a:p>
          <a:p>
            <a:pPr indent="0" lvl="0" marL="0" rtl="0" algn="l">
              <a:spcBef>
                <a:spcPts val="0"/>
              </a:spcBef>
              <a:spcAft>
                <a:spcPts val="0"/>
              </a:spcAft>
              <a:buNone/>
            </a:pPr>
            <a:r>
              <a:rPr b="1" lang="en">
                <a:solidFill>
                  <a:schemeClr val="accent2"/>
                </a:solidFill>
                <a:latin typeface="Raleway"/>
                <a:ea typeface="Raleway"/>
                <a:cs typeface="Raleway"/>
                <a:sym typeface="Raleway"/>
              </a:rPr>
              <a:t>Github</a:t>
            </a:r>
            <a:endParaRPr b="1">
              <a:solidFill>
                <a:schemeClr val="accent2"/>
              </a:solidFill>
              <a:latin typeface="Raleway"/>
              <a:ea typeface="Raleway"/>
              <a:cs typeface="Raleway"/>
              <a:sym typeface="Raleway"/>
            </a:endParaRPr>
          </a:p>
          <a:p>
            <a:pPr indent="0" lvl="0" marL="0" rtl="0" algn="l">
              <a:lnSpc>
                <a:spcPct val="175000"/>
              </a:lnSpc>
              <a:spcBef>
                <a:spcPts val="0"/>
              </a:spcBef>
              <a:spcAft>
                <a:spcPts val="0"/>
              </a:spcAft>
              <a:buClr>
                <a:schemeClr val="hlink"/>
              </a:buClr>
              <a:buSzPts val="1100"/>
              <a:buFont typeface="Arial"/>
              <a:buNone/>
            </a:pPr>
            <a:r>
              <a:rPr lang="en" sz="1200" u="sng">
                <a:solidFill>
                  <a:schemeClr val="hlink"/>
                </a:solidFill>
                <a:latin typeface="Lato"/>
                <a:ea typeface="Lato"/>
                <a:cs typeface="Lato"/>
                <a:sym typeface="Lato"/>
                <a:hlinkClick r:id="rId3"/>
              </a:rPr>
              <a:t>https://github.com/SiddheshKanawade</a:t>
            </a:r>
            <a:endParaRPr sz="1200">
              <a:solidFill>
                <a:srgbClr val="595959"/>
              </a:solidFill>
              <a:latin typeface="Lato"/>
              <a:ea typeface="Lato"/>
              <a:cs typeface="Lato"/>
              <a:sym typeface="Lato"/>
            </a:endParaRPr>
          </a:p>
          <a:p>
            <a:pPr indent="0" lvl="0" marL="0" rtl="0" algn="l">
              <a:spcBef>
                <a:spcPts val="0"/>
              </a:spcBef>
              <a:spcAft>
                <a:spcPts val="0"/>
              </a:spcAft>
              <a:buNone/>
            </a:pPr>
            <a:r>
              <a:rPr b="1" lang="en">
                <a:solidFill>
                  <a:schemeClr val="accent2"/>
                </a:solidFill>
                <a:latin typeface="Raleway"/>
                <a:ea typeface="Raleway"/>
                <a:cs typeface="Raleway"/>
                <a:sym typeface="Raleway"/>
              </a:rPr>
              <a:t>Linkedin</a:t>
            </a:r>
            <a:endParaRPr b="1">
              <a:solidFill>
                <a:schemeClr val="accent2"/>
              </a:solidFill>
              <a:latin typeface="Raleway"/>
              <a:ea typeface="Raleway"/>
              <a:cs typeface="Raleway"/>
              <a:sym typeface="Raleway"/>
            </a:endParaRPr>
          </a:p>
          <a:p>
            <a:pPr indent="0" lvl="0" marL="0" rtl="0" algn="l">
              <a:lnSpc>
                <a:spcPct val="175000"/>
              </a:lnSpc>
              <a:spcBef>
                <a:spcPts val="0"/>
              </a:spcBef>
              <a:spcAft>
                <a:spcPts val="0"/>
              </a:spcAft>
              <a:buClr>
                <a:schemeClr val="hlink"/>
              </a:buClr>
              <a:buSzPts val="1100"/>
              <a:buFont typeface="Arial"/>
              <a:buNone/>
            </a:pPr>
            <a:r>
              <a:rPr lang="en" sz="1200" u="sng">
                <a:solidFill>
                  <a:schemeClr val="hlink"/>
                </a:solidFill>
                <a:latin typeface="Lato"/>
                <a:ea typeface="Lato"/>
                <a:cs typeface="Lato"/>
                <a:sym typeface="Lato"/>
                <a:hlinkClick r:id="rId4"/>
              </a:rPr>
              <a:t>https://www.linkedin.com/in/siddhesh-kanawade-9a9950208</a:t>
            </a:r>
            <a:endParaRPr sz="1200">
              <a:solidFill>
                <a:srgbClr val="595959"/>
              </a:solidFill>
              <a:latin typeface="Lato"/>
              <a:ea typeface="Lato"/>
              <a:cs typeface="Lato"/>
              <a:sym typeface="Lato"/>
            </a:endParaRPr>
          </a:p>
          <a:p>
            <a:pPr indent="0" lvl="0" marL="0" rtl="0" algn="l">
              <a:spcBef>
                <a:spcPts val="0"/>
              </a:spcBef>
              <a:spcAft>
                <a:spcPts val="0"/>
              </a:spcAft>
              <a:buNone/>
            </a:pPr>
            <a:r>
              <a:rPr b="1" lang="en">
                <a:solidFill>
                  <a:schemeClr val="accent2"/>
                </a:solidFill>
                <a:latin typeface="Raleway"/>
                <a:ea typeface="Raleway"/>
                <a:cs typeface="Raleway"/>
                <a:sym typeface="Raleway"/>
              </a:rPr>
              <a:t>Contact</a:t>
            </a:r>
            <a:endParaRPr b="1">
              <a:solidFill>
                <a:schemeClr val="accent2"/>
              </a:solidFill>
              <a:latin typeface="Raleway"/>
              <a:ea typeface="Raleway"/>
              <a:cs typeface="Raleway"/>
              <a:sym typeface="Raleway"/>
            </a:endParaRPr>
          </a:p>
          <a:p>
            <a:pPr indent="0" lvl="0" marL="0" rtl="0" algn="l">
              <a:lnSpc>
                <a:spcPct val="175000"/>
              </a:lnSpc>
              <a:spcBef>
                <a:spcPts val="0"/>
              </a:spcBef>
              <a:spcAft>
                <a:spcPts val="0"/>
              </a:spcAft>
              <a:buClr>
                <a:schemeClr val="hlink"/>
              </a:buClr>
              <a:buSzPts val="1100"/>
              <a:buFont typeface="Arial"/>
              <a:buNone/>
            </a:pPr>
            <a:r>
              <a:rPr lang="en" sz="1200">
                <a:solidFill>
                  <a:srgbClr val="595959"/>
                </a:solidFill>
                <a:latin typeface="Lato"/>
                <a:ea typeface="Lato"/>
                <a:cs typeface="Lato"/>
                <a:sym typeface="Lato"/>
              </a:rPr>
              <a:t>siddhesh.kanawade@iitgn.ac.in</a:t>
            </a:r>
            <a:endParaRPr sz="1200">
              <a:solidFill>
                <a:srgbClr val="595959"/>
              </a:solidFill>
              <a:latin typeface="Lato"/>
              <a:ea typeface="Lato"/>
              <a:cs typeface="Lato"/>
              <a:sym typeface="Lato"/>
            </a:endParaRPr>
          </a:p>
          <a:p>
            <a:pPr indent="0" lvl="0" marL="0" rtl="0" algn="l">
              <a:spcBef>
                <a:spcPts val="0"/>
              </a:spcBef>
              <a:spcAft>
                <a:spcPts val="0"/>
              </a:spcAft>
              <a:buNone/>
            </a:pPr>
            <a:r>
              <a:rPr b="1" lang="en">
                <a:solidFill>
                  <a:schemeClr val="accent2"/>
                </a:solidFill>
                <a:latin typeface="Raleway"/>
                <a:ea typeface="Raleway"/>
                <a:cs typeface="Raleway"/>
                <a:sym typeface="Raleway"/>
              </a:rPr>
              <a:t>Timezone</a:t>
            </a:r>
            <a:endParaRPr b="1">
              <a:solidFill>
                <a:schemeClr val="accent2"/>
              </a:solidFill>
              <a:latin typeface="Raleway"/>
              <a:ea typeface="Raleway"/>
              <a:cs typeface="Raleway"/>
              <a:sym typeface="Raleway"/>
            </a:endParaRPr>
          </a:p>
          <a:p>
            <a:pPr indent="0" lvl="0" marL="0" rtl="0" algn="l">
              <a:lnSpc>
                <a:spcPct val="175000"/>
              </a:lnSpc>
              <a:spcBef>
                <a:spcPts val="0"/>
              </a:spcBef>
              <a:spcAft>
                <a:spcPts val="0"/>
              </a:spcAft>
              <a:buClr>
                <a:schemeClr val="hlink"/>
              </a:buClr>
              <a:buSzPts val="1100"/>
              <a:buFont typeface="Arial"/>
              <a:buNone/>
            </a:pPr>
            <a:r>
              <a:rPr lang="en" sz="1200">
                <a:solidFill>
                  <a:srgbClr val="595959"/>
                </a:solidFill>
                <a:latin typeface="Lato"/>
                <a:ea typeface="Lato"/>
                <a:cs typeface="Lato"/>
                <a:sym typeface="Lato"/>
              </a:rPr>
              <a:t>GMT +5:30</a:t>
            </a:r>
            <a:endParaRPr sz="1200">
              <a:solidFill>
                <a:srgbClr val="595959"/>
              </a:solidFill>
              <a:latin typeface="Lato"/>
              <a:ea typeface="Lato"/>
              <a:cs typeface="Lato"/>
              <a:sym typeface="Lato"/>
            </a:endParaRPr>
          </a:p>
          <a:p>
            <a:pPr indent="0" lvl="0" marL="0" rtl="0" algn="l">
              <a:spcBef>
                <a:spcPts val="0"/>
              </a:spcBef>
              <a:spcAft>
                <a:spcPts val="0"/>
              </a:spcAft>
              <a:buNone/>
            </a:pPr>
            <a:r>
              <a:rPr b="1" lang="en">
                <a:solidFill>
                  <a:schemeClr val="accent2"/>
                </a:solidFill>
                <a:latin typeface="Raleway"/>
                <a:ea typeface="Raleway"/>
                <a:cs typeface="Raleway"/>
                <a:sym typeface="Raleway"/>
              </a:rPr>
              <a:t>Location</a:t>
            </a:r>
            <a:endParaRPr b="1">
              <a:solidFill>
                <a:schemeClr val="accent2"/>
              </a:solidFill>
              <a:latin typeface="Raleway"/>
              <a:ea typeface="Raleway"/>
              <a:cs typeface="Raleway"/>
              <a:sym typeface="Raleway"/>
            </a:endParaRPr>
          </a:p>
          <a:p>
            <a:pPr indent="0" lvl="0" marL="0" rtl="0" algn="l">
              <a:lnSpc>
                <a:spcPct val="150000"/>
              </a:lnSpc>
              <a:spcBef>
                <a:spcPts val="0"/>
              </a:spcBef>
              <a:spcAft>
                <a:spcPts val="0"/>
              </a:spcAft>
              <a:buClr>
                <a:schemeClr val="hlink"/>
              </a:buClr>
              <a:buSzPts val="1100"/>
              <a:buFont typeface="Arial"/>
              <a:buNone/>
            </a:pPr>
            <a:r>
              <a:rPr lang="en" sz="1200">
                <a:solidFill>
                  <a:srgbClr val="595959"/>
                </a:solidFill>
                <a:latin typeface="Lato"/>
                <a:ea typeface="Lato"/>
                <a:cs typeface="Lato"/>
                <a:sym typeface="Lato"/>
              </a:rPr>
              <a:t>Nashik, India</a:t>
            </a:r>
            <a:endParaRPr b="1">
              <a:solidFill>
                <a:schemeClr val="accent2"/>
              </a:solidFill>
              <a:latin typeface="Raleway"/>
              <a:ea typeface="Raleway"/>
              <a:cs typeface="Raleway"/>
              <a:sym typeface="Raleway"/>
            </a:endParaRPr>
          </a:p>
        </p:txBody>
      </p:sp>
      <p:grpSp>
        <p:nvGrpSpPr>
          <p:cNvPr id="557" name="Google Shape;557;p38"/>
          <p:cNvGrpSpPr/>
          <p:nvPr/>
        </p:nvGrpSpPr>
        <p:grpSpPr>
          <a:xfrm>
            <a:off x="1865981" y="633232"/>
            <a:ext cx="772605" cy="196301"/>
            <a:chOff x="2641350" y="846250"/>
            <a:chExt cx="413600" cy="105075"/>
          </a:xfrm>
        </p:grpSpPr>
        <p:sp>
          <p:nvSpPr>
            <p:cNvPr id="558" name="Google Shape;558;p3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38"/>
          <p:cNvGrpSpPr/>
          <p:nvPr/>
        </p:nvGrpSpPr>
        <p:grpSpPr>
          <a:xfrm rot="10800000">
            <a:off x="6514181" y="633232"/>
            <a:ext cx="772605" cy="196301"/>
            <a:chOff x="2641350" y="846250"/>
            <a:chExt cx="413600" cy="105075"/>
          </a:xfrm>
        </p:grpSpPr>
        <p:sp>
          <p:nvSpPr>
            <p:cNvPr id="563" name="Google Shape;563;p3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Industrial experience</a:t>
            </a:r>
            <a:endParaRPr/>
          </a:p>
        </p:txBody>
      </p:sp>
      <p:sp>
        <p:nvSpPr>
          <p:cNvPr id="572" name="Google Shape;572;p39"/>
          <p:cNvSpPr txBox="1"/>
          <p:nvPr/>
        </p:nvSpPr>
        <p:spPr>
          <a:xfrm>
            <a:off x="1034324" y="1430175"/>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accent2"/>
              </a:solidFill>
              <a:latin typeface="Bebas Neue"/>
              <a:ea typeface="Bebas Neue"/>
              <a:cs typeface="Bebas Neue"/>
              <a:sym typeface="Bebas Neue"/>
            </a:endParaRPr>
          </a:p>
        </p:txBody>
      </p:sp>
      <p:sp>
        <p:nvSpPr>
          <p:cNvPr id="573" name="Google Shape;573;p39"/>
          <p:cNvSpPr txBox="1"/>
          <p:nvPr/>
        </p:nvSpPr>
        <p:spPr>
          <a:xfrm>
            <a:off x="1034325" y="1401800"/>
            <a:ext cx="44574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Raleway"/>
                <a:ea typeface="Raleway"/>
                <a:cs typeface="Raleway"/>
                <a:sym typeface="Raleway"/>
              </a:rPr>
              <a:t>Google Summer of Code 2022 </a:t>
            </a:r>
            <a:r>
              <a:rPr b="1" lang="en" sz="1000">
                <a:solidFill>
                  <a:schemeClr val="accent2"/>
                </a:solidFill>
                <a:latin typeface="Raleway"/>
                <a:ea typeface="Raleway"/>
                <a:cs typeface="Raleway"/>
                <a:sym typeface="Raleway"/>
              </a:rPr>
              <a:t>[May 2022 - Sept 2022]</a:t>
            </a:r>
            <a:endParaRPr b="1" sz="1000">
              <a:solidFill>
                <a:schemeClr val="accent2"/>
              </a:solidFill>
              <a:latin typeface="Raleway"/>
              <a:ea typeface="Raleway"/>
              <a:cs typeface="Raleway"/>
              <a:sym typeface="Raleway"/>
            </a:endParaRPr>
          </a:p>
          <a:p>
            <a:pPr indent="0" lvl="0" marL="0" rtl="0" algn="l">
              <a:spcBef>
                <a:spcPts val="0"/>
              </a:spcBef>
              <a:spcAft>
                <a:spcPts val="0"/>
              </a:spcAft>
              <a:buNone/>
            </a:pPr>
            <a:r>
              <a:rPr i="1" lang="en" sz="1200">
                <a:solidFill>
                  <a:schemeClr val="accent2"/>
                </a:solidFill>
                <a:latin typeface="Lato"/>
                <a:ea typeface="Lato"/>
                <a:cs typeface="Lato"/>
                <a:sym typeface="Lato"/>
              </a:rPr>
              <a:t>Open Source contributor at Casbin</a:t>
            </a:r>
            <a:endParaRPr b="1" sz="1100">
              <a:solidFill>
                <a:schemeClr val="accent2"/>
              </a:solidFill>
              <a:latin typeface="Lato"/>
              <a:ea typeface="Lato"/>
              <a:cs typeface="Lato"/>
              <a:sym typeface="Lato"/>
            </a:endParaRPr>
          </a:p>
          <a:p>
            <a:pPr indent="0" lvl="0" marL="0" rtl="0" algn="l">
              <a:spcBef>
                <a:spcPts val="1000"/>
              </a:spcBef>
              <a:spcAft>
                <a:spcPts val="0"/>
              </a:spcAft>
              <a:buNone/>
            </a:pPr>
            <a:r>
              <a:rPr b="1" lang="en" sz="1100">
                <a:solidFill>
                  <a:schemeClr val="accent2"/>
                </a:solidFill>
                <a:latin typeface="Lato"/>
                <a:ea typeface="Lato"/>
                <a:cs typeface="Lato"/>
                <a:sym typeface="Lato"/>
              </a:rPr>
              <a:t>Casbin:</a:t>
            </a:r>
            <a:r>
              <a:rPr lang="en" sz="1100">
                <a:solidFill>
                  <a:schemeClr val="accent2"/>
                </a:solidFill>
                <a:latin typeface="Lato"/>
                <a:ea typeface="Lato"/>
                <a:cs typeface="Lato"/>
                <a:sym typeface="Lato"/>
              </a:rPr>
              <a:t> an authorization library that supports access control models like ACL, RBAC, ABAC.</a:t>
            </a:r>
            <a:endParaRPr sz="1100">
              <a:solidFill>
                <a:schemeClr val="accent2"/>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accent2"/>
                </a:solidFill>
                <a:latin typeface="Lato"/>
                <a:ea typeface="Lato"/>
                <a:cs typeface="Lato"/>
                <a:sym typeface="Lato"/>
              </a:rPr>
              <a:t>Contributed to rust version of Casbin: </a:t>
            </a:r>
            <a:r>
              <a:rPr lang="en" sz="1100" u="sng">
                <a:solidFill>
                  <a:schemeClr val="hlink"/>
                </a:solidFill>
                <a:latin typeface="Lato"/>
                <a:ea typeface="Lato"/>
                <a:cs typeface="Lato"/>
                <a:sym typeface="Lato"/>
                <a:hlinkClick r:id="rId3"/>
              </a:rPr>
              <a:t>Casbin-rs</a:t>
            </a:r>
            <a:endParaRPr sz="1100">
              <a:solidFill>
                <a:schemeClr val="accent2"/>
              </a:solidFill>
              <a:latin typeface="Lato"/>
              <a:ea typeface="Lato"/>
              <a:cs typeface="Lato"/>
              <a:sym typeface="Lato"/>
            </a:endParaRPr>
          </a:p>
          <a:p>
            <a:pPr indent="0" lvl="0" marL="0" rtl="0" algn="l">
              <a:lnSpc>
                <a:spcPct val="100000"/>
              </a:lnSpc>
              <a:spcBef>
                <a:spcPts val="0"/>
              </a:spcBef>
              <a:spcAft>
                <a:spcPts val="0"/>
              </a:spcAft>
              <a:buNone/>
            </a:pPr>
            <a:r>
              <a:rPr b="1" i="1" lang="en" sz="1100">
                <a:solidFill>
                  <a:schemeClr val="accent2"/>
                </a:solidFill>
                <a:latin typeface="Lato"/>
                <a:ea typeface="Lato"/>
                <a:cs typeface="Lato"/>
                <a:sym typeface="Lato"/>
              </a:rPr>
              <a:t>Skill: </a:t>
            </a:r>
            <a:r>
              <a:rPr i="1" lang="en" sz="1100">
                <a:solidFill>
                  <a:schemeClr val="accent2"/>
                </a:solidFill>
                <a:latin typeface="Lato"/>
                <a:ea typeface="Lato"/>
                <a:cs typeface="Lato"/>
                <a:sym typeface="Lato"/>
              </a:rPr>
              <a:t>Rust, Git, CI/CD, Middleware</a:t>
            </a:r>
            <a:endParaRPr i="1" sz="1100">
              <a:solidFill>
                <a:schemeClr val="accent2"/>
              </a:solidFill>
              <a:latin typeface="Lato"/>
              <a:ea typeface="Lato"/>
              <a:cs typeface="Lato"/>
              <a:sym typeface="Lato"/>
            </a:endParaRPr>
          </a:p>
          <a:p>
            <a:pPr indent="0" lvl="0" marL="0" rtl="0" algn="l">
              <a:lnSpc>
                <a:spcPct val="100000"/>
              </a:lnSpc>
              <a:spcBef>
                <a:spcPts val="0"/>
              </a:spcBef>
              <a:spcAft>
                <a:spcPts val="0"/>
              </a:spcAft>
              <a:buNone/>
            </a:pPr>
            <a:r>
              <a:t/>
            </a:r>
            <a:endParaRPr sz="1200">
              <a:solidFill>
                <a:schemeClr val="accent2"/>
              </a:solidFill>
              <a:latin typeface="Lato"/>
              <a:ea typeface="Lato"/>
              <a:cs typeface="Lato"/>
              <a:sym typeface="Lato"/>
            </a:endParaRPr>
          </a:p>
          <a:p>
            <a:pPr indent="0" lvl="0" marL="0" rtl="0" algn="l">
              <a:spcBef>
                <a:spcPts val="0"/>
              </a:spcBef>
              <a:spcAft>
                <a:spcPts val="0"/>
              </a:spcAft>
              <a:buNone/>
            </a:pPr>
            <a:r>
              <a:rPr b="1" lang="en">
                <a:solidFill>
                  <a:schemeClr val="accent2"/>
                </a:solidFill>
                <a:latin typeface="Raleway"/>
                <a:ea typeface="Raleway"/>
                <a:cs typeface="Raleway"/>
                <a:sym typeface="Raleway"/>
              </a:rPr>
              <a:t>Granular AI </a:t>
            </a:r>
            <a:r>
              <a:rPr b="1" lang="en" sz="1000">
                <a:solidFill>
                  <a:schemeClr val="accent2"/>
                </a:solidFill>
                <a:latin typeface="Raleway"/>
                <a:ea typeface="Raleway"/>
                <a:cs typeface="Raleway"/>
                <a:sym typeface="Raleway"/>
              </a:rPr>
              <a:t>[Sept 2022 - Jan 2023]</a:t>
            </a:r>
            <a:endParaRPr b="1" sz="1000">
              <a:solidFill>
                <a:schemeClr val="accent2"/>
              </a:solidFill>
              <a:latin typeface="Raleway"/>
              <a:ea typeface="Raleway"/>
              <a:cs typeface="Raleway"/>
              <a:sym typeface="Raleway"/>
            </a:endParaRPr>
          </a:p>
          <a:p>
            <a:pPr indent="0" lvl="0" marL="0" rtl="0" algn="l">
              <a:spcBef>
                <a:spcPts val="0"/>
              </a:spcBef>
              <a:spcAft>
                <a:spcPts val="0"/>
              </a:spcAft>
              <a:buNone/>
            </a:pPr>
            <a:r>
              <a:rPr i="1" lang="en" sz="1200">
                <a:solidFill>
                  <a:schemeClr val="accent2"/>
                </a:solidFill>
                <a:latin typeface="Lato"/>
                <a:ea typeface="Lato"/>
                <a:cs typeface="Lato"/>
                <a:sym typeface="Lato"/>
              </a:rPr>
              <a:t>ML Product Intern</a:t>
            </a:r>
            <a:endParaRPr i="1" sz="1200">
              <a:solidFill>
                <a:schemeClr val="accent2"/>
              </a:solidFill>
              <a:latin typeface="Lato"/>
              <a:ea typeface="Lato"/>
              <a:cs typeface="Lato"/>
              <a:sym typeface="Lato"/>
            </a:endParaRPr>
          </a:p>
          <a:p>
            <a:pPr indent="0" lvl="0" marL="0" rtl="0" algn="l">
              <a:spcBef>
                <a:spcPts val="0"/>
              </a:spcBef>
              <a:spcAft>
                <a:spcPts val="0"/>
              </a:spcAft>
              <a:buNone/>
            </a:pPr>
            <a:r>
              <a:t/>
            </a:r>
            <a:endParaRPr sz="1100">
              <a:solidFill>
                <a:schemeClr val="accent2"/>
              </a:solidFill>
              <a:latin typeface="Lato"/>
              <a:ea typeface="Lato"/>
              <a:cs typeface="Lato"/>
              <a:sym typeface="Lato"/>
            </a:endParaRPr>
          </a:p>
          <a:p>
            <a:pPr indent="0" lvl="0" marL="0" rtl="0" algn="l">
              <a:spcBef>
                <a:spcPts val="0"/>
              </a:spcBef>
              <a:spcAft>
                <a:spcPts val="0"/>
              </a:spcAft>
              <a:buNone/>
            </a:pPr>
            <a:r>
              <a:rPr lang="en" sz="1100">
                <a:solidFill>
                  <a:schemeClr val="accent2"/>
                </a:solidFill>
                <a:latin typeface="Lato"/>
                <a:ea typeface="Lato"/>
                <a:cs typeface="Lato"/>
                <a:sym typeface="Lato"/>
              </a:rPr>
              <a:t>Responsible to build multiple micro-services for Granular’s GeoEngine Platform</a:t>
            </a:r>
            <a:endParaRPr sz="11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i="1" lang="en" sz="1100">
                <a:solidFill>
                  <a:schemeClr val="accent2"/>
                </a:solidFill>
                <a:latin typeface="Lato"/>
                <a:ea typeface="Lato"/>
                <a:cs typeface="Lato"/>
                <a:sym typeface="Lato"/>
              </a:rPr>
              <a:t>Skill: </a:t>
            </a:r>
            <a:r>
              <a:rPr i="1" lang="en" sz="1100">
                <a:solidFill>
                  <a:schemeClr val="accent2"/>
                </a:solidFill>
                <a:latin typeface="Lato"/>
                <a:ea typeface="Lato"/>
                <a:cs typeface="Lato"/>
                <a:sym typeface="Lato"/>
              </a:rPr>
              <a:t>Python, Docker, Kubernetes, Minikube</a:t>
            </a:r>
            <a:endParaRPr sz="1100">
              <a:solidFill>
                <a:schemeClr val="accent2"/>
              </a:solidFill>
              <a:latin typeface="Lato"/>
              <a:ea typeface="Lato"/>
              <a:cs typeface="Lato"/>
              <a:sym typeface="Lato"/>
            </a:endParaRPr>
          </a:p>
          <a:p>
            <a:pPr indent="0" lvl="0" marL="0" rtl="0" algn="l">
              <a:spcBef>
                <a:spcPts val="0"/>
              </a:spcBef>
              <a:spcAft>
                <a:spcPts val="0"/>
              </a:spcAft>
              <a:buNone/>
            </a:pPr>
            <a:r>
              <a:t/>
            </a:r>
            <a:endParaRPr sz="1200">
              <a:solidFill>
                <a:schemeClr val="accent2"/>
              </a:solidFill>
              <a:latin typeface="Lato"/>
              <a:ea typeface="Lato"/>
              <a:cs typeface="Lato"/>
              <a:sym typeface="Lato"/>
            </a:endParaRPr>
          </a:p>
          <a:p>
            <a:pPr indent="0" lvl="0" marL="0" rtl="0" algn="l">
              <a:spcBef>
                <a:spcPts val="0"/>
              </a:spcBef>
              <a:spcAft>
                <a:spcPts val="0"/>
              </a:spcAft>
              <a:buNone/>
            </a:pPr>
            <a:r>
              <a:rPr b="1" lang="en">
                <a:solidFill>
                  <a:schemeClr val="accent2"/>
                </a:solidFill>
                <a:latin typeface="Raleway"/>
                <a:ea typeface="Raleway"/>
                <a:cs typeface="Raleway"/>
                <a:sym typeface="Raleway"/>
              </a:rPr>
              <a:t>Niramai Health Analytix Pvt. Ltd </a:t>
            </a:r>
            <a:r>
              <a:rPr b="1" lang="en" sz="1000">
                <a:solidFill>
                  <a:schemeClr val="accent2"/>
                </a:solidFill>
                <a:latin typeface="Raleway"/>
                <a:ea typeface="Raleway"/>
                <a:cs typeface="Raleway"/>
                <a:sym typeface="Raleway"/>
              </a:rPr>
              <a:t>[May 2022 - Aug 2022]</a:t>
            </a:r>
            <a:endParaRPr b="1" sz="1000">
              <a:solidFill>
                <a:schemeClr val="accent2"/>
              </a:solidFill>
              <a:latin typeface="Raleway"/>
              <a:ea typeface="Raleway"/>
              <a:cs typeface="Raleway"/>
              <a:sym typeface="Raleway"/>
            </a:endParaRPr>
          </a:p>
          <a:p>
            <a:pPr indent="0" lvl="0" marL="0" rtl="0" algn="l">
              <a:spcBef>
                <a:spcPts val="0"/>
              </a:spcBef>
              <a:spcAft>
                <a:spcPts val="0"/>
              </a:spcAft>
              <a:buNone/>
            </a:pPr>
            <a:r>
              <a:rPr i="1" lang="en" sz="1200">
                <a:solidFill>
                  <a:schemeClr val="accent2"/>
                </a:solidFill>
                <a:latin typeface="Lato"/>
                <a:ea typeface="Lato"/>
                <a:cs typeface="Lato"/>
                <a:sym typeface="Lato"/>
              </a:rPr>
              <a:t>Mobile Application Developer Intern</a:t>
            </a:r>
            <a:endParaRPr i="1" sz="1200">
              <a:solidFill>
                <a:schemeClr val="accent2"/>
              </a:solidFill>
              <a:latin typeface="Lato"/>
              <a:ea typeface="Lato"/>
              <a:cs typeface="Lato"/>
              <a:sym typeface="Lato"/>
            </a:endParaRPr>
          </a:p>
          <a:p>
            <a:pPr indent="0" lvl="0" marL="0" rtl="0" algn="l">
              <a:spcBef>
                <a:spcPts val="0"/>
              </a:spcBef>
              <a:spcAft>
                <a:spcPts val="0"/>
              </a:spcAft>
              <a:buNone/>
            </a:pPr>
            <a:r>
              <a:t/>
            </a:r>
            <a:endParaRPr sz="1100">
              <a:solidFill>
                <a:schemeClr val="accent2"/>
              </a:solidFill>
              <a:latin typeface="Lato"/>
              <a:ea typeface="Lato"/>
              <a:cs typeface="Lato"/>
              <a:sym typeface="Lato"/>
            </a:endParaRPr>
          </a:p>
          <a:p>
            <a:pPr indent="0" lvl="0" marL="0" rtl="0" algn="l">
              <a:spcBef>
                <a:spcPts val="0"/>
              </a:spcBef>
              <a:spcAft>
                <a:spcPts val="0"/>
              </a:spcAft>
              <a:buNone/>
            </a:pPr>
            <a:r>
              <a:rPr lang="en" sz="1100">
                <a:solidFill>
                  <a:schemeClr val="accent2"/>
                </a:solidFill>
                <a:latin typeface="Lato"/>
                <a:ea typeface="Lato"/>
                <a:cs typeface="Lato"/>
                <a:sym typeface="Lato"/>
              </a:rPr>
              <a:t>Worked in a team of experienced App Developers to develop a widget in flutter capable of login, signup and booking appointment.</a:t>
            </a:r>
            <a:endParaRPr sz="1100">
              <a:solidFill>
                <a:schemeClr val="accent2"/>
              </a:solidFill>
              <a:latin typeface="Lato"/>
              <a:ea typeface="Lato"/>
              <a:cs typeface="Lato"/>
              <a:sym typeface="Lato"/>
            </a:endParaRPr>
          </a:p>
          <a:p>
            <a:pPr indent="0" lvl="0" marL="0" rtl="0" algn="l">
              <a:spcBef>
                <a:spcPts val="0"/>
              </a:spcBef>
              <a:spcAft>
                <a:spcPts val="0"/>
              </a:spcAft>
              <a:buNone/>
            </a:pPr>
            <a:r>
              <a:rPr b="1" i="1" lang="en" sz="1100">
                <a:solidFill>
                  <a:schemeClr val="accent2"/>
                </a:solidFill>
                <a:latin typeface="Lato"/>
                <a:ea typeface="Lato"/>
                <a:cs typeface="Lato"/>
                <a:sym typeface="Lato"/>
              </a:rPr>
              <a:t>Skill: </a:t>
            </a:r>
            <a:r>
              <a:rPr i="1" lang="en" sz="1100">
                <a:solidFill>
                  <a:schemeClr val="accent2"/>
                </a:solidFill>
                <a:latin typeface="Lato"/>
                <a:ea typeface="Lato"/>
                <a:cs typeface="Lato"/>
                <a:sym typeface="Lato"/>
              </a:rPr>
              <a:t>Flutter, Dart, Razorpay(payment gateway)</a:t>
            </a:r>
            <a:endParaRPr i="1" sz="1100">
              <a:solidFill>
                <a:schemeClr val="accent2"/>
              </a:solidFill>
              <a:latin typeface="Lato"/>
              <a:ea typeface="Lato"/>
              <a:cs typeface="Lato"/>
              <a:sym typeface="Lato"/>
            </a:endParaRPr>
          </a:p>
        </p:txBody>
      </p:sp>
      <p:grpSp>
        <p:nvGrpSpPr>
          <p:cNvPr id="574" name="Google Shape;574;p39"/>
          <p:cNvGrpSpPr/>
          <p:nvPr/>
        </p:nvGrpSpPr>
        <p:grpSpPr>
          <a:xfrm>
            <a:off x="1865981" y="633232"/>
            <a:ext cx="772605" cy="196301"/>
            <a:chOff x="2641350" y="846250"/>
            <a:chExt cx="413600" cy="105075"/>
          </a:xfrm>
        </p:grpSpPr>
        <p:sp>
          <p:nvSpPr>
            <p:cNvPr id="575" name="Google Shape;575;p3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39"/>
          <p:cNvGrpSpPr/>
          <p:nvPr/>
        </p:nvGrpSpPr>
        <p:grpSpPr>
          <a:xfrm rot="10800000">
            <a:off x="6514181" y="633232"/>
            <a:ext cx="772605" cy="196301"/>
            <a:chOff x="2641350" y="846250"/>
            <a:chExt cx="413600" cy="105075"/>
          </a:xfrm>
        </p:grpSpPr>
        <p:sp>
          <p:nvSpPr>
            <p:cNvPr id="580" name="Google Shape;580;p3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4" name="Google Shape;584;p39"/>
          <p:cNvPicPr preferRelativeResize="0"/>
          <p:nvPr/>
        </p:nvPicPr>
        <p:blipFill>
          <a:blip r:embed="rId4">
            <a:alphaModFix/>
          </a:blip>
          <a:stretch>
            <a:fillRect/>
          </a:stretch>
        </p:blipFill>
        <p:spPr>
          <a:xfrm>
            <a:off x="6010575" y="1259950"/>
            <a:ext cx="1634550" cy="1634550"/>
          </a:xfrm>
          <a:prstGeom prst="rect">
            <a:avLst/>
          </a:prstGeom>
          <a:noFill/>
          <a:ln>
            <a:noFill/>
          </a:ln>
        </p:spPr>
      </p:pic>
      <p:pic>
        <p:nvPicPr>
          <p:cNvPr id="585" name="Google Shape;585;p39"/>
          <p:cNvPicPr preferRelativeResize="0"/>
          <p:nvPr/>
        </p:nvPicPr>
        <p:blipFill>
          <a:blip r:embed="rId5">
            <a:alphaModFix/>
          </a:blip>
          <a:stretch>
            <a:fillRect/>
          </a:stretch>
        </p:blipFill>
        <p:spPr>
          <a:xfrm>
            <a:off x="6161538" y="3912162"/>
            <a:ext cx="1477875" cy="830550"/>
          </a:xfrm>
          <a:prstGeom prst="rect">
            <a:avLst/>
          </a:prstGeom>
          <a:noFill/>
          <a:ln>
            <a:noFill/>
          </a:ln>
        </p:spPr>
      </p:pic>
      <p:sp>
        <p:nvSpPr>
          <p:cNvPr id="586" name="Google Shape;586;p39"/>
          <p:cNvSpPr/>
          <p:nvPr/>
        </p:nvSpPr>
        <p:spPr>
          <a:xfrm>
            <a:off x="5800825" y="3138000"/>
            <a:ext cx="2199300" cy="675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7" name="Google Shape;587;p39"/>
          <p:cNvPicPr preferRelativeResize="0"/>
          <p:nvPr/>
        </p:nvPicPr>
        <p:blipFill>
          <a:blip r:embed="rId6">
            <a:alphaModFix/>
          </a:blip>
          <a:stretch>
            <a:fillRect/>
          </a:stretch>
        </p:blipFill>
        <p:spPr>
          <a:xfrm>
            <a:off x="5800788" y="3138025"/>
            <a:ext cx="2199375" cy="675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Projects</a:t>
            </a:r>
            <a:endParaRPr/>
          </a:p>
        </p:txBody>
      </p:sp>
      <p:sp>
        <p:nvSpPr>
          <p:cNvPr id="593" name="Google Shape;593;p40"/>
          <p:cNvSpPr txBox="1"/>
          <p:nvPr/>
        </p:nvSpPr>
        <p:spPr>
          <a:xfrm>
            <a:off x="1034324" y="1430175"/>
            <a:ext cx="39786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accent2"/>
              </a:solidFill>
              <a:latin typeface="Bebas Neue"/>
              <a:ea typeface="Bebas Neue"/>
              <a:cs typeface="Bebas Neue"/>
              <a:sym typeface="Bebas Neue"/>
            </a:endParaRPr>
          </a:p>
        </p:txBody>
      </p:sp>
      <p:sp>
        <p:nvSpPr>
          <p:cNvPr id="594" name="Google Shape;594;p40"/>
          <p:cNvSpPr txBox="1"/>
          <p:nvPr/>
        </p:nvSpPr>
        <p:spPr>
          <a:xfrm>
            <a:off x="1034325" y="1401800"/>
            <a:ext cx="35562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Raleway"/>
                <a:ea typeface="Raleway"/>
                <a:cs typeface="Raleway"/>
                <a:sym typeface="Raleway"/>
              </a:rPr>
              <a:t>E commerce website</a:t>
            </a:r>
            <a:endParaRPr b="1" sz="1200">
              <a:solidFill>
                <a:schemeClr val="accent2"/>
              </a:solidFill>
              <a:latin typeface="Raleway"/>
              <a:ea typeface="Raleway"/>
              <a:cs typeface="Raleway"/>
              <a:sym typeface="Raleway"/>
            </a:endParaRPr>
          </a:p>
          <a:p>
            <a:pPr indent="0" lvl="0" marL="0" rtl="0" algn="l">
              <a:lnSpc>
                <a:spcPct val="100000"/>
              </a:lnSpc>
              <a:spcBef>
                <a:spcPts val="0"/>
              </a:spcBef>
              <a:spcAft>
                <a:spcPts val="0"/>
              </a:spcAft>
              <a:buNone/>
            </a:pPr>
            <a:r>
              <a:rPr b="1" lang="en" sz="1000">
                <a:solidFill>
                  <a:schemeClr val="accent2"/>
                </a:solidFill>
                <a:latin typeface="Lato"/>
                <a:ea typeface="Lato"/>
                <a:cs typeface="Lato"/>
                <a:sym typeface="Lato"/>
              </a:rPr>
              <a:t>About: </a:t>
            </a:r>
            <a:r>
              <a:rPr lang="en" sz="1000">
                <a:solidFill>
                  <a:schemeClr val="accent2"/>
                </a:solidFill>
                <a:latin typeface="Lato"/>
                <a:ea typeface="Lato"/>
                <a:cs typeface="Lato"/>
                <a:sym typeface="Lato"/>
              </a:rPr>
              <a:t>An extended e commerce catalog which supports  bid, barter and merchandise. Integrated with razorpay payment gateway for seamless transaction.</a:t>
            </a:r>
            <a:endParaRPr sz="1000">
              <a:solidFill>
                <a:schemeClr val="accent2"/>
              </a:solidFill>
              <a:latin typeface="Lato"/>
              <a:ea typeface="Lato"/>
              <a:cs typeface="Lato"/>
              <a:sym typeface="Lato"/>
            </a:endParaRPr>
          </a:p>
          <a:p>
            <a:pPr indent="0" lvl="0" marL="0" rtl="0" algn="l">
              <a:lnSpc>
                <a:spcPct val="100000"/>
              </a:lnSpc>
              <a:spcBef>
                <a:spcPts val="0"/>
              </a:spcBef>
              <a:spcAft>
                <a:spcPts val="0"/>
              </a:spcAft>
              <a:buNone/>
            </a:pPr>
            <a:r>
              <a:rPr b="1" lang="en" sz="1000">
                <a:solidFill>
                  <a:schemeClr val="accent2"/>
                </a:solidFill>
                <a:latin typeface="Lato"/>
                <a:ea typeface="Lato"/>
                <a:cs typeface="Lato"/>
                <a:sym typeface="Lato"/>
              </a:rPr>
              <a:t>Github: </a:t>
            </a:r>
            <a:r>
              <a:rPr lang="en" sz="1000" u="sng">
                <a:solidFill>
                  <a:schemeClr val="hlink"/>
                </a:solidFill>
                <a:latin typeface="Lato"/>
                <a:ea typeface="Lato"/>
                <a:cs typeface="Lato"/>
                <a:sym typeface="Lato"/>
                <a:hlinkClick r:id="rId3"/>
              </a:rPr>
              <a:t>https://github.com/SiddheshKanawade/CDSlite</a:t>
            </a:r>
            <a:endParaRPr sz="1000">
              <a:solidFill>
                <a:schemeClr val="accent2"/>
              </a:solidFill>
              <a:latin typeface="Lato"/>
              <a:ea typeface="Lato"/>
              <a:cs typeface="Lato"/>
              <a:sym typeface="Lato"/>
            </a:endParaRPr>
          </a:p>
          <a:p>
            <a:pPr indent="0" lvl="0" marL="0" rtl="0" algn="l">
              <a:lnSpc>
                <a:spcPct val="100000"/>
              </a:lnSpc>
              <a:spcBef>
                <a:spcPts val="0"/>
              </a:spcBef>
              <a:spcAft>
                <a:spcPts val="0"/>
              </a:spcAft>
              <a:buNone/>
            </a:pPr>
            <a:r>
              <a:rPr b="1" i="1" lang="en" sz="1000">
                <a:solidFill>
                  <a:schemeClr val="accent2"/>
                </a:solidFill>
                <a:latin typeface="Lato"/>
                <a:ea typeface="Lato"/>
                <a:cs typeface="Lato"/>
                <a:sym typeface="Lato"/>
              </a:rPr>
              <a:t>Skill: </a:t>
            </a:r>
            <a:r>
              <a:rPr i="1" lang="en" sz="1000">
                <a:solidFill>
                  <a:schemeClr val="accent2"/>
                </a:solidFill>
                <a:latin typeface="Lato"/>
                <a:ea typeface="Lato"/>
                <a:cs typeface="Lato"/>
                <a:sym typeface="Lato"/>
              </a:rPr>
              <a:t>Python, Flask, HTML, CSS, Jquery</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Public-Cryptography-System</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About: </a:t>
            </a:r>
            <a:r>
              <a:rPr lang="en" sz="1000">
                <a:solidFill>
                  <a:schemeClr val="accent2"/>
                </a:solidFill>
                <a:latin typeface="Lato"/>
                <a:ea typeface="Lato"/>
                <a:cs typeface="Lato"/>
                <a:sym typeface="Lato"/>
              </a:rPr>
              <a:t>Implemented Diffie Hellman Key Generation and Newton Raphson Method - in Cryptography. </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Github: </a:t>
            </a:r>
            <a:r>
              <a:rPr lang="en" sz="1000" u="sng">
                <a:solidFill>
                  <a:schemeClr val="hlink"/>
                </a:solidFill>
                <a:latin typeface="Lato"/>
                <a:ea typeface="Lato"/>
                <a:cs typeface="Lato"/>
                <a:sym typeface="Lato"/>
                <a:hlinkClick r:id="rId4"/>
              </a:rPr>
              <a:t>https://github.com/SiddheshKanawade/Public-Cryptography-System</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i="1" lang="en" sz="1000">
                <a:solidFill>
                  <a:schemeClr val="accent2"/>
                </a:solidFill>
                <a:latin typeface="Lato"/>
                <a:ea typeface="Lato"/>
                <a:cs typeface="Lato"/>
                <a:sym typeface="Lato"/>
              </a:rPr>
              <a:t>Skill: </a:t>
            </a:r>
            <a:r>
              <a:rPr i="1" lang="en" sz="1000">
                <a:solidFill>
                  <a:schemeClr val="accent2"/>
                </a:solidFill>
                <a:latin typeface="Lato"/>
                <a:ea typeface="Lato"/>
                <a:cs typeface="Lato"/>
                <a:sym typeface="Lato"/>
              </a:rPr>
              <a:t>Python, Flask</a:t>
            </a:r>
            <a:endParaRPr i="1"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t/>
            </a:r>
            <a:endParaRPr i="1"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Meal App</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About: </a:t>
            </a:r>
            <a:r>
              <a:rPr lang="en" sz="1000">
                <a:solidFill>
                  <a:schemeClr val="accent2"/>
                </a:solidFill>
                <a:latin typeface="Lato"/>
                <a:ea typeface="Lato"/>
                <a:cs typeface="Lato"/>
                <a:sym typeface="Lato"/>
              </a:rPr>
              <a:t>Developed and implemented intuitive front-end for recipe android application</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Github: </a:t>
            </a:r>
            <a:r>
              <a:rPr lang="en" sz="1000" u="sng">
                <a:solidFill>
                  <a:schemeClr val="hlink"/>
                </a:solidFill>
                <a:latin typeface="Lato"/>
                <a:ea typeface="Lato"/>
                <a:cs typeface="Lato"/>
                <a:sym typeface="Lato"/>
                <a:hlinkClick r:id="rId5"/>
              </a:rPr>
              <a:t>https://github.com/SiddheshKanawade/Meal-App</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i="1" lang="en" sz="1000">
                <a:solidFill>
                  <a:schemeClr val="accent2"/>
                </a:solidFill>
                <a:latin typeface="Lato"/>
                <a:ea typeface="Lato"/>
                <a:cs typeface="Lato"/>
                <a:sym typeface="Lato"/>
              </a:rPr>
              <a:t>Skill: </a:t>
            </a:r>
            <a:r>
              <a:rPr i="1" lang="en" sz="1000">
                <a:solidFill>
                  <a:schemeClr val="accent2"/>
                </a:solidFill>
                <a:latin typeface="Lato"/>
                <a:ea typeface="Lato"/>
                <a:cs typeface="Lato"/>
                <a:sym typeface="Lato"/>
              </a:rPr>
              <a:t>Flutter, Dart</a:t>
            </a:r>
            <a:endParaRPr i="1" sz="1000">
              <a:solidFill>
                <a:schemeClr val="accent2"/>
              </a:solidFill>
              <a:latin typeface="Lato"/>
              <a:ea typeface="Lato"/>
              <a:cs typeface="Lato"/>
              <a:sym typeface="Lato"/>
            </a:endParaRPr>
          </a:p>
        </p:txBody>
      </p:sp>
      <p:grpSp>
        <p:nvGrpSpPr>
          <p:cNvPr id="595" name="Google Shape;595;p40"/>
          <p:cNvGrpSpPr/>
          <p:nvPr/>
        </p:nvGrpSpPr>
        <p:grpSpPr>
          <a:xfrm>
            <a:off x="1865981" y="633232"/>
            <a:ext cx="772605" cy="196301"/>
            <a:chOff x="2641350" y="846250"/>
            <a:chExt cx="413600" cy="105075"/>
          </a:xfrm>
        </p:grpSpPr>
        <p:sp>
          <p:nvSpPr>
            <p:cNvPr id="596" name="Google Shape;596;p40"/>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0"/>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0"/>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0"/>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40"/>
          <p:cNvGrpSpPr/>
          <p:nvPr/>
        </p:nvGrpSpPr>
        <p:grpSpPr>
          <a:xfrm rot="10800000">
            <a:off x="6514181" y="633232"/>
            <a:ext cx="772605" cy="196301"/>
            <a:chOff x="2641350" y="846250"/>
            <a:chExt cx="413600" cy="105075"/>
          </a:xfrm>
        </p:grpSpPr>
        <p:sp>
          <p:nvSpPr>
            <p:cNvPr id="601" name="Google Shape;601;p40"/>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0"/>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0"/>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0"/>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40"/>
          <p:cNvSpPr txBox="1"/>
          <p:nvPr/>
        </p:nvSpPr>
        <p:spPr>
          <a:xfrm>
            <a:off x="4818675" y="1401800"/>
            <a:ext cx="3556200" cy="3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Cache-Simulator</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About: </a:t>
            </a:r>
            <a:r>
              <a:rPr lang="en" sz="1000">
                <a:solidFill>
                  <a:schemeClr val="accent2"/>
                </a:solidFill>
                <a:latin typeface="Lato"/>
                <a:ea typeface="Lato"/>
                <a:cs typeface="Lato"/>
                <a:sym typeface="Lato"/>
              </a:rPr>
              <a:t>Designed and implemented cache-simulator, which demonstrates different replacement, and mapping policies that the actual CPUs implement</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Github: </a:t>
            </a:r>
            <a:r>
              <a:rPr lang="en" sz="1000" u="sng">
                <a:solidFill>
                  <a:schemeClr val="hlink"/>
                </a:solidFill>
                <a:latin typeface="Lato"/>
                <a:ea typeface="Lato"/>
                <a:cs typeface="Lato"/>
                <a:sym typeface="Lato"/>
                <a:hlinkClick r:id="rId6"/>
              </a:rPr>
              <a:t>https://github.com/SiddheshKanawade/Cache-Simulator</a:t>
            </a:r>
            <a:endParaRPr sz="1000">
              <a:solidFill>
                <a:schemeClr val="accent2"/>
              </a:solidFill>
              <a:latin typeface="Lato"/>
              <a:ea typeface="Lato"/>
              <a:cs typeface="Lato"/>
              <a:sym typeface="Lato"/>
            </a:endParaRPr>
          </a:p>
          <a:p>
            <a:pPr indent="0" lvl="0" marL="0" rtl="0" algn="l">
              <a:spcBef>
                <a:spcPts val="0"/>
              </a:spcBef>
              <a:spcAft>
                <a:spcPts val="0"/>
              </a:spcAft>
              <a:buNone/>
            </a:pPr>
            <a:r>
              <a:rPr b="1" i="1" lang="en" sz="1000">
                <a:solidFill>
                  <a:schemeClr val="accent2"/>
                </a:solidFill>
                <a:latin typeface="Lato"/>
                <a:ea typeface="Lato"/>
                <a:cs typeface="Lato"/>
                <a:sym typeface="Lato"/>
              </a:rPr>
              <a:t>Skill: </a:t>
            </a:r>
            <a:r>
              <a:rPr i="1" lang="en" sz="1000">
                <a:solidFill>
                  <a:schemeClr val="accent2"/>
                </a:solidFill>
                <a:latin typeface="Lato"/>
                <a:ea typeface="Lato"/>
                <a:cs typeface="Lato"/>
                <a:sym typeface="Lato"/>
              </a:rPr>
              <a:t>Python, Flask</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Geoclassifier</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About: </a:t>
            </a:r>
            <a:r>
              <a:rPr lang="en" sz="1000">
                <a:solidFill>
                  <a:schemeClr val="accent2"/>
                </a:solidFill>
                <a:latin typeface="Lato"/>
                <a:ea typeface="Lato"/>
                <a:cs typeface="Lato"/>
                <a:sym typeface="Lato"/>
              </a:rPr>
              <a:t>Trained a multi-class classifier to classify a geographical area and made a demo using Grad io</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Github: </a:t>
            </a:r>
            <a:endParaRPr b="1"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i="1" lang="en" sz="1000">
                <a:solidFill>
                  <a:schemeClr val="accent2"/>
                </a:solidFill>
                <a:latin typeface="Lato"/>
                <a:ea typeface="Lato"/>
                <a:cs typeface="Lato"/>
                <a:sym typeface="Lato"/>
              </a:rPr>
              <a:t>Skill: </a:t>
            </a:r>
            <a:r>
              <a:rPr i="1" lang="en" sz="1000">
                <a:solidFill>
                  <a:schemeClr val="accent2"/>
                </a:solidFill>
                <a:latin typeface="Lato"/>
                <a:ea typeface="Lato"/>
                <a:cs typeface="Lato"/>
                <a:sym typeface="Lato"/>
              </a:rPr>
              <a:t>Python, Grad io</a:t>
            </a:r>
            <a:endParaRPr i="1"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t/>
            </a:r>
            <a:endParaRPr i="1"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200">
                <a:solidFill>
                  <a:schemeClr val="accent2"/>
                </a:solidFill>
                <a:latin typeface="Raleway"/>
                <a:ea typeface="Raleway"/>
                <a:cs typeface="Raleway"/>
                <a:sym typeface="Raleway"/>
              </a:rPr>
              <a:t>Expense App</a:t>
            </a:r>
            <a:endParaRPr b="1" sz="1200">
              <a:solidFill>
                <a:schemeClr val="accent2"/>
              </a:solidFill>
              <a:latin typeface="Raleway"/>
              <a:ea typeface="Raleway"/>
              <a:cs typeface="Raleway"/>
              <a:sym typeface="Raleway"/>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About: </a:t>
            </a:r>
            <a:r>
              <a:rPr lang="en" sz="1000">
                <a:solidFill>
                  <a:schemeClr val="accent2"/>
                </a:solidFill>
                <a:latin typeface="Lato"/>
                <a:ea typeface="Lato"/>
                <a:cs typeface="Lato"/>
                <a:sym typeface="Lato"/>
              </a:rPr>
              <a:t>Implemented front-end for an expense application capable of tracking the expense over a week</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lang="en" sz="1000">
                <a:solidFill>
                  <a:schemeClr val="accent2"/>
                </a:solidFill>
                <a:latin typeface="Lato"/>
                <a:ea typeface="Lato"/>
                <a:cs typeface="Lato"/>
                <a:sym typeface="Lato"/>
              </a:rPr>
              <a:t>Github: </a:t>
            </a:r>
            <a:r>
              <a:rPr lang="en" sz="1000" u="sng">
                <a:solidFill>
                  <a:schemeClr val="hlink"/>
                </a:solidFill>
                <a:latin typeface="Lato"/>
                <a:ea typeface="Lato"/>
                <a:cs typeface="Lato"/>
                <a:sym typeface="Lato"/>
                <a:hlinkClick r:id="rId7"/>
              </a:rPr>
              <a:t>https://github.com/SiddheshKanawade/Expense-App</a:t>
            </a:r>
            <a:endParaRPr sz="1000">
              <a:solidFill>
                <a:schemeClr val="accent2"/>
              </a:solidFill>
              <a:latin typeface="Lato"/>
              <a:ea typeface="Lato"/>
              <a:cs typeface="Lato"/>
              <a:sym typeface="Lato"/>
            </a:endParaRPr>
          </a:p>
          <a:p>
            <a:pPr indent="0" lvl="0" marL="0" rtl="0" algn="l">
              <a:spcBef>
                <a:spcPts val="0"/>
              </a:spcBef>
              <a:spcAft>
                <a:spcPts val="0"/>
              </a:spcAft>
              <a:buClr>
                <a:schemeClr val="hlink"/>
              </a:buClr>
              <a:buSzPts val="1100"/>
              <a:buFont typeface="Arial"/>
              <a:buNone/>
            </a:pPr>
            <a:r>
              <a:rPr b="1" i="1" lang="en" sz="1000">
                <a:solidFill>
                  <a:schemeClr val="accent2"/>
                </a:solidFill>
                <a:latin typeface="Lato"/>
                <a:ea typeface="Lato"/>
                <a:cs typeface="Lato"/>
                <a:sym typeface="Lato"/>
              </a:rPr>
              <a:t>Skill: </a:t>
            </a:r>
            <a:r>
              <a:rPr i="1" lang="en" sz="1000">
                <a:solidFill>
                  <a:schemeClr val="accent2"/>
                </a:solidFill>
                <a:latin typeface="Lato"/>
                <a:ea typeface="Lato"/>
                <a:cs typeface="Lato"/>
                <a:sym typeface="Lato"/>
              </a:rPr>
              <a:t>Flutter, Dart</a:t>
            </a:r>
            <a:endParaRPr i="1" sz="1000">
              <a:solidFill>
                <a:schemeClr val="accent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1"/>
          <p:cNvSpPr/>
          <p:nvPr/>
        </p:nvSpPr>
        <p:spPr>
          <a:xfrm>
            <a:off x="6145081" y="1164309"/>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1"/>
          <p:cNvSpPr/>
          <p:nvPr/>
        </p:nvSpPr>
        <p:spPr>
          <a:xfrm>
            <a:off x="380800" y="519600"/>
            <a:ext cx="6261600" cy="46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1"/>
          <p:cNvSpPr/>
          <p:nvPr/>
        </p:nvSpPr>
        <p:spPr>
          <a:xfrm>
            <a:off x="715100"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1"/>
          <p:cNvSpPr txBox="1"/>
          <p:nvPr>
            <p:ph type="title"/>
          </p:nvPr>
        </p:nvSpPr>
        <p:spPr>
          <a:xfrm>
            <a:off x="1039150" y="2190975"/>
            <a:ext cx="5106000" cy="146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TEXTIFY</a:t>
            </a:r>
            <a:endParaRPr/>
          </a:p>
        </p:txBody>
      </p:sp>
      <p:sp>
        <p:nvSpPr>
          <p:cNvPr id="614" name="Google Shape;614;p41"/>
          <p:cNvSpPr txBox="1"/>
          <p:nvPr>
            <p:ph idx="2" type="title"/>
          </p:nvPr>
        </p:nvSpPr>
        <p:spPr>
          <a:xfrm>
            <a:off x="1039142" y="1349167"/>
            <a:ext cx="1882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615" name="Google Shape;615;p41"/>
          <p:cNvSpPr txBox="1"/>
          <p:nvPr>
            <p:ph idx="1" type="subTitle"/>
          </p:nvPr>
        </p:nvSpPr>
        <p:spPr>
          <a:xfrm>
            <a:off x="1039150" y="3685050"/>
            <a:ext cx="5106000" cy="71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World's First AI membership</a:t>
            </a:r>
            <a:endParaRPr/>
          </a:p>
        </p:txBody>
      </p:sp>
      <p:grpSp>
        <p:nvGrpSpPr>
          <p:cNvPr id="616" name="Google Shape;616;p41"/>
          <p:cNvGrpSpPr/>
          <p:nvPr/>
        </p:nvGrpSpPr>
        <p:grpSpPr>
          <a:xfrm rot="-5400000">
            <a:off x="328789" y="1830282"/>
            <a:ext cx="772605" cy="196301"/>
            <a:chOff x="2641350" y="846250"/>
            <a:chExt cx="413600" cy="105075"/>
          </a:xfrm>
        </p:grpSpPr>
        <p:sp>
          <p:nvSpPr>
            <p:cNvPr id="617" name="Google Shape;617;p4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21" name="Google Shape;621;p41"/>
          <p:cNvCxnSpPr/>
          <p:nvPr/>
        </p:nvCxnSpPr>
        <p:spPr>
          <a:xfrm>
            <a:off x="453675" y="4411950"/>
            <a:ext cx="5442600" cy="54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4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Textify ai</a:t>
            </a:r>
            <a:endParaRPr/>
          </a:p>
        </p:txBody>
      </p:sp>
      <p:sp>
        <p:nvSpPr>
          <p:cNvPr id="627" name="Google Shape;627;p42"/>
          <p:cNvSpPr/>
          <p:nvPr/>
        </p:nvSpPr>
        <p:spPr>
          <a:xfrm>
            <a:off x="1958925" y="1168200"/>
            <a:ext cx="52398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2"/>
          <p:cNvSpPr txBox="1"/>
          <p:nvPr>
            <p:ph idx="1" type="subTitle"/>
          </p:nvPr>
        </p:nvSpPr>
        <p:spPr>
          <a:xfrm>
            <a:off x="2259450" y="1492550"/>
            <a:ext cx="4625100" cy="23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Textify AI is a platform that offers a range of </a:t>
            </a:r>
            <a:r>
              <a:rPr b="1" lang="en" sz="1300">
                <a:latin typeface="Raleway"/>
                <a:ea typeface="Raleway"/>
                <a:cs typeface="Raleway"/>
                <a:sym typeface="Raleway"/>
              </a:rPr>
              <a:t>NLP</a:t>
            </a:r>
            <a:r>
              <a:rPr lang="en" sz="1300"/>
              <a:t> tools, such as </a:t>
            </a:r>
            <a:r>
              <a:rPr b="1" lang="en" sz="1300">
                <a:latin typeface="Raleway"/>
                <a:ea typeface="Raleway"/>
                <a:cs typeface="Raleway"/>
                <a:sym typeface="Raleway"/>
              </a:rPr>
              <a:t>sentiment analysis</a:t>
            </a:r>
            <a:r>
              <a:rPr lang="en" sz="1300"/>
              <a:t>, </a:t>
            </a:r>
            <a:r>
              <a:rPr b="1" lang="en" sz="1300">
                <a:latin typeface="Raleway"/>
                <a:ea typeface="Raleway"/>
                <a:cs typeface="Raleway"/>
                <a:sym typeface="Raleway"/>
              </a:rPr>
              <a:t>text classification</a:t>
            </a:r>
            <a:r>
              <a:rPr lang="en" sz="1300"/>
              <a:t>, </a:t>
            </a:r>
            <a:r>
              <a:rPr b="1" lang="en" sz="1300">
                <a:latin typeface="Raleway"/>
                <a:ea typeface="Raleway"/>
                <a:cs typeface="Raleway"/>
                <a:sym typeface="Raleway"/>
              </a:rPr>
              <a:t>entity recognition</a:t>
            </a:r>
            <a:r>
              <a:rPr lang="en" sz="1300"/>
              <a:t>, and </a:t>
            </a:r>
            <a:r>
              <a:rPr b="1" lang="en" sz="1300">
                <a:latin typeface="Raleway"/>
                <a:ea typeface="Raleway"/>
                <a:cs typeface="Raleway"/>
                <a:sym typeface="Raleway"/>
              </a:rPr>
              <a:t>summarization</a:t>
            </a:r>
            <a:r>
              <a:rPr lang="en" sz="1300"/>
              <a:t>. These tools can be used to automate and improve various tasks related to text analysis, such as customer feedback analysis, social media monitoring, content moderation, and content generation. The platform uses advanced machine learning algorithms to analyze and understand text data, enabling businesses and individuals to gain valuable insights from unstructured data sources.</a:t>
            </a:r>
            <a:endParaRPr sz="1300">
              <a:solidFill>
                <a:schemeClr val="accent2"/>
              </a:solidFill>
            </a:endParaRPr>
          </a:p>
        </p:txBody>
      </p:sp>
      <p:cxnSp>
        <p:nvCxnSpPr>
          <p:cNvPr id="629" name="Google Shape;629;p42"/>
          <p:cNvCxnSpPr/>
          <p:nvPr/>
        </p:nvCxnSpPr>
        <p:spPr>
          <a:xfrm flipH="1" rot="10800000">
            <a:off x="3459250" y="3912850"/>
            <a:ext cx="4990500" cy="11400"/>
          </a:xfrm>
          <a:prstGeom prst="straightConnector1">
            <a:avLst/>
          </a:prstGeom>
          <a:noFill/>
          <a:ln cap="flat" cmpd="sng" w="19050">
            <a:solidFill>
              <a:schemeClr val="dk1"/>
            </a:solidFill>
            <a:prstDash val="solid"/>
            <a:round/>
            <a:headEnd len="med" w="med" type="none"/>
            <a:tailEnd len="med" w="med" type="none"/>
          </a:ln>
        </p:spPr>
      </p:cxnSp>
      <p:grpSp>
        <p:nvGrpSpPr>
          <p:cNvPr id="630" name="Google Shape;630;p42"/>
          <p:cNvGrpSpPr/>
          <p:nvPr/>
        </p:nvGrpSpPr>
        <p:grpSpPr>
          <a:xfrm>
            <a:off x="2284813" y="3850262"/>
            <a:ext cx="537556" cy="136576"/>
            <a:chOff x="2641350" y="846250"/>
            <a:chExt cx="413600" cy="105075"/>
          </a:xfrm>
        </p:grpSpPr>
        <p:sp>
          <p:nvSpPr>
            <p:cNvPr id="631" name="Google Shape;631;p42"/>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2"/>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2"/>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2"/>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3"/>
          <p:cNvSpPr/>
          <p:nvPr/>
        </p:nvSpPr>
        <p:spPr>
          <a:xfrm>
            <a:off x="1532631" y="3909809"/>
            <a:ext cx="998400" cy="998400"/>
          </a:xfrm>
          <a:prstGeom prst="ellipse">
            <a:avLst/>
          </a:prstGeom>
          <a:solidFill>
            <a:srgbClr val="000000">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3"/>
          <p:cNvSpPr/>
          <p:nvPr/>
        </p:nvSpPr>
        <p:spPr>
          <a:xfrm>
            <a:off x="2080775" y="535000"/>
            <a:ext cx="6261600" cy="459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3"/>
          <p:cNvSpPr/>
          <p:nvPr/>
        </p:nvSpPr>
        <p:spPr>
          <a:xfrm>
            <a:off x="2415175"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3"/>
          <p:cNvSpPr txBox="1"/>
          <p:nvPr>
            <p:ph type="title"/>
          </p:nvPr>
        </p:nvSpPr>
        <p:spPr>
          <a:xfrm>
            <a:off x="2739225" y="2190975"/>
            <a:ext cx="4944900" cy="146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COST OF BUILDING AN AI APPLICATION</a:t>
            </a:r>
            <a:endParaRPr/>
          </a:p>
        </p:txBody>
      </p:sp>
      <p:sp>
        <p:nvSpPr>
          <p:cNvPr id="643" name="Google Shape;643;p43"/>
          <p:cNvSpPr txBox="1"/>
          <p:nvPr>
            <p:ph idx="2" type="title"/>
          </p:nvPr>
        </p:nvSpPr>
        <p:spPr>
          <a:xfrm>
            <a:off x="2736775" y="1349167"/>
            <a:ext cx="1882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644" name="Google Shape;644;p43"/>
          <p:cNvSpPr txBox="1"/>
          <p:nvPr>
            <p:ph idx="1" type="subTitle"/>
          </p:nvPr>
        </p:nvSpPr>
        <p:spPr>
          <a:xfrm>
            <a:off x="2531017" y="3685058"/>
            <a:ext cx="53508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45" name="Google Shape;645;p43"/>
          <p:cNvCxnSpPr/>
          <p:nvPr/>
        </p:nvCxnSpPr>
        <p:spPr>
          <a:xfrm flipH="1" rot="10800000">
            <a:off x="2828575" y="4400742"/>
            <a:ext cx="5494200" cy="16500"/>
          </a:xfrm>
          <a:prstGeom prst="straightConnector1">
            <a:avLst/>
          </a:prstGeom>
          <a:noFill/>
          <a:ln cap="flat" cmpd="sng" w="19050">
            <a:solidFill>
              <a:schemeClr val="dk1"/>
            </a:solidFill>
            <a:prstDash val="solid"/>
            <a:round/>
            <a:headEnd len="med" w="med" type="none"/>
            <a:tailEnd len="med" w="med" type="none"/>
          </a:ln>
        </p:spPr>
      </p:cxnSp>
      <p:grpSp>
        <p:nvGrpSpPr>
          <p:cNvPr id="646" name="Google Shape;646;p43"/>
          <p:cNvGrpSpPr/>
          <p:nvPr/>
        </p:nvGrpSpPr>
        <p:grpSpPr>
          <a:xfrm rot="-5400000">
            <a:off x="7593664" y="1799657"/>
            <a:ext cx="772605" cy="196301"/>
            <a:chOff x="2641350" y="846250"/>
            <a:chExt cx="413600" cy="105075"/>
          </a:xfrm>
        </p:grpSpPr>
        <p:sp>
          <p:nvSpPr>
            <p:cNvPr id="647" name="Google Shape;647;p4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43"/>
          <p:cNvGrpSpPr/>
          <p:nvPr/>
        </p:nvGrpSpPr>
        <p:grpSpPr>
          <a:xfrm rot="5400000">
            <a:off x="-847462" y="1804154"/>
            <a:ext cx="3397850" cy="187275"/>
            <a:chOff x="-3237675" y="-1132050"/>
            <a:chExt cx="3397850" cy="187275"/>
          </a:xfrm>
        </p:grpSpPr>
        <p:sp>
          <p:nvSpPr>
            <p:cNvPr id="652" name="Google Shape;652;p43"/>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3"/>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3"/>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3"/>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3"/>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3"/>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3"/>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3"/>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3"/>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61" name="Google Shape;661;p43"/>
          <p:cNvCxnSpPr/>
          <p:nvPr/>
        </p:nvCxnSpPr>
        <p:spPr>
          <a:xfrm rot="10800000">
            <a:off x="524900" y="-25"/>
            <a:ext cx="0" cy="36336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