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41213"/>
            <a:ext cx="3945344" cy="454578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"/>
            <a:ext cx="1567554" cy="25755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3047" y="591730"/>
            <a:ext cx="76419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8527" y="0"/>
              <a:ext cx="5669471" cy="45597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272" y="5804956"/>
              <a:ext cx="2285999" cy="2285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43364" y="3407213"/>
            <a:ext cx="7965440" cy="3136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8750" spc="325">
                <a:solidFill>
                  <a:srgbClr val="FFFFFF"/>
                </a:solidFill>
              </a:rPr>
              <a:t>B</a:t>
            </a:r>
            <a:r>
              <a:rPr dirty="0" sz="8750" spc="-505">
                <a:solidFill>
                  <a:srgbClr val="FFFFFF"/>
                </a:solidFill>
              </a:rPr>
              <a:t>2</a:t>
            </a:r>
            <a:r>
              <a:rPr dirty="0" sz="8750" spc="700">
                <a:solidFill>
                  <a:srgbClr val="FFFFFF"/>
                </a:solidFill>
              </a:rPr>
              <a:t>C</a:t>
            </a:r>
            <a:r>
              <a:rPr dirty="0" sz="8750" spc="-434">
                <a:solidFill>
                  <a:srgbClr val="FFFFFF"/>
                </a:solidFill>
              </a:rPr>
              <a:t> </a:t>
            </a:r>
            <a:r>
              <a:rPr dirty="0" sz="8750" spc="-145">
                <a:solidFill>
                  <a:srgbClr val="FFFFFF"/>
                </a:solidFill>
              </a:rPr>
              <a:t>A</a:t>
            </a:r>
            <a:r>
              <a:rPr dirty="0" sz="8750" spc="-370">
                <a:solidFill>
                  <a:srgbClr val="FFFFFF"/>
                </a:solidFill>
              </a:rPr>
              <a:t>I</a:t>
            </a:r>
            <a:r>
              <a:rPr dirty="0" sz="8750" spc="-434">
                <a:solidFill>
                  <a:srgbClr val="FFFFFF"/>
                </a:solidFill>
              </a:rPr>
              <a:t> </a:t>
            </a:r>
            <a:r>
              <a:rPr dirty="0" sz="8750" spc="-5">
                <a:solidFill>
                  <a:srgbClr val="FFFFFF"/>
                </a:solidFill>
              </a:rPr>
              <a:t>M</a:t>
            </a:r>
            <a:r>
              <a:rPr dirty="0" sz="8750" spc="75">
                <a:solidFill>
                  <a:srgbClr val="FFFFFF"/>
                </a:solidFill>
              </a:rPr>
              <a:t>O</a:t>
            </a:r>
            <a:r>
              <a:rPr dirty="0" sz="8750" spc="-370">
                <a:solidFill>
                  <a:srgbClr val="FFFFFF"/>
                </a:solidFill>
              </a:rPr>
              <a:t>D</a:t>
            </a:r>
            <a:r>
              <a:rPr dirty="0" sz="8750" spc="-260">
                <a:solidFill>
                  <a:srgbClr val="FFFFFF"/>
                </a:solidFill>
              </a:rPr>
              <a:t>E</a:t>
            </a:r>
            <a:r>
              <a:rPr dirty="0" sz="8750" spc="-645">
                <a:solidFill>
                  <a:srgbClr val="FFFFFF"/>
                </a:solidFill>
              </a:rPr>
              <a:t>L  </a:t>
            </a:r>
            <a:r>
              <a:rPr dirty="0" sz="8750" spc="-5">
                <a:solidFill>
                  <a:srgbClr val="FFFFFF"/>
                </a:solidFill>
              </a:rPr>
              <a:t>M</a:t>
            </a:r>
            <a:r>
              <a:rPr dirty="0" sz="8750" spc="75">
                <a:solidFill>
                  <a:srgbClr val="FFFFFF"/>
                </a:solidFill>
              </a:rPr>
              <a:t>O</a:t>
            </a:r>
            <a:r>
              <a:rPr dirty="0" sz="8750" spc="-315">
                <a:solidFill>
                  <a:srgbClr val="FFFFFF"/>
                </a:solidFill>
              </a:rPr>
              <a:t>N</a:t>
            </a:r>
            <a:r>
              <a:rPr dirty="0" sz="8750" spc="-260">
                <a:solidFill>
                  <a:srgbClr val="FFFFFF"/>
                </a:solidFill>
              </a:rPr>
              <a:t>E</a:t>
            </a:r>
            <a:r>
              <a:rPr dirty="0" sz="8750" spc="-805">
                <a:solidFill>
                  <a:srgbClr val="FFFFFF"/>
                </a:solidFill>
              </a:rPr>
              <a:t>T</a:t>
            </a:r>
            <a:r>
              <a:rPr dirty="0" sz="8750" spc="-375">
                <a:solidFill>
                  <a:srgbClr val="FFFFFF"/>
                </a:solidFill>
              </a:rPr>
              <a:t>I</a:t>
            </a:r>
            <a:r>
              <a:rPr dirty="0" sz="8750" spc="-560">
                <a:solidFill>
                  <a:srgbClr val="FFFFFF"/>
                </a:solidFill>
              </a:rPr>
              <a:t>Z</a:t>
            </a:r>
            <a:r>
              <a:rPr dirty="0" sz="8750" spc="-145">
                <a:solidFill>
                  <a:srgbClr val="FFFFFF"/>
                </a:solidFill>
              </a:rPr>
              <a:t>A</a:t>
            </a:r>
            <a:r>
              <a:rPr dirty="0" sz="8750" spc="-805">
                <a:solidFill>
                  <a:srgbClr val="FFFFFF"/>
                </a:solidFill>
              </a:rPr>
              <a:t>T</a:t>
            </a:r>
            <a:r>
              <a:rPr dirty="0" sz="8750" spc="-375">
                <a:solidFill>
                  <a:srgbClr val="FFFFFF"/>
                </a:solidFill>
              </a:rPr>
              <a:t>I</a:t>
            </a:r>
            <a:r>
              <a:rPr dirty="0" sz="8750" spc="75">
                <a:solidFill>
                  <a:srgbClr val="FFFFFF"/>
                </a:solidFill>
              </a:rPr>
              <a:t>O</a:t>
            </a:r>
            <a:r>
              <a:rPr dirty="0" sz="8750" spc="-310">
                <a:solidFill>
                  <a:srgbClr val="FFFFFF"/>
                </a:solidFill>
              </a:rPr>
              <a:t>N</a:t>
            </a:r>
            <a:endParaRPr sz="8750"/>
          </a:p>
        </p:txBody>
      </p:sp>
      <p:grpSp>
        <p:nvGrpSpPr>
          <p:cNvPr id="7" name="object 7"/>
          <p:cNvGrpSpPr/>
          <p:nvPr/>
        </p:nvGrpSpPr>
        <p:grpSpPr>
          <a:xfrm>
            <a:off x="1028700" y="1028700"/>
            <a:ext cx="11117580" cy="4006215"/>
            <a:chOff x="1028700" y="1028700"/>
            <a:chExt cx="11117580" cy="40062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93409" y="4082284"/>
              <a:ext cx="952499" cy="9524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74673" y="1203366"/>
            <a:ext cx="1350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Microsoft Sans Serif"/>
                <a:cs typeface="Microsoft Sans Serif"/>
              </a:rPr>
              <a:t>STUDIO</a:t>
            </a:r>
            <a:r>
              <a:rPr dirty="0" sz="12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Microsoft Sans Serif"/>
                <a:cs typeface="Microsoft Sans Serif"/>
              </a:rPr>
              <a:t>SHODWE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9740" y="591732"/>
            <a:ext cx="12411710" cy="1440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SUBSCRIPTION</a:t>
            </a:r>
            <a:r>
              <a:rPr dirty="0" spc="-515"/>
              <a:t> </a:t>
            </a:r>
            <a:r>
              <a:rPr dirty="0" spc="-29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882" y="2942324"/>
            <a:ext cx="17614900" cy="629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300"/>
              </a:lnSpc>
              <a:spcBef>
                <a:spcPts val="100"/>
              </a:spcBef>
            </a:pPr>
            <a:r>
              <a:rPr dirty="0" sz="5050" spc="45">
                <a:latin typeface="Lucida Sans Unicode"/>
                <a:cs typeface="Lucida Sans Unicode"/>
              </a:rPr>
              <a:t>Another</a:t>
            </a:r>
            <a:r>
              <a:rPr dirty="0" sz="5050" spc="-260">
                <a:latin typeface="Lucida Sans Unicode"/>
                <a:cs typeface="Lucida Sans Unicode"/>
              </a:rPr>
              <a:t> </a:t>
            </a:r>
            <a:r>
              <a:rPr dirty="0" sz="5050" spc="55">
                <a:latin typeface="Lucida Sans Unicode"/>
                <a:cs typeface="Lucida Sans Unicode"/>
              </a:rPr>
              <a:t>option</a:t>
            </a:r>
            <a:r>
              <a:rPr dirty="0" sz="5050" spc="-260">
                <a:latin typeface="Lucida Sans Unicode"/>
                <a:cs typeface="Lucida Sans Unicode"/>
              </a:rPr>
              <a:t> </a:t>
            </a:r>
            <a:r>
              <a:rPr dirty="0" sz="5050" spc="-80">
                <a:latin typeface="Lucida Sans Unicode"/>
                <a:cs typeface="Lucida Sans Unicode"/>
              </a:rPr>
              <a:t>is</a:t>
            </a:r>
            <a:r>
              <a:rPr dirty="0" sz="5050" spc="-260">
                <a:latin typeface="Lucida Sans Unicode"/>
                <a:cs typeface="Lucida Sans Unicode"/>
              </a:rPr>
              <a:t> </a:t>
            </a:r>
            <a:r>
              <a:rPr dirty="0" sz="5050" spc="65">
                <a:latin typeface="Lucida Sans Unicode"/>
                <a:cs typeface="Lucida Sans Unicode"/>
              </a:rPr>
              <a:t>through</a:t>
            </a:r>
            <a:r>
              <a:rPr dirty="0" sz="5050" spc="-260">
                <a:latin typeface="Lucida Sans Unicode"/>
                <a:cs typeface="Lucida Sans Unicode"/>
              </a:rPr>
              <a:t> </a:t>
            </a:r>
            <a:r>
              <a:rPr dirty="0" sz="5050" spc="114">
                <a:latin typeface="Lucida Sans Unicode"/>
                <a:cs typeface="Lucida Sans Unicode"/>
              </a:rPr>
              <a:t>subscription-based</a:t>
            </a:r>
            <a:r>
              <a:rPr dirty="0" sz="5050" spc="-260">
                <a:latin typeface="Lucida Sans Unicode"/>
                <a:cs typeface="Lucida Sans Unicode"/>
              </a:rPr>
              <a:t> </a:t>
            </a:r>
            <a:r>
              <a:rPr dirty="0" sz="5050" spc="50">
                <a:latin typeface="Lucida Sans Unicode"/>
                <a:cs typeface="Lucida Sans Unicode"/>
              </a:rPr>
              <a:t>services, </a:t>
            </a:r>
            <a:r>
              <a:rPr dirty="0" sz="5050" spc="-1580">
                <a:latin typeface="Lucida Sans Unicode"/>
                <a:cs typeface="Lucida Sans Unicode"/>
              </a:rPr>
              <a:t> </a:t>
            </a:r>
            <a:r>
              <a:rPr dirty="0" sz="5050" spc="160">
                <a:latin typeface="Lucida Sans Unicode"/>
                <a:cs typeface="Lucida Sans Unicode"/>
              </a:rPr>
              <a:t>where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70">
                <a:latin typeface="Lucida Sans Unicode"/>
                <a:cs typeface="Lucida Sans Unicode"/>
              </a:rPr>
              <a:t>users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355">
                <a:latin typeface="Lucida Sans Unicode"/>
                <a:cs typeface="Lucida Sans Unicode"/>
              </a:rPr>
              <a:t>pay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630">
                <a:latin typeface="Lucida Sans Unicode"/>
                <a:cs typeface="Lucida Sans Unicode"/>
              </a:rPr>
              <a:t>a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55">
                <a:latin typeface="Lucida Sans Unicode"/>
                <a:cs typeface="Lucida Sans Unicode"/>
              </a:rPr>
              <a:t>recurring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145">
                <a:latin typeface="Lucida Sans Unicode"/>
                <a:cs typeface="Lucida Sans Unicode"/>
              </a:rPr>
              <a:t>fee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-85">
                <a:latin typeface="Lucida Sans Unicode"/>
                <a:cs typeface="Lucida Sans Unicode"/>
              </a:rPr>
              <a:t>for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335">
                <a:latin typeface="Lucida Sans Unicode"/>
                <a:cs typeface="Lucida Sans Unicode"/>
              </a:rPr>
              <a:t>access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40">
                <a:latin typeface="Lucida Sans Unicode"/>
                <a:cs typeface="Lucida Sans Unicode"/>
              </a:rPr>
              <a:t>to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175">
                <a:latin typeface="Lucida Sans Unicode"/>
                <a:cs typeface="Lucida Sans Unicode"/>
              </a:rPr>
              <a:t>premium </a:t>
            </a:r>
            <a:r>
              <a:rPr dirty="0" sz="5050" spc="-1580">
                <a:latin typeface="Lucida Sans Unicode"/>
                <a:cs typeface="Lucida Sans Unicode"/>
              </a:rPr>
              <a:t> </a:t>
            </a:r>
            <a:r>
              <a:rPr dirty="0" sz="5050" spc="85">
                <a:latin typeface="Lucida Sans Unicode"/>
                <a:cs typeface="Lucida Sans Unicode"/>
              </a:rPr>
              <a:t>AI-powered </a:t>
            </a:r>
            <a:r>
              <a:rPr dirty="0" sz="5050" spc="120">
                <a:latin typeface="Lucida Sans Unicode"/>
                <a:cs typeface="Lucida Sans Unicode"/>
              </a:rPr>
              <a:t>features </a:t>
            </a:r>
            <a:r>
              <a:rPr dirty="0" sz="5050" spc="320">
                <a:latin typeface="Lucida Sans Unicode"/>
                <a:cs typeface="Lucida Sans Unicode"/>
              </a:rPr>
              <a:t>and </a:t>
            </a:r>
            <a:r>
              <a:rPr dirty="0" sz="5050" spc="15">
                <a:latin typeface="Lucida Sans Unicode"/>
                <a:cs typeface="Lucida Sans Unicode"/>
              </a:rPr>
              <a:t>functionality. </a:t>
            </a:r>
            <a:r>
              <a:rPr dirty="0" sz="5050" spc="-130">
                <a:latin typeface="Lucida Sans Unicode"/>
                <a:cs typeface="Lucida Sans Unicode"/>
              </a:rPr>
              <a:t>This </a:t>
            </a:r>
            <a:r>
              <a:rPr dirty="0" sz="5050" spc="145">
                <a:latin typeface="Lucida Sans Unicode"/>
                <a:cs typeface="Lucida Sans Unicode"/>
              </a:rPr>
              <a:t>could </a:t>
            </a:r>
            <a:r>
              <a:rPr dirty="0" sz="5050" spc="280">
                <a:latin typeface="Lucida Sans Unicode"/>
                <a:cs typeface="Lucida Sans Unicode"/>
              </a:rPr>
              <a:t>be </a:t>
            </a:r>
            <a:r>
              <a:rPr dirty="0" sz="5050" spc="285">
                <a:latin typeface="Lucida Sans Unicode"/>
                <a:cs typeface="Lucida Sans Unicode"/>
              </a:rPr>
              <a:t> </a:t>
            </a:r>
            <a:r>
              <a:rPr dirty="0" sz="5050" spc="95">
                <a:latin typeface="Lucida Sans Unicode"/>
                <a:cs typeface="Lucida Sans Unicode"/>
              </a:rPr>
              <a:t>particularly </a:t>
            </a:r>
            <a:r>
              <a:rPr dirty="0" sz="5050" spc="110">
                <a:latin typeface="Lucida Sans Unicode"/>
                <a:cs typeface="Lucida Sans Unicode"/>
              </a:rPr>
              <a:t>effective </a:t>
            </a:r>
            <a:r>
              <a:rPr dirty="0" sz="5050" spc="-85">
                <a:latin typeface="Lucida Sans Unicode"/>
                <a:cs typeface="Lucida Sans Unicode"/>
              </a:rPr>
              <a:t>for </a:t>
            </a:r>
            <a:r>
              <a:rPr dirty="0" sz="5050" spc="145">
                <a:latin typeface="Lucida Sans Unicode"/>
                <a:cs typeface="Lucida Sans Unicode"/>
              </a:rPr>
              <a:t>applications </a:t>
            </a:r>
            <a:r>
              <a:rPr dirty="0" sz="5050" spc="155">
                <a:latin typeface="Lucida Sans Unicode"/>
                <a:cs typeface="Lucida Sans Unicode"/>
              </a:rPr>
              <a:t>that </a:t>
            </a:r>
            <a:r>
              <a:rPr dirty="0" sz="5050" spc="105">
                <a:latin typeface="Lucida Sans Unicode"/>
                <a:cs typeface="Lucida Sans Unicode"/>
              </a:rPr>
              <a:t>provide </a:t>
            </a:r>
            <a:r>
              <a:rPr dirty="0" sz="5050" spc="110">
                <a:latin typeface="Lucida Sans Unicode"/>
                <a:cs typeface="Lucida Sans Unicode"/>
              </a:rPr>
              <a:t> </a:t>
            </a:r>
            <a:r>
              <a:rPr dirty="0" sz="5050" spc="90">
                <a:latin typeface="Lucida Sans Unicode"/>
                <a:cs typeface="Lucida Sans Unicode"/>
              </a:rPr>
              <a:t>specialized </a:t>
            </a:r>
            <a:r>
              <a:rPr dirty="0" sz="5050" spc="320">
                <a:latin typeface="Lucida Sans Unicode"/>
                <a:cs typeface="Lucida Sans Unicode"/>
              </a:rPr>
              <a:t>and </a:t>
            </a:r>
            <a:r>
              <a:rPr dirty="0" sz="5050" spc="114">
                <a:latin typeface="Lucida Sans Unicode"/>
                <a:cs typeface="Lucida Sans Unicode"/>
              </a:rPr>
              <a:t>high-value </a:t>
            </a:r>
            <a:r>
              <a:rPr dirty="0" sz="5050" spc="50">
                <a:latin typeface="Lucida Sans Unicode"/>
                <a:cs typeface="Lucida Sans Unicode"/>
              </a:rPr>
              <a:t>services, </a:t>
            </a:r>
            <a:r>
              <a:rPr dirty="0" sz="5050" spc="185">
                <a:latin typeface="Lucida Sans Unicode"/>
                <a:cs typeface="Lucida Sans Unicode"/>
              </a:rPr>
              <a:t>such </a:t>
            </a:r>
            <a:r>
              <a:rPr dirty="0" sz="5050" spc="345">
                <a:latin typeface="Lucida Sans Unicode"/>
                <a:cs typeface="Lucida Sans Unicode"/>
              </a:rPr>
              <a:t>as </a:t>
            </a:r>
            <a:r>
              <a:rPr dirty="0" sz="5050" spc="350">
                <a:latin typeface="Lucida Sans Unicode"/>
                <a:cs typeface="Lucida Sans Unicode"/>
              </a:rPr>
              <a:t> </a:t>
            </a:r>
            <a:r>
              <a:rPr dirty="0" sz="5050" spc="65">
                <a:latin typeface="Lucida Sans Unicode"/>
                <a:cs typeface="Lucida Sans Unicode"/>
              </a:rPr>
              <a:t>personalized </a:t>
            </a:r>
            <a:r>
              <a:rPr dirty="0" sz="5050" spc="145">
                <a:latin typeface="Lucida Sans Unicode"/>
                <a:cs typeface="Lucida Sans Unicode"/>
              </a:rPr>
              <a:t>health </a:t>
            </a:r>
            <a:r>
              <a:rPr dirty="0" sz="5050" spc="150">
                <a:latin typeface="Lucida Sans Unicode"/>
                <a:cs typeface="Lucida Sans Unicode"/>
              </a:rPr>
              <a:t>coaching, </a:t>
            </a:r>
            <a:r>
              <a:rPr dirty="0" sz="5050" spc="114">
                <a:latin typeface="Lucida Sans Unicode"/>
                <a:cs typeface="Lucida Sans Unicode"/>
              </a:rPr>
              <a:t>financial </a:t>
            </a:r>
            <a:r>
              <a:rPr dirty="0" sz="5050" spc="40">
                <a:latin typeface="Lucida Sans Unicode"/>
                <a:cs typeface="Lucida Sans Unicode"/>
              </a:rPr>
              <a:t>planning, </a:t>
            </a:r>
            <a:r>
              <a:rPr dirty="0" sz="5050" spc="-25">
                <a:latin typeface="Lucida Sans Unicode"/>
                <a:cs typeface="Lucida Sans Unicode"/>
              </a:rPr>
              <a:t>or </a:t>
            </a:r>
            <a:r>
              <a:rPr dirty="0" sz="5050" spc="-20">
                <a:latin typeface="Lucida Sans Unicode"/>
                <a:cs typeface="Lucida Sans Unicode"/>
              </a:rPr>
              <a:t> </a:t>
            </a:r>
            <a:r>
              <a:rPr dirty="0" sz="5050" spc="114">
                <a:latin typeface="Lucida Sans Unicode"/>
                <a:cs typeface="Lucida Sans Unicode"/>
              </a:rPr>
              <a:t>education.</a:t>
            </a:r>
            <a:endParaRPr sz="5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760"/>
              <a:t>C</a:t>
            </a:r>
            <a:r>
              <a:rPr dirty="0" spc="100"/>
              <a:t>O</a:t>
            </a:r>
            <a:r>
              <a:rPr dirty="0" spc="-315"/>
              <a:t>N</a:t>
            </a:r>
            <a:r>
              <a:rPr dirty="0" spc="760"/>
              <a:t>C</a:t>
            </a:r>
            <a:r>
              <a:rPr dirty="0" spc="-930"/>
              <a:t>L</a:t>
            </a:r>
            <a:r>
              <a:rPr dirty="0" spc="-150"/>
              <a:t>U</a:t>
            </a:r>
            <a:r>
              <a:rPr dirty="0" spc="459"/>
              <a:t>S</a:t>
            </a:r>
            <a:r>
              <a:rPr dirty="0" spc="-390"/>
              <a:t>I</a:t>
            </a:r>
            <a:r>
              <a:rPr dirty="0" spc="100"/>
              <a:t>O</a:t>
            </a:r>
            <a:r>
              <a:rPr dirty="0" spc="-31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51" y="2948038"/>
            <a:ext cx="18237835" cy="3378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95"/>
              </a:spcBef>
            </a:pPr>
            <a:r>
              <a:rPr dirty="0" sz="4750" spc="15">
                <a:latin typeface="Lucida Sans Unicode"/>
                <a:cs typeface="Lucida Sans Unicode"/>
              </a:rPr>
              <a:t>Ultimately, </a:t>
            </a:r>
            <a:r>
              <a:rPr dirty="0" sz="4750" spc="114">
                <a:latin typeface="Lucida Sans Unicode"/>
                <a:cs typeface="Lucida Sans Unicode"/>
              </a:rPr>
              <a:t>the </a:t>
            </a:r>
            <a:r>
              <a:rPr dirty="0" sz="4750" spc="130">
                <a:latin typeface="Lucida Sans Unicode"/>
                <a:cs typeface="Lucida Sans Unicode"/>
              </a:rPr>
              <a:t>best </a:t>
            </a:r>
            <a:r>
              <a:rPr dirty="0" sz="4750" spc="55">
                <a:latin typeface="Lucida Sans Unicode"/>
                <a:cs typeface="Lucida Sans Unicode"/>
              </a:rPr>
              <a:t>monetization </a:t>
            </a:r>
            <a:r>
              <a:rPr dirty="0" sz="4750" spc="140">
                <a:latin typeface="Lucida Sans Unicode"/>
                <a:cs typeface="Lucida Sans Unicode"/>
              </a:rPr>
              <a:t>strategy </a:t>
            </a:r>
            <a:r>
              <a:rPr dirty="0" sz="4750" spc="-80">
                <a:latin typeface="Lucida Sans Unicode"/>
                <a:cs typeface="Lucida Sans Unicode"/>
              </a:rPr>
              <a:t>for </a:t>
            </a:r>
            <a:r>
              <a:rPr dirty="0" sz="4750" spc="95">
                <a:latin typeface="Lucida Sans Unicode"/>
                <a:cs typeface="Lucida Sans Unicode"/>
              </a:rPr>
              <a:t>B2C </a:t>
            </a:r>
            <a:r>
              <a:rPr dirty="0" sz="4750" spc="-140">
                <a:latin typeface="Lucida Sans Unicode"/>
                <a:cs typeface="Lucida Sans Unicode"/>
              </a:rPr>
              <a:t>AI </a:t>
            </a:r>
            <a:r>
              <a:rPr dirty="0" sz="4750" spc="-135">
                <a:latin typeface="Lucida Sans Unicode"/>
                <a:cs typeface="Lucida Sans Unicode"/>
              </a:rPr>
              <a:t> </a:t>
            </a:r>
            <a:r>
              <a:rPr dirty="0" sz="4750" spc="10">
                <a:latin typeface="Lucida Sans Unicode"/>
                <a:cs typeface="Lucida Sans Unicode"/>
              </a:rPr>
              <a:t>solutions </a:t>
            </a:r>
            <a:r>
              <a:rPr dirty="0" sz="4750" spc="-95">
                <a:latin typeface="Lucida Sans Unicode"/>
                <a:cs typeface="Lucida Sans Unicode"/>
              </a:rPr>
              <a:t>will </a:t>
            </a:r>
            <a:r>
              <a:rPr dirty="0" sz="4750" spc="225">
                <a:latin typeface="Lucida Sans Unicode"/>
                <a:cs typeface="Lucida Sans Unicode"/>
              </a:rPr>
              <a:t>depend </a:t>
            </a:r>
            <a:r>
              <a:rPr dirty="0" sz="4750" spc="110">
                <a:latin typeface="Lucida Sans Unicode"/>
                <a:cs typeface="Lucida Sans Unicode"/>
              </a:rPr>
              <a:t>on </a:t>
            </a:r>
            <a:r>
              <a:rPr dirty="0" sz="4750" spc="114">
                <a:latin typeface="Lucida Sans Unicode"/>
                <a:cs typeface="Lucida Sans Unicode"/>
              </a:rPr>
              <a:t>factors </a:t>
            </a:r>
            <a:r>
              <a:rPr dirty="0" sz="4750" spc="175">
                <a:latin typeface="Lucida Sans Unicode"/>
                <a:cs typeface="Lucida Sans Unicode"/>
              </a:rPr>
              <a:t>such </a:t>
            </a:r>
            <a:r>
              <a:rPr dirty="0" sz="4750" spc="325">
                <a:latin typeface="Lucida Sans Unicode"/>
                <a:cs typeface="Lucida Sans Unicode"/>
              </a:rPr>
              <a:t>as </a:t>
            </a:r>
            <a:r>
              <a:rPr dirty="0" sz="4750" spc="114">
                <a:latin typeface="Lucida Sans Unicode"/>
                <a:cs typeface="Lucida Sans Unicode"/>
              </a:rPr>
              <a:t>the </a:t>
            </a:r>
            <a:r>
              <a:rPr dirty="0" sz="4750" spc="145">
                <a:latin typeface="Lucida Sans Unicode"/>
                <a:cs typeface="Lucida Sans Unicode"/>
              </a:rPr>
              <a:t>target </a:t>
            </a:r>
            <a:r>
              <a:rPr dirty="0" sz="4750" spc="30">
                <a:latin typeface="Lucida Sans Unicode"/>
                <a:cs typeface="Lucida Sans Unicode"/>
              </a:rPr>
              <a:t>market, </a:t>
            </a:r>
            <a:r>
              <a:rPr dirty="0" sz="4750" spc="-1490">
                <a:latin typeface="Lucida Sans Unicode"/>
                <a:cs typeface="Lucida Sans Unicode"/>
              </a:rPr>
              <a:t> </a:t>
            </a:r>
            <a:r>
              <a:rPr dirty="0" sz="4750" spc="114">
                <a:latin typeface="Lucida Sans Unicode"/>
                <a:cs typeface="Lucida Sans Unicode"/>
              </a:rPr>
              <a:t>the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110">
                <a:latin typeface="Lucida Sans Unicode"/>
                <a:cs typeface="Lucida Sans Unicode"/>
              </a:rPr>
              <a:t>specific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114">
                <a:latin typeface="Lucida Sans Unicode"/>
                <a:cs typeface="Lucida Sans Unicode"/>
              </a:rPr>
              <a:t>features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300">
                <a:latin typeface="Lucida Sans Unicode"/>
                <a:cs typeface="Lucida Sans Unicode"/>
              </a:rPr>
              <a:t>and</a:t>
            </a:r>
            <a:r>
              <a:rPr dirty="0" sz="4750" spc="-229">
                <a:latin typeface="Lucida Sans Unicode"/>
                <a:cs typeface="Lucida Sans Unicode"/>
              </a:rPr>
              <a:t> </a:t>
            </a:r>
            <a:r>
              <a:rPr dirty="0" sz="4750" spc="65">
                <a:latin typeface="Lucida Sans Unicode"/>
                <a:cs typeface="Lucida Sans Unicode"/>
              </a:rPr>
              <a:t>benefits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-30">
                <a:latin typeface="Lucida Sans Unicode"/>
                <a:cs typeface="Lucida Sans Unicode"/>
              </a:rPr>
              <a:t>of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114">
                <a:latin typeface="Lucida Sans Unicode"/>
                <a:cs typeface="Lucida Sans Unicode"/>
              </a:rPr>
              <a:t>the</a:t>
            </a:r>
            <a:r>
              <a:rPr dirty="0" sz="4750" spc="-229">
                <a:latin typeface="Lucida Sans Unicode"/>
                <a:cs typeface="Lucida Sans Unicode"/>
              </a:rPr>
              <a:t> </a:t>
            </a:r>
            <a:r>
              <a:rPr dirty="0" sz="4750" spc="85">
                <a:latin typeface="Lucida Sans Unicode"/>
                <a:cs typeface="Lucida Sans Unicode"/>
              </a:rPr>
              <a:t>application,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300">
                <a:latin typeface="Lucida Sans Unicode"/>
                <a:cs typeface="Lucida Sans Unicode"/>
              </a:rPr>
              <a:t>and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114">
                <a:latin typeface="Lucida Sans Unicode"/>
                <a:cs typeface="Lucida Sans Unicode"/>
              </a:rPr>
              <a:t>the </a:t>
            </a:r>
            <a:r>
              <a:rPr dirty="0" sz="4750" spc="-1485">
                <a:latin typeface="Lucida Sans Unicode"/>
                <a:cs typeface="Lucida Sans Unicode"/>
              </a:rPr>
              <a:t> </a:t>
            </a:r>
            <a:r>
              <a:rPr dirty="0" sz="4750" spc="140">
                <a:latin typeface="Lucida Sans Unicode"/>
                <a:cs typeface="Lucida Sans Unicode"/>
              </a:rPr>
              <a:t>competitive</a:t>
            </a:r>
            <a:r>
              <a:rPr dirty="0" sz="4750" spc="-240">
                <a:latin typeface="Lucida Sans Unicode"/>
                <a:cs typeface="Lucida Sans Unicode"/>
              </a:rPr>
              <a:t> </a:t>
            </a:r>
            <a:r>
              <a:rPr dirty="0" sz="4750" spc="180">
                <a:latin typeface="Lucida Sans Unicode"/>
                <a:cs typeface="Lucida Sans Unicode"/>
              </a:rPr>
              <a:t>landscape.</a:t>
            </a:r>
            <a:endParaRPr sz="4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137" y="2948040"/>
            <a:ext cx="17104360" cy="3378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5799"/>
              </a:lnSpc>
              <a:spcBef>
                <a:spcPts val="95"/>
              </a:spcBef>
            </a:pPr>
            <a:r>
              <a:rPr dirty="0" sz="4750" spc="185">
                <a:latin typeface="Lucida Sans Unicode"/>
                <a:cs typeface="Lucida Sans Unicode"/>
              </a:rPr>
              <a:t>By</a:t>
            </a:r>
            <a:r>
              <a:rPr dirty="0" sz="4750" spc="-240">
                <a:latin typeface="Lucida Sans Unicode"/>
                <a:cs typeface="Lucida Sans Unicode"/>
              </a:rPr>
              <a:t> </a:t>
            </a:r>
            <a:r>
              <a:rPr dirty="0" sz="4750" spc="85">
                <a:latin typeface="Lucida Sans Unicode"/>
                <a:cs typeface="Lucida Sans Unicode"/>
              </a:rPr>
              <a:t>focusing</a:t>
            </a:r>
            <a:r>
              <a:rPr dirty="0" sz="4750" spc="-240">
                <a:latin typeface="Lucida Sans Unicode"/>
                <a:cs typeface="Lucida Sans Unicode"/>
              </a:rPr>
              <a:t> </a:t>
            </a:r>
            <a:r>
              <a:rPr dirty="0" sz="4750" spc="110">
                <a:latin typeface="Lucida Sans Unicode"/>
                <a:cs typeface="Lucida Sans Unicode"/>
              </a:rPr>
              <a:t>on</a:t>
            </a:r>
            <a:r>
              <a:rPr dirty="0" sz="4750" spc="-240">
                <a:latin typeface="Lucida Sans Unicode"/>
                <a:cs typeface="Lucida Sans Unicode"/>
              </a:rPr>
              <a:t> </a:t>
            </a:r>
            <a:r>
              <a:rPr dirty="0" sz="4750" spc="55">
                <a:latin typeface="Lucida Sans Unicode"/>
                <a:cs typeface="Lucida Sans Unicode"/>
              </a:rPr>
              <a:t>delivering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590">
                <a:latin typeface="Lucida Sans Unicode"/>
                <a:cs typeface="Lucida Sans Unicode"/>
              </a:rPr>
              <a:t>a</a:t>
            </a:r>
            <a:r>
              <a:rPr dirty="0" sz="4750" spc="-240">
                <a:latin typeface="Lucida Sans Unicode"/>
                <a:cs typeface="Lucida Sans Unicode"/>
              </a:rPr>
              <a:t> </a:t>
            </a:r>
            <a:r>
              <a:rPr dirty="0" sz="4750" spc="60">
                <a:latin typeface="Lucida Sans Unicode"/>
                <a:cs typeface="Lucida Sans Unicode"/>
              </a:rPr>
              <a:t>high-quality</a:t>
            </a:r>
            <a:r>
              <a:rPr dirty="0" sz="4750" spc="-240">
                <a:latin typeface="Lucida Sans Unicode"/>
                <a:cs typeface="Lucida Sans Unicode"/>
              </a:rPr>
              <a:t> </a:t>
            </a:r>
            <a:r>
              <a:rPr dirty="0" sz="4750" spc="70">
                <a:latin typeface="Lucida Sans Unicode"/>
                <a:cs typeface="Lucida Sans Unicode"/>
              </a:rPr>
              <a:t>user</a:t>
            </a:r>
            <a:r>
              <a:rPr dirty="0" sz="4750" spc="-240">
                <a:latin typeface="Lucida Sans Unicode"/>
                <a:cs typeface="Lucida Sans Unicode"/>
              </a:rPr>
              <a:t> </a:t>
            </a:r>
            <a:r>
              <a:rPr dirty="0" sz="4750" spc="95">
                <a:latin typeface="Lucida Sans Unicode"/>
                <a:cs typeface="Lucida Sans Unicode"/>
              </a:rPr>
              <a:t>experience </a:t>
            </a:r>
            <a:r>
              <a:rPr dirty="0" sz="4750" spc="-1485">
                <a:latin typeface="Lucida Sans Unicode"/>
                <a:cs typeface="Lucida Sans Unicode"/>
              </a:rPr>
              <a:t> </a:t>
            </a:r>
            <a:r>
              <a:rPr dirty="0" sz="4750" spc="300">
                <a:latin typeface="Lucida Sans Unicode"/>
                <a:cs typeface="Lucida Sans Unicode"/>
              </a:rPr>
              <a:t>and </a:t>
            </a:r>
            <a:r>
              <a:rPr dirty="0" sz="4750" spc="85">
                <a:latin typeface="Lucida Sans Unicode"/>
                <a:cs typeface="Lucida Sans Unicode"/>
              </a:rPr>
              <a:t>continually </a:t>
            </a:r>
            <a:r>
              <a:rPr dirty="0" sz="4750" spc="95">
                <a:latin typeface="Lucida Sans Unicode"/>
                <a:cs typeface="Lucida Sans Unicode"/>
              </a:rPr>
              <a:t>innovating </a:t>
            </a:r>
            <a:r>
              <a:rPr dirty="0" sz="4750" spc="35">
                <a:latin typeface="Lucida Sans Unicode"/>
                <a:cs typeface="Lucida Sans Unicode"/>
              </a:rPr>
              <a:t>to </a:t>
            </a:r>
            <a:r>
              <a:rPr dirty="0" sz="4750" spc="250">
                <a:latin typeface="Lucida Sans Unicode"/>
                <a:cs typeface="Lucida Sans Unicode"/>
              </a:rPr>
              <a:t>meet </a:t>
            </a:r>
            <a:r>
              <a:rPr dirty="0" sz="4750" spc="95">
                <a:latin typeface="Lucida Sans Unicode"/>
                <a:cs typeface="Lucida Sans Unicode"/>
              </a:rPr>
              <a:t>evolving </a:t>
            </a:r>
            <a:r>
              <a:rPr dirty="0" sz="4750" spc="175">
                <a:latin typeface="Lucida Sans Unicode"/>
                <a:cs typeface="Lucida Sans Unicode"/>
              </a:rPr>
              <a:t>consumer </a:t>
            </a:r>
            <a:r>
              <a:rPr dirty="0" sz="4750" spc="180">
                <a:latin typeface="Lucida Sans Unicode"/>
                <a:cs typeface="Lucida Sans Unicode"/>
              </a:rPr>
              <a:t> </a:t>
            </a:r>
            <a:r>
              <a:rPr dirty="0" sz="4750" spc="65">
                <a:latin typeface="Lucida Sans Unicode"/>
                <a:cs typeface="Lucida Sans Unicode"/>
              </a:rPr>
              <a:t>needs,</a:t>
            </a:r>
            <a:r>
              <a:rPr dirty="0" sz="4750" spc="-229">
                <a:latin typeface="Lucida Sans Unicode"/>
                <a:cs typeface="Lucida Sans Unicode"/>
              </a:rPr>
              <a:t> </a:t>
            </a:r>
            <a:r>
              <a:rPr dirty="0" sz="4750" spc="100">
                <a:latin typeface="Lucida Sans Unicode"/>
                <a:cs typeface="Lucida Sans Unicode"/>
              </a:rPr>
              <a:t>businesses</a:t>
            </a:r>
            <a:r>
              <a:rPr dirty="0" sz="4750" spc="-229">
                <a:latin typeface="Lucida Sans Unicode"/>
                <a:cs typeface="Lucida Sans Unicode"/>
              </a:rPr>
              <a:t> </a:t>
            </a:r>
            <a:r>
              <a:rPr dirty="0" sz="4750" spc="375">
                <a:latin typeface="Lucida Sans Unicode"/>
                <a:cs typeface="Lucida Sans Unicode"/>
              </a:rPr>
              <a:t>can</a:t>
            </a:r>
            <a:r>
              <a:rPr dirty="0" sz="4750" spc="-225">
                <a:latin typeface="Lucida Sans Unicode"/>
                <a:cs typeface="Lucida Sans Unicode"/>
              </a:rPr>
              <a:t> </a:t>
            </a:r>
            <a:r>
              <a:rPr dirty="0" sz="4750" spc="235">
                <a:latin typeface="Lucida Sans Unicode"/>
                <a:cs typeface="Lucida Sans Unicode"/>
              </a:rPr>
              <a:t>create</a:t>
            </a:r>
            <a:r>
              <a:rPr dirty="0" sz="4750" spc="-229">
                <a:latin typeface="Lucida Sans Unicode"/>
                <a:cs typeface="Lucida Sans Unicode"/>
              </a:rPr>
              <a:t> </a:t>
            </a:r>
            <a:r>
              <a:rPr dirty="0" sz="4750" spc="140">
                <a:latin typeface="Lucida Sans Unicode"/>
                <a:cs typeface="Lucida Sans Unicode"/>
              </a:rPr>
              <a:t>sustainable</a:t>
            </a:r>
            <a:r>
              <a:rPr dirty="0" sz="4750" spc="-229">
                <a:latin typeface="Lucida Sans Unicode"/>
                <a:cs typeface="Lucida Sans Unicode"/>
              </a:rPr>
              <a:t> </a:t>
            </a:r>
            <a:r>
              <a:rPr dirty="0" sz="4750" spc="300">
                <a:latin typeface="Lucida Sans Unicode"/>
                <a:cs typeface="Lucida Sans Unicode"/>
              </a:rPr>
              <a:t>and</a:t>
            </a:r>
            <a:r>
              <a:rPr dirty="0" sz="4750" spc="-225">
                <a:latin typeface="Lucida Sans Unicode"/>
                <a:cs typeface="Lucida Sans Unicode"/>
              </a:rPr>
              <a:t> </a:t>
            </a:r>
            <a:r>
              <a:rPr dirty="0" sz="4750" spc="60">
                <a:latin typeface="Lucida Sans Unicode"/>
                <a:cs typeface="Lucida Sans Unicode"/>
              </a:rPr>
              <a:t>profitable </a:t>
            </a:r>
            <a:r>
              <a:rPr dirty="0" sz="4750" spc="-1490">
                <a:latin typeface="Lucida Sans Unicode"/>
                <a:cs typeface="Lucida Sans Unicode"/>
              </a:rPr>
              <a:t> </a:t>
            </a:r>
            <a:r>
              <a:rPr dirty="0" sz="4750" spc="160">
                <a:latin typeface="Lucida Sans Unicode"/>
                <a:cs typeface="Lucida Sans Unicode"/>
              </a:rPr>
              <a:t>revenue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175">
                <a:latin typeface="Lucida Sans Unicode"/>
                <a:cs typeface="Lucida Sans Unicode"/>
              </a:rPr>
              <a:t>streams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55">
                <a:latin typeface="Lucida Sans Unicode"/>
                <a:cs typeface="Lucida Sans Unicode"/>
              </a:rPr>
              <a:t>from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-10">
                <a:latin typeface="Lucida Sans Unicode"/>
                <a:cs typeface="Lucida Sans Unicode"/>
              </a:rPr>
              <a:t>their</a:t>
            </a:r>
            <a:r>
              <a:rPr dirty="0" sz="4750" spc="-235">
                <a:latin typeface="Lucida Sans Unicode"/>
                <a:cs typeface="Lucida Sans Unicode"/>
              </a:rPr>
              <a:t> </a:t>
            </a:r>
            <a:r>
              <a:rPr dirty="0" sz="4750" spc="80">
                <a:latin typeface="Lucida Sans Unicode"/>
                <a:cs typeface="Lucida Sans Unicode"/>
              </a:rPr>
              <a:t>AI-powered</a:t>
            </a:r>
            <a:r>
              <a:rPr dirty="0" sz="4750" spc="-229">
                <a:latin typeface="Lucida Sans Unicode"/>
                <a:cs typeface="Lucida Sans Unicode"/>
              </a:rPr>
              <a:t> </a:t>
            </a:r>
            <a:r>
              <a:rPr dirty="0" sz="4750" spc="-45">
                <a:latin typeface="Lucida Sans Unicode"/>
                <a:cs typeface="Lucida Sans Unicode"/>
              </a:rPr>
              <a:t>solutions.</a:t>
            </a:r>
            <a:endParaRPr sz="4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3727" y="2696810"/>
            <a:ext cx="6026785" cy="13303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50" spc="-785"/>
              <a:t>T</a:t>
            </a:r>
            <a:r>
              <a:rPr dirty="0" sz="8550" spc="-370"/>
              <a:t>H</a:t>
            </a:r>
            <a:r>
              <a:rPr dirty="0" sz="8550" spc="-140"/>
              <a:t>A</a:t>
            </a:r>
            <a:r>
              <a:rPr dirty="0" sz="8550" spc="-305"/>
              <a:t>N</a:t>
            </a:r>
            <a:r>
              <a:rPr dirty="0" sz="8550" spc="-455"/>
              <a:t>K</a:t>
            </a:r>
            <a:r>
              <a:rPr dirty="0" sz="8550" spc="-425"/>
              <a:t> </a:t>
            </a:r>
            <a:r>
              <a:rPr dirty="0" sz="8550" spc="-335"/>
              <a:t>Y</a:t>
            </a:r>
            <a:r>
              <a:rPr dirty="0" sz="8550" spc="80"/>
              <a:t>O</a:t>
            </a:r>
            <a:r>
              <a:rPr dirty="0" sz="8550" spc="-150"/>
              <a:t>U</a:t>
            </a:r>
            <a:endParaRPr sz="8550"/>
          </a:p>
        </p:txBody>
      </p:sp>
      <p:sp>
        <p:nvSpPr>
          <p:cNvPr id="3" name="object 3"/>
          <p:cNvSpPr txBox="1"/>
          <p:nvPr/>
        </p:nvSpPr>
        <p:spPr>
          <a:xfrm>
            <a:off x="13904590" y="8854313"/>
            <a:ext cx="4383405" cy="735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-50">
                <a:latin typeface="Lucida Sans Unicode"/>
                <a:cs typeface="Lucida Sans Unicode"/>
              </a:rPr>
              <a:t>QUAMAR</a:t>
            </a:r>
            <a:r>
              <a:rPr dirty="0" sz="4650" spc="-315">
                <a:latin typeface="Lucida Sans Unicode"/>
                <a:cs typeface="Lucida Sans Unicode"/>
              </a:rPr>
              <a:t> </a:t>
            </a:r>
            <a:r>
              <a:rPr dirty="0" sz="4650" spc="-125">
                <a:latin typeface="Lucida Sans Unicode"/>
                <a:cs typeface="Lucida Sans Unicode"/>
              </a:rPr>
              <a:t>TYAGI</a:t>
            </a:r>
            <a:endParaRPr sz="4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0"/>
            <a:ext cx="542925" cy="542925"/>
            <a:chOff x="1028700" y="1028700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143500"/>
            <a:ext cx="5273762" cy="51434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92208" y="2195423"/>
            <a:ext cx="4479925" cy="1726564"/>
          </a:xfrm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dirty="0" sz="5600" spc="100" b="1">
                <a:solidFill>
                  <a:srgbClr val="171616"/>
                </a:solidFill>
                <a:latin typeface="Arial"/>
                <a:cs typeface="Arial"/>
              </a:rPr>
              <a:t>WAYS </a:t>
            </a:r>
            <a:r>
              <a:rPr dirty="0" sz="5600" spc="-40" b="1">
                <a:solidFill>
                  <a:srgbClr val="171616"/>
                </a:solidFill>
                <a:latin typeface="Arial"/>
                <a:cs typeface="Arial"/>
              </a:rPr>
              <a:t>TO </a:t>
            </a:r>
            <a:r>
              <a:rPr dirty="0" sz="5600" spc="-35" b="1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dirty="0" sz="5600" spc="470" b="1">
                <a:solidFill>
                  <a:srgbClr val="171616"/>
                </a:solidFill>
                <a:latin typeface="Arial"/>
                <a:cs typeface="Arial"/>
              </a:rPr>
              <a:t>M</a:t>
            </a:r>
            <a:r>
              <a:rPr dirty="0" sz="5600" spc="40" b="1">
                <a:solidFill>
                  <a:srgbClr val="171616"/>
                </a:solidFill>
                <a:latin typeface="Arial"/>
                <a:cs typeface="Arial"/>
              </a:rPr>
              <a:t>O</a:t>
            </a:r>
            <a:r>
              <a:rPr dirty="0" sz="5600" spc="160" b="1">
                <a:solidFill>
                  <a:srgbClr val="171616"/>
                </a:solidFill>
                <a:latin typeface="Arial"/>
                <a:cs typeface="Arial"/>
              </a:rPr>
              <a:t>N</a:t>
            </a:r>
            <a:r>
              <a:rPr dirty="0" sz="5600" spc="-715" b="1">
                <a:solidFill>
                  <a:srgbClr val="171616"/>
                </a:solidFill>
                <a:latin typeface="Arial"/>
                <a:cs typeface="Arial"/>
              </a:rPr>
              <a:t>E</a:t>
            </a:r>
            <a:r>
              <a:rPr dirty="0" sz="5600" spc="-120" b="1">
                <a:solidFill>
                  <a:srgbClr val="171616"/>
                </a:solidFill>
                <a:latin typeface="Arial"/>
                <a:cs typeface="Arial"/>
              </a:rPr>
              <a:t>T</a:t>
            </a:r>
            <a:r>
              <a:rPr dirty="0" sz="5600" spc="90" b="1">
                <a:solidFill>
                  <a:srgbClr val="171616"/>
                </a:solidFill>
                <a:latin typeface="Arial"/>
                <a:cs typeface="Arial"/>
              </a:rPr>
              <a:t>I</a:t>
            </a:r>
            <a:r>
              <a:rPr dirty="0" sz="5600" spc="-90" b="1">
                <a:solidFill>
                  <a:srgbClr val="171616"/>
                </a:solidFill>
                <a:latin typeface="Arial"/>
                <a:cs typeface="Arial"/>
              </a:rPr>
              <a:t>Z</a:t>
            </a:r>
            <a:r>
              <a:rPr dirty="0" sz="5600" spc="-710" b="1">
                <a:solidFill>
                  <a:srgbClr val="171616"/>
                </a:solidFill>
                <a:latin typeface="Arial"/>
                <a:cs typeface="Arial"/>
              </a:rPr>
              <a:t>E</a:t>
            </a:r>
            <a:r>
              <a:rPr dirty="0" sz="5600" spc="-370" b="1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dirty="0" sz="5600" spc="75" b="1">
                <a:solidFill>
                  <a:srgbClr val="171616"/>
                </a:solidFill>
                <a:latin typeface="Arial"/>
                <a:cs typeface="Arial"/>
              </a:rPr>
              <a:t>A</a:t>
            </a:r>
            <a:r>
              <a:rPr dirty="0" sz="5600" spc="95" b="1">
                <a:solidFill>
                  <a:srgbClr val="171616"/>
                </a:solidFill>
                <a:latin typeface="Arial"/>
                <a:cs typeface="Arial"/>
              </a:rPr>
              <a:t>I</a:t>
            </a:r>
            <a:endParaRPr sz="5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7559" y="4234786"/>
            <a:ext cx="6696075" cy="104076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baseline="2200" sz="7575" spc="-322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baseline="1650" sz="7575" spc="179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baseline="1100" sz="7575" spc="-509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5050" spc="-305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5050" spc="280">
                <a:solidFill>
                  <a:srgbClr val="171616"/>
                </a:solidFill>
                <a:latin typeface="Lucida Sans Unicode"/>
                <a:cs typeface="Lucida Sans Unicode"/>
              </a:rPr>
              <a:t>G</a:t>
            </a:r>
            <a:r>
              <a:rPr dirty="0" sz="5050" spc="-37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baseline="-1100" sz="7575" spc="-877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baseline="-1650" sz="7575" spc="-307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baseline="-2200" sz="7575" spc="-367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baseline="-2750" sz="7575" spc="232">
                <a:solidFill>
                  <a:srgbClr val="171616"/>
                </a:solidFill>
                <a:latin typeface="Lucida Sans Unicode"/>
                <a:cs typeface="Lucida Sans Unicode"/>
              </a:rPr>
              <a:t>G</a:t>
            </a:r>
            <a:r>
              <a:rPr dirty="0" baseline="-3300" sz="7575" spc="-40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baseline="-3850" sz="7575" spc="-877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baseline="-4400" sz="7575" spc="-40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baseline="-4950" sz="7575" spc="-315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baseline="-4950" sz="7575" spc="-562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baseline="-6050" sz="7575" spc="-307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baseline="-6600" sz="7575" spc="-502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baseline="-7150" sz="7575" spc="367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endParaRPr baseline="-7150" sz="7575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92506" y="4966449"/>
            <a:ext cx="6578600" cy="181610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dirty="0" sz="5050" spc="5">
                <a:solidFill>
                  <a:srgbClr val="171616"/>
                </a:solidFill>
                <a:latin typeface="Lucida Sans Unicode"/>
                <a:cs typeface="Lucida Sans Unicode"/>
              </a:rPr>
              <a:t>USING</a:t>
            </a:r>
            <a:r>
              <a:rPr dirty="0" sz="5050" spc="-27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5050" spc="-5">
                <a:solidFill>
                  <a:srgbClr val="171616"/>
                </a:solidFill>
                <a:latin typeface="Lucida Sans Unicode"/>
                <a:cs typeface="Lucida Sans Unicode"/>
              </a:rPr>
              <a:t>SUBSCRIPTION</a:t>
            </a:r>
            <a:endParaRPr sz="5050">
              <a:latin typeface="Lucida Sans Unicode"/>
              <a:cs typeface="Lucida Sans Unicode"/>
            </a:endParaRPr>
          </a:p>
          <a:p>
            <a:pPr algn="ctr" marL="171450">
              <a:lnSpc>
                <a:spcPct val="100000"/>
              </a:lnSpc>
              <a:spcBef>
                <a:spcPts val="990"/>
              </a:spcBef>
            </a:pPr>
            <a:r>
              <a:rPr dirty="0" sz="5050" spc="-229">
                <a:solidFill>
                  <a:srgbClr val="171616"/>
                </a:solidFill>
                <a:latin typeface="Lucida Sans Unicode"/>
                <a:cs typeface="Lucida Sans Unicode"/>
              </a:rPr>
              <a:t>MODEL.</a:t>
            </a:r>
            <a:endParaRPr sz="5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904" y="591733"/>
            <a:ext cx="8405495" cy="1440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835"/>
              <a:t>T</a:t>
            </a:r>
            <a:r>
              <a:rPr dirty="0" spc="-135"/>
              <a:t>A</a:t>
            </a:r>
            <a:r>
              <a:rPr dirty="0" spc="-215"/>
              <a:t>R</a:t>
            </a:r>
            <a:r>
              <a:rPr dirty="0" spc="530"/>
              <a:t>G</a:t>
            </a:r>
            <a:r>
              <a:rPr dirty="0" spc="-260"/>
              <a:t>E</a:t>
            </a:r>
            <a:r>
              <a:rPr dirty="0" spc="-835"/>
              <a:t>T</a:t>
            </a:r>
            <a:r>
              <a:rPr dirty="0" spc="-260"/>
              <a:t>E</a:t>
            </a:r>
            <a:r>
              <a:rPr dirty="0" spc="-370"/>
              <a:t>D</a:t>
            </a:r>
            <a:r>
              <a:rPr dirty="0" spc="-450"/>
              <a:t> </a:t>
            </a:r>
            <a:r>
              <a:rPr dirty="0" spc="-135"/>
              <a:t>A</a:t>
            </a:r>
            <a:r>
              <a:rPr dirty="0" spc="-375"/>
              <a:t>D</a:t>
            </a:r>
            <a:r>
              <a:rPr dirty="0" spc="46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5" y="4301362"/>
            <a:ext cx="18274665" cy="450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6300"/>
              </a:lnSpc>
              <a:spcBef>
                <a:spcPts val="100"/>
              </a:spcBef>
            </a:pPr>
            <a:r>
              <a:rPr dirty="0" sz="5050" spc="-15">
                <a:latin typeface="Lucida Sans Unicode"/>
                <a:cs typeface="Lucida Sans Unicode"/>
              </a:rPr>
              <a:t>The </a:t>
            </a:r>
            <a:r>
              <a:rPr dirty="0" sz="5050" spc="235">
                <a:latin typeface="Lucida Sans Unicode"/>
                <a:cs typeface="Lucida Sans Unicode"/>
              </a:rPr>
              <a:t>basic </a:t>
            </a:r>
            <a:r>
              <a:rPr dirty="0" sz="5050" spc="240">
                <a:latin typeface="Lucida Sans Unicode"/>
                <a:cs typeface="Lucida Sans Unicode"/>
              </a:rPr>
              <a:t>idea </a:t>
            </a:r>
            <a:r>
              <a:rPr dirty="0" sz="5050" spc="125">
                <a:latin typeface="Lucida Sans Unicode"/>
                <a:cs typeface="Lucida Sans Unicode"/>
              </a:rPr>
              <a:t>behind </a:t>
            </a:r>
            <a:r>
              <a:rPr dirty="0" sz="5050" spc="-30">
                <a:latin typeface="Lucida Sans Unicode"/>
                <a:cs typeface="Lucida Sans Unicode"/>
              </a:rPr>
              <a:t>this </a:t>
            </a:r>
            <a:r>
              <a:rPr dirty="0" sz="5050" spc="145">
                <a:latin typeface="Lucida Sans Unicode"/>
                <a:cs typeface="Lucida Sans Unicode"/>
              </a:rPr>
              <a:t>strategy </a:t>
            </a:r>
            <a:r>
              <a:rPr dirty="0" sz="5050" spc="-80">
                <a:latin typeface="Lucida Sans Unicode"/>
                <a:cs typeface="Lucida Sans Unicode"/>
              </a:rPr>
              <a:t>is </a:t>
            </a:r>
            <a:r>
              <a:rPr dirty="0" sz="5050" spc="40">
                <a:latin typeface="Lucida Sans Unicode"/>
                <a:cs typeface="Lucida Sans Unicode"/>
              </a:rPr>
              <a:t>to </a:t>
            </a:r>
            <a:r>
              <a:rPr dirty="0" sz="5050" spc="160">
                <a:latin typeface="Lucida Sans Unicode"/>
                <a:cs typeface="Lucida Sans Unicode"/>
              </a:rPr>
              <a:t>use </a:t>
            </a:r>
            <a:r>
              <a:rPr dirty="0" sz="5050" spc="270">
                <a:latin typeface="Lucida Sans Unicode"/>
                <a:cs typeface="Lucida Sans Unicode"/>
              </a:rPr>
              <a:t>machine </a:t>
            </a:r>
            <a:r>
              <a:rPr dirty="0" sz="5050" spc="275">
                <a:latin typeface="Lucida Sans Unicode"/>
                <a:cs typeface="Lucida Sans Unicode"/>
              </a:rPr>
              <a:t> </a:t>
            </a:r>
            <a:r>
              <a:rPr dirty="0" sz="5050" spc="95">
                <a:latin typeface="Lucida Sans Unicode"/>
                <a:cs typeface="Lucida Sans Unicode"/>
              </a:rPr>
              <a:t>learning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100">
                <a:latin typeface="Lucida Sans Unicode"/>
                <a:cs typeface="Lucida Sans Unicode"/>
              </a:rPr>
              <a:t>algorithms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40">
                <a:latin typeface="Lucida Sans Unicode"/>
                <a:cs typeface="Lucida Sans Unicode"/>
              </a:rPr>
              <a:t>to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50">
                <a:latin typeface="Lucida Sans Unicode"/>
                <a:cs typeface="Lucida Sans Unicode"/>
              </a:rPr>
              <a:t>analyze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75">
                <a:latin typeface="Lucida Sans Unicode"/>
                <a:cs typeface="Lucida Sans Unicode"/>
              </a:rPr>
              <a:t>user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360">
                <a:latin typeface="Lucida Sans Unicode"/>
                <a:cs typeface="Lucida Sans Unicode"/>
              </a:rPr>
              <a:t>data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320">
                <a:latin typeface="Lucida Sans Unicode"/>
                <a:cs typeface="Lucida Sans Unicode"/>
              </a:rPr>
              <a:t>and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50">
                <a:latin typeface="Lucida Sans Unicode"/>
                <a:cs typeface="Lucida Sans Unicode"/>
              </a:rPr>
              <a:t>behavior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-60">
                <a:latin typeface="Lucida Sans Unicode"/>
                <a:cs typeface="Lucida Sans Unicode"/>
              </a:rPr>
              <a:t>in </a:t>
            </a:r>
            <a:r>
              <a:rPr dirty="0" sz="5050" spc="-1585">
                <a:latin typeface="Lucida Sans Unicode"/>
                <a:cs typeface="Lucida Sans Unicode"/>
              </a:rPr>
              <a:t> </a:t>
            </a:r>
            <a:r>
              <a:rPr dirty="0" sz="5050" spc="60">
                <a:latin typeface="Lucida Sans Unicode"/>
                <a:cs typeface="Lucida Sans Unicode"/>
              </a:rPr>
              <a:t>order </a:t>
            </a:r>
            <a:r>
              <a:rPr dirty="0" sz="5050" spc="40">
                <a:latin typeface="Lucida Sans Unicode"/>
                <a:cs typeface="Lucida Sans Unicode"/>
              </a:rPr>
              <a:t>to </a:t>
            </a:r>
            <a:r>
              <a:rPr dirty="0" sz="5050" spc="105">
                <a:latin typeface="Lucida Sans Unicode"/>
                <a:cs typeface="Lucida Sans Unicode"/>
              </a:rPr>
              <a:t>provide </a:t>
            </a:r>
            <a:r>
              <a:rPr dirty="0" sz="5050" spc="65">
                <a:latin typeface="Lucida Sans Unicode"/>
                <a:cs typeface="Lucida Sans Unicode"/>
              </a:rPr>
              <a:t>personalized </a:t>
            </a:r>
            <a:r>
              <a:rPr dirty="0" sz="5050" spc="320">
                <a:latin typeface="Lucida Sans Unicode"/>
                <a:cs typeface="Lucida Sans Unicode"/>
              </a:rPr>
              <a:t>and </a:t>
            </a:r>
            <a:r>
              <a:rPr dirty="0" sz="5050" spc="140">
                <a:latin typeface="Lucida Sans Unicode"/>
                <a:cs typeface="Lucida Sans Unicode"/>
              </a:rPr>
              <a:t>relevant </a:t>
            </a:r>
            <a:r>
              <a:rPr dirty="0" sz="5050" spc="310">
                <a:latin typeface="Lucida Sans Unicode"/>
                <a:cs typeface="Lucida Sans Unicode"/>
              </a:rPr>
              <a:t>ads </a:t>
            </a:r>
            <a:r>
              <a:rPr dirty="0" sz="5050" spc="155">
                <a:latin typeface="Lucida Sans Unicode"/>
                <a:cs typeface="Lucida Sans Unicode"/>
              </a:rPr>
              <a:t>that </a:t>
            </a:r>
            <a:r>
              <a:rPr dirty="0" sz="5050" spc="254">
                <a:latin typeface="Lucida Sans Unicode"/>
                <a:cs typeface="Lucida Sans Unicode"/>
              </a:rPr>
              <a:t>are </a:t>
            </a:r>
            <a:r>
              <a:rPr dirty="0" sz="5050" spc="-1585">
                <a:latin typeface="Lucida Sans Unicode"/>
                <a:cs typeface="Lucida Sans Unicode"/>
              </a:rPr>
              <a:t> </a:t>
            </a:r>
            <a:r>
              <a:rPr dirty="0" sz="5050" spc="190">
                <a:latin typeface="Lucida Sans Unicode"/>
                <a:cs typeface="Lucida Sans Unicode"/>
              </a:rPr>
              <a:t>more </a:t>
            </a:r>
            <a:r>
              <a:rPr dirty="0" sz="5050" spc="-85">
                <a:latin typeface="Lucida Sans Unicode"/>
                <a:cs typeface="Lucida Sans Unicode"/>
              </a:rPr>
              <a:t>likely </a:t>
            </a:r>
            <a:r>
              <a:rPr dirty="0" sz="5050" spc="40">
                <a:latin typeface="Lucida Sans Unicode"/>
                <a:cs typeface="Lucida Sans Unicode"/>
              </a:rPr>
              <a:t>to </a:t>
            </a:r>
            <a:r>
              <a:rPr dirty="0" sz="5050" spc="145">
                <a:latin typeface="Lucida Sans Unicode"/>
                <a:cs typeface="Lucida Sans Unicode"/>
              </a:rPr>
              <a:t>convert </a:t>
            </a:r>
            <a:r>
              <a:rPr dirty="0" sz="5050" spc="-10">
                <a:latin typeface="Lucida Sans Unicode"/>
                <a:cs typeface="Lucida Sans Unicode"/>
              </a:rPr>
              <a:t>into </a:t>
            </a:r>
            <a:r>
              <a:rPr dirty="0" sz="5050" spc="170">
                <a:latin typeface="Lucida Sans Unicode"/>
                <a:cs typeface="Lucida Sans Unicode"/>
              </a:rPr>
              <a:t>sales </a:t>
            </a:r>
            <a:r>
              <a:rPr dirty="0" sz="5050" spc="-25">
                <a:latin typeface="Lucida Sans Unicode"/>
                <a:cs typeface="Lucida Sans Unicode"/>
              </a:rPr>
              <a:t>or </a:t>
            </a:r>
            <a:r>
              <a:rPr dirty="0" sz="5050" spc="60">
                <a:latin typeface="Lucida Sans Unicode"/>
                <a:cs typeface="Lucida Sans Unicode"/>
              </a:rPr>
              <a:t>other </a:t>
            </a:r>
            <a:r>
              <a:rPr dirty="0" sz="5050" spc="130">
                <a:latin typeface="Lucida Sans Unicode"/>
                <a:cs typeface="Lucida Sans Unicode"/>
              </a:rPr>
              <a:t>revenue- </a:t>
            </a:r>
            <a:r>
              <a:rPr dirty="0" sz="5050" spc="135">
                <a:latin typeface="Lucida Sans Unicode"/>
                <a:cs typeface="Lucida Sans Unicode"/>
              </a:rPr>
              <a:t> </a:t>
            </a:r>
            <a:r>
              <a:rPr dirty="0" sz="5050" spc="150">
                <a:latin typeface="Lucida Sans Unicode"/>
                <a:cs typeface="Lucida Sans Unicode"/>
              </a:rPr>
              <a:t>generating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70">
                <a:latin typeface="Lucida Sans Unicode"/>
                <a:cs typeface="Lucida Sans Unicode"/>
              </a:rPr>
              <a:t>actions.</a:t>
            </a:r>
            <a:endParaRPr sz="5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4" y="2414018"/>
            <a:ext cx="228600" cy="2285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2510" y="1967854"/>
            <a:ext cx="16995775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300"/>
              </a:lnSpc>
              <a:spcBef>
                <a:spcPts val="100"/>
              </a:spcBef>
            </a:pPr>
            <a:r>
              <a:rPr dirty="0" sz="5050" spc="-465">
                <a:latin typeface="Lucida Sans Unicode"/>
                <a:cs typeface="Lucida Sans Unicode"/>
              </a:rPr>
              <a:t>T</a:t>
            </a:r>
            <a:r>
              <a:rPr dirty="0" sz="5050" spc="135">
                <a:latin typeface="Lucida Sans Unicode"/>
                <a:cs typeface="Lucida Sans Unicode"/>
              </a:rPr>
              <a:t>o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-225">
                <a:latin typeface="Lucida Sans Unicode"/>
                <a:cs typeface="Lucida Sans Unicode"/>
              </a:rPr>
              <a:t>i</a:t>
            </a:r>
            <a:r>
              <a:rPr dirty="0" sz="5050" spc="490">
                <a:latin typeface="Lucida Sans Unicode"/>
                <a:cs typeface="Lucida Sans Unicode"/>
              </a:rPr>
              <a:t>m</a:t>
            </a:r>
            <a:r>
              <a:rPr dirty="0" sz="5050" spc="235">
                <a:latin typeface="Lucida Sans Unicode"/>
                <a:cs typeface="Lucida Sans Unicode"/>
              </a:rPr>
              <a:t>p</a:t>
            </a:r>
            <a:r>
              <a:rPr dirty="0" sz="5050" spc="-225">
                <a:latin typeface="Lucida Sans Unicode"/>
                <a:cs typeface="Lucida Sans Unicode"/>
              </a:rPr>
              <a:t>l</a:t>
            </a:r>
            <a:r>
              <a:rPr dirty="0" sz="5050" spc="315">
                <a:latin typeface="Lucida Sans Unicode"/>
                <a:cs typeface="Lucida Sans Unicode"/>
              </a:rPr>
              <a:t>e</a:t>
            </a:r>
            <a:r>
              <a:rPr dirty="0" sz="5050" spc="490">
                <a:latin typeface="Lucida Sans Unicode"/>
                <a:cs typeface="Lucida Sans Unicode"/>
              </a:rPr>
              <a:t>m</a:t>
            </a:r>
            <a:r>
              <a:rPr dirty="0" sz="5050" spc="315">
                <a:latin typeface="Lucida Sans Unicode"/>
                <a:cs typeface="Lucida Sans Unicode"/>
              </a:rPr>
              <a:t>e</a:t>
            </a:r>
            <a:r>
              <a:rPr dirty="0" sz="5050" spc="95">
                <a:latin typeface="Lucida Sans Unicode"/>
                <a:cs typeface="Lucida Sans Unicode"/>
              </a:rPr>
              <a:t>n</a:t>
            </a:r>
            <a:r>
              <a:rPr dirty="0" sz="5050" spc="-50">
                <a:latin typeface="Lucida Sans Unicode"/>
                <a:cs typeface="Lucida Sans Unicode"/>
              </a:rPr>
              <a:t>t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-55">
                <a:latin typeface="Lucida Sans Unicode"/>
                <a:cs typeface="Lucida Sans Unicode"/>
              </a:rPr>
              <a:t>t</a:t>
            </a:r>
            <a:r>
              <a:rPr dirty="0" sz="5050" spc="95">
                <a:latin typeface="Lucida Sans Unicode"/>
                <a:cs typeface="Lucida Sans Unicode"/>
              </a:rPr>
              <a:t>h</a:t>
            </a:r>
            <a:r>
              <a:rPr dirty="0" sz="5050" spc="-225">
                <a:latin typeface="Lucida Sans Unicode"/>
                <a:cs typeface="Lucida Sans Unicode"/>
              </a:rPr>
              <a:t>i</a:t>
            </a:r>
            <a:r>
              <a:rPr dirty="0" sz="5050" spc="65">
                <a:latin typeface="Lucida Sans Unicode"/>
                <a:cs typeface="Lucida Sans Unicode"/>
              </a:rPr>
              <a:t>s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60">
                <a:latin typeface="Lucida Sans Unicode"/>
                <a:cs typeface="Lucida Sans Unicode"/>
              </a:rPr>
              <a:t>s</a:t>
            </a:r>
            <a:r>
              <a:rPr dirty="0" sz="5050" spc="-55">
                <a:latin typeface="Lucida Sans Unicode"/>
                <a:cs typeface="Lucida Sans Unicode"/>
              </a:rPr>
              <a:t>t</a:t>
            </a:r>
            <a:r>
              <a:rPr dirty="0" sz="5050" spc="-185">
                <a:latin typeface="Lucida Sans Unicode"/>
                <a:cs typeface="Lucida Sans Unicode"/>
              </a:rPr>
              <a:t>r</a:t>
            </a:r>
            <a:r>
              <a:rPr dirty="0" sz="5050" spc="625">
                <a:latin typeface="Lucida Sans Unicode"/>
                <a:cs typeface="Lucida Sans Unicode"/>
              </a:rPr>
              <a:t>a</a:t>
            </a:r>
            <a:r>
              <a:rPr dirty="0" sz="5050" spc="-55">
                <a:latin typeface="Lucida Sans Unicode"/>
                <a:cs typeface="Lucida Sans Unicode"/>
              </a:rPr>
              <a:t>t</a:t>
            </a:r>
            <a:r>
              <a:rPr dirty="0" sz="5050" spc="315">
                <a:latin typeface="Lucida Sans Unicode"/>
                <a:cs typeface="Lucida Sans Unicode"/>
              </a:rPr>
              <a:t>e</a:t>
            </a:r>
            <a:r>
              <a:rPr dirty="0" sz="5050" spc="265">
                <a:latin typeface="Lucida Sans Unicode"/>
                <a:cs typeface="Lucida Sans Unicode"/>
              </a:rPr>
              <a:t>g</a:t>
            </a:r>
            <a:r>
              <a:rPr dirty="0" sz="5050" spc="204">
                <a:latin typeface="Lucida Sans Unicode"/>
                <a:cs typeface="Lucida Sans Unicode"/>
              </a:rPr>
              <a:t>y</a:t>
            </a:r>
            <a:r>
              <a:rPr dirty="0" sz="5050" spc="-600">
                <a:latin typeface="Lucida Sans Unicode"/>
                <a:cs typeface="Lucida Sans Unicode"/>
              </a:rPr>
              <a:t>,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235">
                <a:latin typeface="Lucida Sans Unicode"/>
                <a:cs typeface="Lucida Sans Unicode"/>
              </a:rPr>
              <a:t>b</a:t>
            </a:r>
            <a:r>
              <a:rPr dirty="0" sz="5050" spc="95">
                <a:latin typeface="Lucida Sans Unicode"/>
                <a:cs typeface="Lucida Sans Unicode"/>
              </a:rPr>
              <a:t>u</a:t>
            </a:r>
            <a:r>
              <a:rPr dirty="0" sz="5050" spc="60">
                <a:latin typeface="Lucida Sans Unicode"/>
                <a:cs typeface="Lucida Sans Unicode"/>
              </a:rPr>
              <a:t>s</a:t>
            </a:r>
            <a:r>
              <a:rPr dirty="0" sz="5050" spc="-225">
                <a:latin typeface="Lucida Sans Unicode"/>
                <a:cs typeface="Lucida Sans Unicode"/>
              </a:rPr>
              <a:t>i</a:t>
            </a:r>
            <a:r>
              <a:rPr dirty="0" sz="5050" spc="95">
                <a:latin typeface="Lucida Sans Unicode"/>
                <a:cs typeface="Lucida Sans Unicode"/>
              </a:rPr>
              <a:t>n</a:t>
            </a:r>
            <a:r>
              <a:rPr dirty="0" sz="5050" spc="315">
                <a:latin typeface="Lucida Sans Unicode"/>
                <a:cs typeface="Lucida Sans Unicode"/>
              </a:rPr>
              <a:t>e</a:t>
            </a:r>
            <a:r>
              <a:rPr dirty="0" sz="5050" spc="60">
                <a:latin typeface="Lucida Sans Unicode"/>
                <a:cs typeface="Lucida Sans Unicode"/>
              </a:rPr>
              <a:t>ss</a:t>
            </a:r>
            <a:r>
              <a:rPr dirty="0" sz="5050" spc="315">
                <a:latin typeface="Lucida Sans Unicode"/>
                <a:cs typeface="Lucida Sans Unicode"/>
              </a:rPr>
              <a:t>e</a:t>
            </a:r>
            <a:r>
              <a:rPr dirty="0" sz="5050" spc="65">
                <a:latin typeface="Lucida Sans Unicode"/>
                <a:cs typeface="Lucida Sans Unicode"/>
              </a:rPr>
              <a:t>s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95">
                <a:latin typeface="Lucida Sans Unicode"/>
                <a:cs typeface="Lucida Sans Unicode"/>
              </a:rPr>
              <a:t>n</a:t>
            </a:r>
            <a:r>
              <a:rPr dirty="0" sz="5050" spc="315">
                <a:latin typeface="Lucida Sans Unicode"/>
                <a:cs typeface="Lucida Sans Unicode"/>
              </a:rPr>
              <a:t>ee</a:t>
            </a:r>
            <a:r>
              <a:rPr dirty="0" sz="5050" spc="240">
                <a:latin typeface="Lucida Sans Unicode"/>
                <a:cs typeface="Lucida Sans Unicode"/>
              </a:rPr>
              <a:t>d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-55">
                <a:latin typeface="Lucida Sans Unicode"/>
                <a:cs typeface="Lucida Sans Unicode"/>
              </a:rPr>
              <a:t>t</a:t>
            </a:r>
            <a:r>
              <a:rPr dirty="0" sz="5050" spc="90">
                <a:latin typeface="Lucida Sans Unicode"/>
                <a:cs typeface="Lucida Sans Unicode"/>
              </a:rPr>
              <a:t>o  </a:t>
            </a:r>
            <a:r>
              <a:rPr dirty="0" sz="5050" spc="130">
                <a:latin typeface="Lucida Sans Unicode"/>
                <a:cs typeface="Lucida Sans Unicode"/>
              </a:rPr>
              <a:t>collect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320">
                <a:latin typeface="Lucida Sans Unicode"/>
                <a:cs typeface="Lucida Sans Unicode"/>
              </a:rPr>
              <a:t>and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50">
                <a:latin typeface="Lucida Sans Unicode"/>
                <a:cs typeface="Lucida Sans Unicode"/>
              </a:rPr>
              <a:t>analyze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60">
                <a:latin typeface="Lucida Sans Unicode"/>
                <a:cs typeface="Lucida Sans Unicode"/>
              </a:rPr>
              <a:t>large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204">
                <a:latin typeface="Lucida Sans Unicode"/>
                <a:cs typeface="Lucida Sans Unicode"/>
              </a:rPr>
              <a:t>amounts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-35">
                <a:latin typeface="Lucida Sans Unicode"/>
                <a:cs typeface="Lucida Sans Unicode"/>
              </a:rPr>
              <a:t>of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360">
                <a:latin typeface="Lucida Sans Unicode"/>
                <a:cs typeface="Lucida Sans Unicode"/>
              </a:rPr>
              <a:t>data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60">
                <a:latin typeface="Lucida Sans Unicode"/>
                <a:cs typeface="Lucida Sans Unicode"/>
              </a:rPr>
              <a:t>from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-10">
                <a:latin typeface="Lucida Sans Unicode"/>
                <a:cs typeface="Lucida Sans Unicode"/>
              </a:rPr>
              <a:t>their </a:t>
            </a:r>
            <a:r>
              <a:rPr dirty="0" sz="5050" spc="-1585">
                <a:latin typeface="Lucida Sans Unicode"/>
                <a:cs typeface="Lucida Sans Unicode"/>
              </a:rPr>
              <a:t> </a:t>
            </a:r>
            <a:r>
              <a:rPr dirty="0" sz="5050" spc="-40">
                <a:latin typeface="Lucida Sans Unicode"/>
                <a:cs typeface="Lucida Sans Unicode"/>
              </a:rPr>
              <a:t>users, </a:t>
            </a:r>
            <a:r>
              <a:rPr dirty="0" sz="5050" spc="65">
                <a:latin typeface="Lucida Sans Unicode"/>
                <a:cs typeface="Lucida Sans Unicode"/>
              </a:rPr>
              <a:t>including </a:t>
            </a:r>
            <a:r>
              <a:rPr dirty="0" sz="5050" spc="80">
                <a:latin typeface="Lucida Sans Unicode"/>
                <a:cs typeface="Lucida Sans Unicode"/>
              </a:rPr>
              <a:t>browsing </a:t>
            </a:r>
            <a:r>
              <a:rPr dirty="0" sz="5050" spc="-70">
                <a:latin typeface="Lucida Sans Unicode"/>
                <a:cs typeface="Lucida Sans Unicode"/>
              </a:rPr>
              <a:t>history, </a:t>
            </a:r>
            <a:r>
              <a:rPr dirty="0" sz="5050" spc="229">
                <a:latin typeface="Lucida Sans Unicode"/>
                <a:cs typeface="Lucida Sans Unicode"/>
              </a:rPr>
              <a:t>search </a:t>
            </a:r>
            <a:r>
              <a:rPr dirty="0" sz="5050">
                <a:latin typeface="Lucida Sans Unicode"/>
                <a:cs typeface="Lucida Sans Unicode"/>
              </a:rPr>
              <a:t>queries, </a:t>
            </a:r>
            <a:r>
              <a:rPr dirty="0" sz="5050" spc="5">
                <a:latin typeface="Lucida Sans Unicode"/>
                <a:cs typeface="Lucida Sans Unicode"/>
              </a:rPr>
              <a:t> </a:t>
            </a:r>
            <a:r>
              <a:rPr dirty="0" sz="5050" spc="215">
                <a:latin typeface="Lucida Sans Unicode"/>
                <a:cs typeface="Lucida Sans Unicode"/>
              </a:rPr>
              <a:t>purchase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-70">
                <a:latin typeface="Lucida Sans Unicode"/>
                <a:cs typeface="Lucida Sans Unicode"/>
              </a:rPr>
              <a:t>history,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320">
                <a:latin typeface="Lucida Sans Unicode"/>
                <a:cs typeface="Lucida Sans Unicode"/>
              </a:rPr>
              <a:t>and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60">
                <a:latin typeface="Lucida Sans Unicode"/>
                <a:cs typeface="Lucida Sans Unicode"/>
              </a:rPr>
              <a:t>other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140">
                <a:latin typeface="Lucida Sans Unicode"/>
                <a:cs typeface="Lucida Sans Unicode"/>
              </a:rPr>
              <a:t>relevant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360">
                <a:latin typeface="Lucida Sans Unicode"/>
                <a:cs typeface="Lucida Sans Unicode"/>
              </a:rPr>
              <a:t>data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-40">
                <a:latin typeface="Lucida Sans Unicode"/>
                <a:cs typeface="Lucida Sans Unicode"/>
              </a:rPr>
              <a:t>points.</a:t>
            </a:r>
            <a:endParaRPr sz="5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4" y="2775555"/>
            <a:ext cx="228600" cy="2285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3779" y="2329392"/>
            <a:ext cx="16213455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5050" spc="40">
                <a:latin typeface="Lucida Sans Unicode"/>
                <a:cs typeface="Lucida Sans Unicode"/>
              </a:rPr>
              <a:t>They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400">
                <a:latin typeface="Lucida Sans Unicode"/>
                <a:cs typeface="Lucida Sans Unicode"/>
              </a:rPr>
              <a:t>can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114">
                <a:latin typeface="Lucida Sans Unicode"/>
                <a:cs typeface="Lucida Sans Unicode"/>
              </a:rPr>
              <a:t>then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60">
                <a:latin typeface="Lucida Sans Unicode"/>
                <a:cs typeface="Lucida Sans Unicode"/>
              </a:rPr>
              <a:t>use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270">
                <a:latin typeface="Lucida Sans Unicode"/>
                <a:cs typeface="Lucida Sans Unicode"/>
              </a:rPr>
              <a:t>machine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95">
                <a:latin typeface="Lucida Sans Unicode"/>
                <a:cs typeface="Lucida Sans Unicode"/>
              </a:rPr>
              <a:t>learning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00">
                <a:latin typeface="Lucida Sans Unicode"/>
                <a:cs typeface="Lucida Sans Unicode"/>
              </a:rPr>
              <a:t>algorithms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40">
                <a:latin typeface="Lucida Sans Unicode"/>
                <a:cs typeface="Lucida Sans Unicode"/>
              </a:rPr>
              <a:t>to </a:t>
            </a:r>
            <a:r>
              <a:rPr dirty="0" sz="5050" spc="-1585">
                <a:latin typeface="Lucida Sans Unicode"/>
                <a:cs typeface="Lucida Sans Unicode"/>
              </a:rPr>
              <a:t> </a:t>
            </a:r>
            <a:r>
              <a:rPr dirty="0" sz="5050" spc="20">
                <a:latin typeface="Lucida Sans Unicode"/>
                <a:cs typeface="Lucida Sans Unicode"/>
              </a:rPr>
              <a:t>identify </a:t>
            </a:r>
            <a:r>
              <a:rPr dirty="0" sz="5050" spc="130">
                <a:latin typeface="Lucida Sans Unicode"/>
                <a:cs typeface="Lucida Sans Unicode"/>
              </a:rPr>
              <a:t>patterns </a:t>
            </a:r>
            <a:r>
              <a:rPr dirty="0" sz="5050" spc="320">
                <a:latin typeface="Lucida Sans Unicode"/>
                <a:cs typeface="Lucida Sans Unicode"/>
              </a:rPr>
              <a:t>and </a:t>
            </a:r>
            <a:r>
              <a:rPr dirty="0" sz="5050" spc="80">
                <a:latin typeface="Lucida Sans Unicode"/>
                <a:cs typeface="Lucida Sans Unicode"/>
              </a:rPr>
              <a:t>correlations </a:t>
            </a:r>
            <a:r>
              <a:rPr dirty="0" sz="5050" spc="-60">
                <a:latin typeface="Lucida Sans Unicode"/>
                <a:cs typeface="Lucida Sans Unicode"/>
              </a:rPr>
              <a:t>in </a:t>
            </a:r>
            <a:r>
              <a:rPr dirty="0" sz="5050" spc="120">
                <a:latin typeface="Lucida Sans Unicode"/>
                <a:cs typeface="Lucida Sans Unicode"/>
              </a:rPr>
              <a:t>the </a:t>
            </a:r>
            <a:r>
              <a:rPr dirty="0" sz="5050" spc="360">
                <a:latin typeface="Lucida Sans Unicode"/>
                <a:cs typeface="Lucida Sans Unicode"/>
              </a:rPr>
              <a:t>data </a:t>
            </a:r>
            <a:r>
              <a:rPr dirty="0" sz="5050" spc="320">
                <a:latin typeface="Lucida Sans Unicode"/>
                <a:cs typeface="Lucida Sans Unicode"/>
              </a:rPr>
              <a:t>and </a:t>
            </a:r>
            <a:r>
              <a:rPr dirty="0" sz="5050" spc="-1585">
                <a:latin typeface="Lucida Sans Unicode"/>
                <a:cs typeface="Lucida Sans Unicode"/>
              </a:rPr>
              <a:t> </a:t>
            </a:r>
            <a:r>
              <a:rPr dirty="0" sz="5050" spc="270">
                <a:latin typeface="Lucida Sans Unicode"/>
                <a:cs typeface="Lucida Sans Unicode"/>
              </a:rPr>
              <a:t>make </a:t>
            </a:r>
            <a:r>
              <a:rPr dirty="0" sz="5050" spc="80">
                <a:latin typeface="Lucida Sans Unicode"/>
                <a:cs typeface="Lucida Sans Unicode"/>
              </a:rPr>
              <a:t>predictions </a:t>
            </a:r>
            <a:r>
              <a:rPr dirty="0" sz="5050" spc="204">
                <a:latin typeface="Lucida Sans Unicode"/>
                <a:cs typeface="Lucida Sans Unicode"/>
              </a:rPr>
              <a:t>about </a:t>
            </a:r>
            <a:r>
              <a:rPr dirty="0" sz="5050" spc="75">
                <a:latin typeface="Lucida Sans Unicode"/>
                <a:cs typeface="Lucida Sans Unicode"/>
              </a:rPr>
              <a:t>user </a:t>
            </a:r>
            <a:r>
              <a:rPr dirty="0" sz="5050" spc="140">
                <a:latin typeface="Lucida Sans Unicode"/>
                <a:cs typeface="Lucida Sans Unicode"/>
              </a:rPr>
              <a:t>preferences </a:t>
            </a:r>
            <a:r>
              <a:rPr dirty="0" sz="5050" spc="320">
                <a:latin typeface="Lucida Sans Unicode"/>
                <a:cs typeface="Lucida Sans Unicode"/>
              </a:rPr>
              <a:t>and </a:t>
            </a:r>
            <a:r>
              <a:rPr dirty="0" sz="5050" spc="325">
                <a:latin typeface="Lucida Sans Unicode"/>
                <a:cs typeface="Lucida Sans Unicode"/>
              </a:rPr>
              <a:t> </a:t>
            </a:r>
            <a:r>
              <a:rPr dirty="0" sz="5050" spc="75">
                <a:latin typeface="Lucida Sans Unicode"/>
                <a:cs typeface="Lucida Sans Unicode"/>
              </a:rPr>
              <a:t>behavior.</a:t>
            </a:r>
            <a:endParaRPr sz="5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4" y="2512618"/>
            <a:ext cx="228600" cy="228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2610" y="2066455"/>
            <a:ext cx="16335375" cy="2711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5050" spc="235"/>
              <a:t>Once</a:t>
            </a:r>
            <a:r>
              <a:rPr dirty="0" sz="5050" spc="-254"/>
              <a:t> </a:t>
            </a:r>
            <a:r>
              <a:rPr dirty="0" sz="5050" spc="-30"/>
              <a:t>this</a:t>
            </a:r>
            <a:r>
              <a:rPr dirty="0" sz="5050" spc="-250"/>
              <a:t> </a:t>
            </a:r>
            <a:r>
              <a:rPr dirty="0" sz="5050" spc="360"/>
              <a:t>data</a:t>
            </a:r>
            <a:r>
              <a:rPr dirty="0" sz="5050" spc="-250"/>
              <a:t> </a:t>
            </a:r>
            <a:r>
              <a:rPr dirty="0" sz="5050" spc="260"/>
              <a:t>has</a:t>
            </a:r>
            <a:r>
              <a:rPr dirty="0" sz="5050" spc="-250"/>
              <a:t> </a:t>
            </a:r>
            <a:r>
              <a:rPr dirty="0" sz="5050" spc="240"/>
              <a:t>been</a:t>
            </a:r>
            <a:r>
              <a:rPr dirty="0" sz="5050" spc="-254"/>
              <a:t> </a:t>
            </a:r>
            <a:r>
              <a:rPr dirty="0" sz="5050" spc="75"/>
              <a:t>analyzed,</a:t>
            </a:r>
            <a:r>
              <a:rPr dirty="0" sz="5050" spc="-250"/>
              <a:t> </a:t>
            </a:r>
            <a:r>
              <a:rPr dirty="0" sz="5050" spc="110"/>
              <a:t>businesses</a:t>
            </a:r>
            <a:r>
              <a:rPr dirty="0" sz="5050" spc="-250"/>
              <a:t> </a:t>
            </a:r>
            <a:r>
              <a:rPr dirty="0" sz="5050" spc="400"/>
              <a:t>can </a:t>
            </a:r>
            <a:r>
              <a:rPr dirty="0" sz="5050" spc="-1580"/>
              <a:t> </a:t>
            </a:r>
            <a:r>
              <a:rPr dirty="0" sz="5050" spc="160"/>
              <a:t>use</a:t>
            </a:r>
            <a:r>
              <a:rPr dirty="0" sz="5050" spc="-254"/>
              <a:t> </a:t>
            </a:r>
            <a:r>
              <a:rPr dirty="0" sz="5050" spc="-135"/>
              <a:t>it</a:t>
            </a:r>
            <a:r>
              <a:rPr dirty="0" sz="5050" spc="-254"/>
              <a:t> </a:t>
            </a:r>
            <a:r>
              <a:rPr dirty="0" sz="5050" spc="40"/>
              <a:t>to</a:t>
            </a:r>
            <a:r>
              <a:rPr dirty="0" sz="5050" spc="-254"/>
              <a:t> </a:t>
            </a:r>
            <a:r>
              <a:rPr dirty="0" sz="5050" spc="250"/>
              <a:t>create</a:t>
            </a:r>
            <a:r>
              <a:rPr dirty="0" sz="5050" spc="-250"/>
              <a:t> </a:t>
            </a:r>
            <a:r>
              <a:rPr dirty="0" sz="5050" spc="185"/>
              <a:t>targeted</a:t>
            </a:r>
            <a:r>
              <a:rPr dirty="0" sz="5050" spc="-254"/>
              <a:t> </a:t>
            </a:r>
            <a:r>
              <a:rPr dirty="0" sz="5050" spc="310"/>
              <a:t>ads</a:t>
            </a:r>
            <a:r>
              <a:rPr dirty="0" sz="5050" spc="-254"/>
              <a:t> </a:t>
            </a:r>
            <a:r>
              <a:rPr dirty="0" sz="5050" spc="155"/>
              <a:t>that</a:t>
            </a:r>
            <a:r>
              <a:rPr dirty="0" sz="5050" spc="-250"/>
              <a:t> </a:t>
            </a:r>
            <a:r>
              <a:rPr dirty="0" sz="5050" spc="254"/>
              <a:t>are</a:t>
            </a:r>
            <a:r>
              <a:rPr dirty="0" sz="5050" spc="-254"/>
              <a:t> </a:t>
            </a:r>
            <a:r>
              <a:rPr dirty="0" sz="5050" spc="190"/>
              <a:t>more</a:t>
            </a:r>
            <a:r>
              <a:rPr dirty="0" sz="5050" spc="-254"/>
              <a:t> </a:t>
            </a:r>
            <a:r>
              <a:rPr dirty="0" sz="5050" spc="-85"/>
              <a:t>likely</a:t>
            </a:r>
            <a:r>
              <a:rPr dirty="0" sz="5050" spc="-254"/>
              <a:t> </a:t>
            </a:r>
            <a:r>
              <a:rPr dirty="0" sz="5050" spc="40"/>
              <a:t>to </a:t>
            </a:r>
            <a:r>
              <a:rPr dirty="0" sz="5050" spc="-1580"/>
              <a:t> </a:t>
            </a:r>
            <a:r>
              <a:rPr dirty="0" sz="5050" spc="300"/>
              <a:t>appeal</a:t>
            </a:r>
            <a:r>
              <a:rPr dirty="0" sz="5050" spc="-254"/>
              <a:t> </a:t>
            </a:r>
            <a:r>
              <a:rPr dirty="0" sz="5050" spc="40"/>
              <a:t>to</a:t>
            </a:r>
            <a:r>
              <a:rPr dirty="0" sz="5050" spc="-250"/>
              <a:t> </a:t>
            </a:r>
            <a:r>
              <a:rPr dirty="0" sz="5050" spc="60"/>
              <a:t>individual</a:t>
            </a:r>
            <a:r>
              <a:rPr dirty="0" sz="5050" spc="-250"/>
              <a:t> </a:t>
            </a:r>
            <a:r>
              <a:rPr dirty="0" sz="5050" spc="-30"/>
              <a:t>users.</a:t>
            </a:r>
            <a:endParaRPr sz="5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985" y="2855088"/>
            <a:ext cx="228600" cy="2285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4030" y="2408925"/>
            <a:ext cx="16604615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300"/>
              </a:lnSpc>
              <a:spcBef>
                <a:spcPts val="100"/>
              </a:spcBef>
            </a:pPr>
            <a:r>
              <a:rPr dirty="0" sz="5050" spc="-75">
                <a:latin typeface="Lucida Sans Unicode"/>
                <a:cs typeface="Lucida Sans Unicode"/>
              </a:rPr>
              <a:t>For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60">
                <a:latin typeface="Lucida Sans Unicode"/>
                <a:cs typeface="Lucida Sans Unicode"/>
              </a:rPr>
              <a:t>example,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630">
                <a:latin typeface="Lucida Sans Unicode"/>
                <a:cs typeface="Lucida Sans Unicode"/>
              </a:rPr>
              <a:t>a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70">
                <a:latin typeface="Lucida Sans Unicode"/>
                <a:cs typeface="Lucida Sans Unicode"/>
              </a:rPr>
              <a:t>clothing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50">
                <a:latin typeface="Lucida Sans Unicode"/>
                <a:cs typeface="Lucida Sans Unicode"/>
              </a:rPr>
              <a:t>retailer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14">
                <a:latin typeface="Lucida Sans Unicode"/>
                <a:cs typeface="Lucida Sans Unicode"/>
              </a:rPr>
              <a:t>might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60">
                <a:latin typeface="Lucida Sans Unicode"/>
                <a:cs typeface="Lucida Sans Unicode"/>
              </a:rPr>
              <a:t>use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360">
                <a:latin typeface="Lucida Sans Unicode"/>
                <a:cs typeface="Lucida Sans Unicode"/>
              </a:rPr>
              <a:t>data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14">
                <a:latin typeface="Lucida Sans Unicode"/>
                <a:cs typeface="Lucida Sans Unicode"/>
              </a:rPr>
              <a:t>on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630">
                <a:latin typeface="Lucida Sans Unicode"/>
                <a:cs typeface="Lucida Sans Unicode"/>
              </a:rPr>
              <a:t>a </a:t>
            </a:r>
            <a:r>
              <a:rPr dirty="0" sz="5050" spc="-1585">
                <a:latin typeface="Lucida Sans Unicode"/>
                <a:cs typeface="Lucida Sans Unicode"/>
              </a:rPr>
              <a:t> </a:t>
            </a:r>
            <a:r>
              <a:rPr dirty="0" sz="5050">
                <a:latin typeface="Lucida Sans Unicode"/>
                <a:cs typeface="Lucida Sans Unicode"/>
              </a:rPr>
              <a:t>user's </a:t>
            </a:r>
            <a:r>
              <a:rPr dirty="0" sz="5050" spc="80">
                <a:latin typeface="Lucida Sans Unicode"/>
                <a:cs typeface="Lucida Sans Unicode"/>
              </a:rPr>
              <a:t>browsing </a:t>
            </a:r>
            <a:r>
              <a:rPr dirty="0" sz="5050" spc="5">
                <a:latin typeface="Lucida Sans Unicode"/>
                <a:cs typeface="Lucida Sans Unicode"/>
              </a:rPr>
              <a:t>history </a:t>
            </a:r>
            <a:r>
              <a:rPr dirty="0" sz="5050" spc="320">
                <a:latin typeface="Lucida Sans Unicode"/>
                <a:cs typeface="Lucida Sans Unicode"/>
              </a:rPr>
              <a:t>and </a:t>
            </a:r>
            <a:r>
              <a:rPr dirty="0" sz="5050" spc="215">
                <a:latin typeface="Lucida Sans Unicode"/>
                <a:cs typeface="Lucida Sans Unicode"/>
              </a:rPr>
              <a:t>purchase </a:t>
            </a:r>
            <a:r>
              <a:rPr dirty="0" sz="5050" spc="5">
                <a:latin typeface="Lucida Sans Unicode"/>
                <a:cs typeface="Lucida Sans Unicode"/>
              </a:rPr>
              <a:t>history </a:t>
            </a:r>
            <a:r>
              <a:rPr dirty="0" sz="5050" spc="40">
                <a:latin typeface="Lucida Sans Unicode"/>
                <a:cs typeface="Lucida Sans Unicode"/>
              </a:rPr>
              <a:t>to </a:t>
            </a:r>
            <a:r>
              <a:rPr dirty="0" sz="5050" spc="45">
                <a:latin typeface="Lucida Sans Unicode"/>
                <a:cs typeface="Lucida Sans Unicode"/>
              </a:rPr>
              <a:t> </a:t>
            </a:r>
            <a:r>
              <a:rPr dirty="0" sz="5050" spc="105">
                <a:latin typeface="Lucida Sans Unicode"/>
                <a:cs typeface="Lucida Sans Unicode"/>
              </a:rPr>
              <a:t>provide </a:t>
            </a:r>
            <a:r>
              <a:rPr dirty="0" sz="5050" spc="65">
                <a:latin typeface="Lucida Sans Unicode"/>
                <a:cs typeface="Lucida Sans Unicode"/>
              </a:rPr>
              <a:t>personalized </a:t>
            </a:r>
            <a:r>
              <a:rPr dirty="0" sz="5050" spc="200">
                <a:latin typeface="Lucida Sans Unicode"/>
                <a:cs typeface="Lucida Sans Unicode"/>
              </a:rPr>
              <a:t>recommendations </a:t>
            </a:r>
            <a:r>
              <a:rPr dirty="0" sz="5050" spc="-85">
                <a:latin typeface="Lucida Sans Unicode"/>
                <a:cs typeface="Lucida Sans Unicode"/>
              </a:rPr>
              <a:t>for </a:t>
            </a:r>
            <a:r>
              <a:rPr dirty="0" sz="5050" spc="225">
                <a:latin typeface="Lucida Sans Unicode"/>
                <a:cs typeface="Lucida Sans Unicode"/>
              </a:rPr>
              <a:t>new </a:t>
            </a:r>
            <a:r>
              <a:rPr dirty="0" sz="5050" spc="229">
                <a:latin typeface="Lucida Sans Unicode"/>
                <a:cs typeface="Lucida Sans Unicode"/>
              </a:rPr>
              <a:t> </a:t>
            </a:r>
            <a:r>
              <a:rPr dirty="0" sz="5050" spc="125">
                <a:latin typeface="Lucida Sans Unicode"/>
                <a:cs typeface="Lucida Sans Unicode"/>
              </a:rPr>
              <a:t>products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-25">
                <a:latin typeface="Lucida Sans Unicode"/>
                <a:cs typeface="Lucida Sans Unicode"/>
              </a:rPr>
              <a:t>or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25">
                <a:latin typeface="Lucida Sans Unicode"/>
                <a:cs typeface="Lucida Sans Unicode"/>
              </a:rPr>
              <a:t>promotions.</a:t>
            </a:r>
            <a:endParaRPr sz="5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4" y="2625024"/>
            <a:ext cx="228600" cy="228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3523" y="2178860"/>
            <a:ext cx="16279494" cy="2711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5050" spc="-165"/>
              <a:t>To </a:t>
            </a:r>
            <a:r>
              <a:rPr dirty="0" sz="5050" spc="60"/>
              <a:t>monetize </a:t>
            </a:r>
            <a:r>
              <a:rPr dirty="0" sz="5050" spc="-30"/>
              <a:t>this </a:t>
            </a:r>
            <a:r>
              <a:rPr dirty="0" sz="5050" spc="45"/>
              <a:t>service, </a:t>
            </a:r>
            <a:r>
              <a:rPr dirty="0" sz="5050" spc="120"/>
              <a:t>the </a:t>
            </a:r>
            <a:r>
              <a:rPr dirty="0" sz="5050" spc="100"/>
              <a:t>B2C </a:t>
            </a:r>
            <a:r>
              <a:rPr dirty="0" sz="5050" spc="-145"/>
              <a:t>AI </a:t>
            </a:r>
            <a:r>
              <a:rPr dirty="0" sz="5050" spc="155"/>
              <a:t>application </a:t>
            </a:r>
            <a:r>
              <a:rPr dirty="0" sz="5050" spc="160"/>
              <a:t> </a:t>
            </a:r>
            <a:r>
              <a:rPr dirty="0" sz="5050" spc="145"/>
              <a:t>could</a:t>
            </a:r>
            <a:r>
              <a:rPr dirty="0" sz="5050" spc="-254"/>
              <a:t> </a:t>
            </a:r>
            <a:r>
              <a:rPr dirty="0" sz="5050" spc="130"/>
              <a:t>display</a:t>
            </a:r>
            <a:r>
              <a:rPr dirty="0" sz="5050" spc="-254"/>
              <a:t> </a:t>
            </a:r>
            <a:r>
              <a:rPr dirty="0" sz="5050" spc="185"/>
              <a:t>targeted</a:t>
            </a:r>
            <a:r>
              <a:rPr dirty="0" sz="5050" spc="-254"/>
              <a:t> </a:t>
            </a:r>
            <a:r>
              <a:rPr dirty="0" sz="5050" spc="310"/>
              <a:t>ads</a:t>
            </a:r>
            <a:r>
              <a:rPr dirty="0" sz="5050" spc="-254"/>
              <a:t> </a:t>
            </a:r>
            <a:r>
              <a:rPr dirty="0" sz="5050" spc="40"/>
              <a:t>to</a:t>
            </a:r>
            <a:r>
              <a:rPr dirty="0" sz="5050" spc="-254"/>
              <a:t> </a:t>
            </a:r>
            <a:r>
              <a:rPr dirty="0" sz="5050" spc="155"/>
              <a:t>customers</a:t>
            </a:r>
            <a:r>
              <a:rPr dirty="0" sz="5050" spc="-254"/>
              <a:t> </a:t>
            </a:r>
            <a:r>
              <a:rPr dirty="0" sz="5050" spc="295"/>
              <a:t>based</a:t>
            </a:r>
            <a:r>
              <a:rPr dirty="0" sz="5050" spc="-254"/>
              <a:t> </a:t>
            </a:r>
            <a:r>
              <a:rPr dirty="0" sz="5050" spc="114"/>
              <a:t>on </a:t>
            </a:r>
            <a:r>
              <a:rPr dirty="0" sz="5050" spc="-1585"/>
              <a:t> </a:t>
            </a:r>
            <a:r>
              <a:rPr dirty="0" sz="5050" spc="-10"/>
              <a:t>their</a:t>
            </a:r>
            <a:r>
              <a:rPr dirty="0" sz="5050" spc="-254"/>
              <a:t> </a:t>
            </a:r>
            <a:r>
              <a:rPr dirty="0" sz="5050" spc="100"/>
              <a:t>real-time</a:t>
            </a:r>
            <a:r>
              <a:rPr dirty="0" sz="5050" spc="-250"/>
              <a:t> </a:t>
            </a:r>
            <a:r>
              <a:rPr dirty="0" sz="5050" spc="135"/>
              <a:t>searches.</a:t>
            </a:r>
            <a:endParaRPr sz="5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4" y="2855088"/>
            <a:ext cx="228600" cy="2285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21816" y="2408924"/>
            <a:ext cx="17083405" cy="450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71450">
              <a:lnSpc>
                <a:spcPct val="116300"/>
              </a:lnSpc>
              <a:spcBef>
                <a:spcPts val="100"/>
              </a:spcBef>
            </a:pPr>
            <a:r>
              <a:rPr dirty="0" sz="5050" spc="-10">
                <a:latin typeface="Lucida Sans Unicode"/>
                <a:cs typeface="Lucida Sans Unicode"/>
              </a:rPr>
              <a:t>Additionally, </a:t>
            </a:r>
            <a:r>
              <a:rPr dirty="0" sz="5050" spc="120">
                <a:latin typeface="Lucida Sans Unicode"/>
                <a:cs typeface="Lucida Sans Unicode"/>
              </a:rPr>
              <a:t>the </a:t>
            </a:r>
            <a:r>
              <a:rPr dirty="0" sz="5050" spc="50">
                <a:latin typeface="Lucida Sans Unicode"/>
                <a:cs typeface="Lucida Sans Unicode"/>
              </a:rPr>
              <a:t>ability </a:t>
            </a:r>
            <a:r>
              <a:rPr dirty="0" sz="5050" spc="40">
                <a:latin typeface="Lucida Sans Unicode"/>
                <a:cs typeface="Lucida Sans Unicode"/>
              </a:rPr>
              <a:t>to </a:t>
            </a:r>
            <a:r>
              <a:rPr dirty="0" sz="5050" spc="105">
                <a:latin typeface="Lucida Sans Unicode"/>
                <a:cs typeface="Lucida Sans Unicode"/>
              </a:rPr>
              <a:t>provide </a:t>
            </a:r>
            <a:r>
              <a:rPr dirty="0" sz="5050" spc="185">
                <a:latin typeface="Lucida Sans Unicode"/>
                <a:cs typeface="Lucida Sans Unicode"/>
              </a:rPr>
              <a:t>targeted </a:t>
            </a:r>
            <a:r>
              <a:rPr dirty="0" sz="5050" spc="310">
                <a:latin typeface="Lucida Sans Unicode"/>
                <a:cs typeface="Lucida Sans Unicode"/>
              </a:rPr>
              <a:t>ads </a:t>
            </a:r>
            <a:r>
              <a:rPr dirty="0" sz="5050" spc="40">
                <a:latin typeface="Lucida Sans Unicode"/>
                <a:cs typeface="Lucida Sans Unicode"/>
              </a:rPr>
              <a:t>to </a:t>
            </a:r>
            <a:r>
              <a:rPr dirty="0" sz="5050" spc="45">
                <a:latin typeface="Lucida Sans Unicode"/>
                <a:cs typeface="Lucida Sans Unicode"/>
              </a:rPr>
              <a:t> </a:t>
            </a:r>
            <a:r>
              <a:rPr dirty="0" sz="5050" spc="155">
                <a:latin typeface="Lucida Sans Unicode"/>
                <a:cs typeface="Lucida Sans Unicode"/>
              </a:rPr>
              <a:t>customers </a:t>
            </a:r>
            <a:r>
              <a:rPr dirty="0" sz="5050" spc="-60">
                <a:latin typeface="Lucida Sans Unicode"/>
                <a:cs typeface="Lucida Sans Unicode"/>
              </a:rPr>
              <a:t>in </a:t>
            </a:r>
            <a:r>
              <a:rPr dirty="0" sz="5050" spc="100">
                <a:latin typeface="Lucida Sans Unicode"/>
                <a:cs typeface="Lucida Sans Unicode"/>
              </a:rPr>
              <a:t>real-time </a:t>
            </a:r>
            <a:r>
              <a:rPr dirty="0" sz="5050" spc="400">
                <a:latin typeface="Lucida Sans Unicode"/>
                <a:cs typeface="Lucida Sans Unicode"/>
              </a:rPr>
              <a:t>can </a:t>
            </a:r>
            <a:r>
              <a:rPr dirty="0" sz="5050" spc="140">
                <a:latin typeface="Lucida Sans Unicode"/>
                <a:cs typeface="Lucida Sans Unicode"/>
              </a:rPr>
              <a:t>improve </a:t>
            </a:r>
            <a:r>
              <a:rPr dirty="0" sz="5050" spc="120">
                <a:latin typeface="Lucida Sans Unicode"/>
                <a:cs typeface="Lucida Sans Unicode"/>
              </a:rPr>
              <a:t>the </a:t>
            </a:r>
            <a:r>
              <a:rPr dirty="0" sz="5050" spc="125">
                <a:latin typeface="Lucida Sans Unicode"/>
                <a:cs typeface="Lucida Sans Unicode"/>
              </a:rPr>
              <a:t> </a:t>
            </a:r>
            <a:r>
              <a:rPr dirty="0" sz="5050" spc="114">
                <a:latin typeface="Lucida Sans Unicode"/>
                <a:cs typeface="Lucida Sans Unicode"/>
              </a:rPr>
              <a:t>effectiveness</a:t>
            </a:r>
            <a:r>
              <a:rPr dirty="0" sz="5050" spc="-254">
                <a:latin typeface="Lucida Sans Unicode"/>
                <a:cs typeface="Lucida Sans Unicode"/>
              </a:rPr>
              <a:t> </a:t>
            </a:r>
            <a:r>
              <a:rPr dirty="0" sz="5050" spc="-35">
                <a:latin typeface="Lucida Sans Unicode"/>
                <a:cs typeface="Lucida Sans Unicode"/>
              </a:rPr>
              <a:t>of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05">
                <a:latin typeface="Lucida Sans Unicode"/>
                <a:cs typeface="Lucida Sans Unicode"/>
              </a:rPr>
              <a:t>advertising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295">
                <a:latin typeface="Lucida Sans Unicode"/>
                <a:cs typeface="Lucida Sans Unicode"/>
              </a:rPr>
              <a:t>campaigns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320">
                <a:latin typeface="Lucida Sans Unicode"/>
                <a:cs typeface="Lucida Sans Unicode"/>
              </a:rPr>
              <a:t>and</a:t>
            </a:r>
            <a:r>
              <a:rPr dirty="0" sz="5050" spc="-250">
                <a:latin typeface="Lucida Sans Unicode"/>
                <a:cs typeface="Lucida Sans Unicode"/>
              </a:rPr>
              <a:t> </a:t>
            </a:r>
            <a:r>
              <a:rPr dirty="0" sz="5050" spc="185">
                <a:latin typeface="Lucida Sans Unicode"/>
                <a:cs typeface="Lucida Sans Unicode"/>
              </a:rPr>
              <a:t>increase </a:t>
            </a:r>
            <a:r>
              <a:rPr dirty="0" sz="5050" spc="-1580">
                <a:latin typeface="Lucida Sans Unicode"/>
                <a:cs typeface="Lucida Sans Unicode"/>
              </a:rPr>
              <a:t> </a:t>
            </a:r>
            <a:r>
              <a:rPr dirty="0" sz="5050" spc="110">
                <a:latin typeface="Lucida Sans Unicode"/>
                <a:cs typeface="Lucida Sans Unicode"/>
              </a:rPr>
              <a:t>advertiser </a:t>
            </a:r>
            <a:r>
              <a:rPr dirty="0" sz="5050" spc="-225">
                <a:latin typeface="Lucida Sans Unicode"/>
                <a:cs typeface="Lucida Sans Unicode"/>
              </a:rPr>
              <a:t>ROI, </a:t>
            </a:r>
            <a:r>
              <a:rPr dirty="0" sz="5050" spc="150">
                <a:latin typeface="Lucida Sans Unicode"/>
                <a:cs typeface="Lucida Sans Unicode"/>
              </a:rPr>
              <a:t>making </a:t>
            </a:r>
            <a:r>
              <a:rPr dirty="0" sz="5050" spc="-135">
                <a:latin typeface="Lucida Sans Unicode"/>
                <a:cs typeface="Lucida Sans Unicode"/>
              </a:rPr>
              <a:t>it </a:t>
            </a:r>
            <a:r>
              <a:rPr dirty="0" sz="5050" spc="630">
                <a:latin typeface="Lucida Sans Unicode"/>
                <a:cs typeface="Lucida Sans Unicode"/>
              </a:rPr>
              <a:t>a </a:t>
            </a:r>
            <a:r>
              <a:rPr dirty="0" sz="5050" spc="210">
                <a:latin typeface="Lucida Sans Unicode"/>
                <a:cs typeface="Lucida Sans Unicode"/>
              </a:rPr>
              <a:t>valuable </a:t>
            </a:r>
            <a:r>
              <a:rPr dirty="0" sz="5050">
                <a:latin typeface="Lucida Sans Unicode"/>
                <a:cs typeface="Lucida Sans Unicode"/>
              </a:rPr>
              <a:t>offering </a:t>
            </a:r>
            <a:r>
              <a:rPr dirty="0" sz="5050" spc="-85">
                <a:latin typeface="Lucida Sans Unicode"/>
                <a:cs typeface="Lucida Sans Unicode"/>
              </a:rPr>
              <a:t>for </a:t>
            </a:r>
            <a:r>
              <a:rPr dirty="0" sz="5050" spc="-80">
                <a:latin typeface="Lucida Sans Unicode"/>
                <a:cs typeface="Lucida Sans Unicode"/>
              </a:rPr>
              <a:t> </a:t>
            </a:r>
            <a:r>
              <a:rPr dirty="0" sz="5050" spc="50">
                <a:latin typeface="Lucida Sans Unicode"/>
                <a:cs typeface="Lucida Sans Unicode"/>
              </a:rPr>
              <a:t>businesses.</a:t>
            </a:r>
            <a:endParaRPr sz="5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Mohd Quamar Tyagi</dc:creator>
  <cp:keywords>DAFexhg2IzM,BAE_6ZazcRY</cp:keywords>
  <dc:title>B2C</dc:title>
  <dcterms:created xsi:type="dcterms:W3CDTF">2023-03-31T14:44:17Z</dcterms:created>
  <dcterms:modified xsi:type="dcterms:W3CDTF">2023-03-31T14:44:17Z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2023-03-31T00:00:00Z</vt:filetime>
  </property>
</Properties>
</file>