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88a79dd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88a79dd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88a79dd7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88a79dd7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88a79dd7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88a79dd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8a79dd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88a79dd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88a79dd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88a79dd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88a79dd7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88a79dd7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88a79dd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88a79dd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88a79dd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88a79dd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88a79dd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88a79dd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arpitjaswal/" TargetMode="External"/><Relationship Id="rId5" Type="http://schemas.openxmlformats.org/officeDocument/2006/relationships/hyperlink" Target="https://github.com/arpitjasw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793750" y="630225"/>
            <a:ext cx="6909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1428"/>
              <a:buFont typeface="Arial"/>
              <a:buNone/>
            </a:pPr>
            <a:r>
              <a:rPr lang="en" sz="3500"/>
              <a:t>unique monetization     opportunities with B2C AI applications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T3xtifyai Octernship Submission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</a:rPr>
              <a:t>Arpit Jaswal(github.com/arpitjaswal/)</a:t>
            </a:r>
            <a:endParaRPr b="1"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Dynamic price model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535775" y="1480150"/>
            <a:ext cx="7222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Companies can implement a dynamic pricing strategy that allows for highly flexible pricing of products or services.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This approach involves adjusting prices based on variables like demand, time, customer profile, and other factors.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By leveraging AI and data analytics, companies can optimize pricing to maximize revenue and profitability.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Dynamic pricing can also help companies stay competitive in a constantly changing marketplace.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iece of duct tape sticking a note to the slide" id="140" name="Google Shape;140;p22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6410300" y="395826"/>
            <a:ext cx="2072000" cy="7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162725"/>
            <a:ext cx="87093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6" name="Google Shape;146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AI Applications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669950" y="1377475"/>
            <a:ext cx="7758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AI can use historical and real-time data to analyze market trends and customer behavior, informing pricing decisions.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AI can predict demand and adjust pricing accordingly, such as raising prices during peak demand periods and lowering prices during low demand periods.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AI can segment customers based on their profiles and adjust pricing to incentivize different groups of customers.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AI can continuously monitor the market and competitors' pricing strategies, adjusting pricing in real-time to remain competitive.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3547" r="11985" t="0"/>
          <a:stretch/>
        </p:blipFill>
        <p:spPr>
          <a:xfrm>
            <a:off x="0" y="-64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type="ctrTitle"/>
          </p:nvPr>
        </p:nvSpPr>
        <p:spPr>
          <a:xfrm>
            <a:off x="4572000" y="475450"/>
            <a:ext cx="6909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4041325" y="2236775"/>
            <a:ext cx="6331500" cy="17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Arpit Jaswal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r>
              <a:rPr b="1" lang="en" sz="2400">
                <a:solidFill>
                  <a:schemeClr val="dk1"/>
                </a:solidFill>
              </a:rPr>
              <a:t>  </a:t>
            </a:r>
            <a:r>
              <a:rPr b="1" lang="en" sz="24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Brand Name/Repute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Providing an option for customers to establish their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own unique identity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can create a sense of exclusivity.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This can be considered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desirable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by some customers and may justify a premium price.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This tactic is commonly implemented in the realm of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gaming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Examples of games that implement this tactic include PUBG and League of Legends.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6410300" y="395826"/>
            <a:ext cx="2072000" cy="7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162725"/>
            <a:ext cx="87093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AI Applications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69950" y="1377475"/>
            <a:ext cx="7758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Avatar customization: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AI-powered avatar customization options for gamers to establish their unique identity in the game.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Personalized rewards: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AI-powered analysis of player behavior and personalized rewards for achievements.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Dynamic game environments: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AI-powered creation of unique game environments or experiences for individual players.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Social matchmaking: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AI-powered matching of players with similar gaming styles and preferences.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Limited edition items: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AI-powered creation of limited edition items or content for a select few players, justifying a premium price.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Fractional ownership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535775" y="1480150"/>
            <a:ext cx="7222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A pricing strategy that allows for significant flexibility in determining the price of products or services based on various factors.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Pricing can be adjusted based on variables such as time, demand, customer profile, and performance, among others.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This pricing tactic can be used to optimize revenue and profit by adjusting prices to match changing market conditions and customer behavior.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By employing a flexible pricing strategy, businesses can remain competitive and adapt to the ever-changing demands of the market.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iece of duct tape sticking a note to the slide" id="95" name="Google Shape;95;p16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6410300" y="395826"/>
            <a:ext cx="2072000" cy="7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162725"/>
            <a:ext cx="87093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1" name="Google Shape;101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AI Applications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669950" y="1377475"/>
            <a:ext cx="7758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AI can analyze historical sales data and identify patterns in customer behavior to inform pricing decisions.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AI can use predictive modeling to forecast demand and adjust prices accordingly, such as raising prices during peak demand periods and lowering prices during low demand periods.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AI can segment customers based on their buying behavior and adjust prices based on customer profiles, such as offering discounts to loyal customers or charging higher prices to price-insensitive customers.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AI can analyze the performance of individual products or services and adjust prices based on their profitability, such as raising prices for high-margin products and lowering prices for low-margin products.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AI can monitor competitor pricing and adjust prices in response to changes in the market, such as undercutting competitors during price wars or raising prices during periods of low competition.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Peer Presents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9" name="Google Shape;109;p18"/>
          <p:cNvSpPr txBox="1"/>
          <p:nvPr>
            <p:ph idx="4294967295" type="title"/>
          </p:nvPr>
        </p:nvSpPr>
        <p:spPr>
          <a:xfrm>
            <a:off x="535775" y="1480150"/>
            <a:ext cx="7222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Companies can capitalize on the satisfaction customers get from buying their friends a round of drinks by creating opportunities for similar mood boosts with their products.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This can be achieved by enabling customers to help others while using the product or giving rewards to friends who sign up.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To start a pricing strategy, companies can determine the average value generated by a new customer and the cost of acquiring that customer.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By understanding these metrics, companies can set prices that optimize revenue and balance the cost of customer acquisition.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iece of duct tape sticking a note to the slide" id="110" name="Google Shape;110;p18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6410300" y="395826"/>
            <a:ext cx="2072000" cy="7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162725"/>
            <a:ext cx="87093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6" name="Google Shape;116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AI Applications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669950" y="1377475"/>
            <a:ext cx="7758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By analyzing customer behavior and preferences, AI algorithms can help identify opportunities for creating similar mood boosts with products that customers are more likely to respond positively 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AI-powered recommendation systems can suggest products to customers based on their past purchases, browsing history, and demographics, thereby increasing the likelihood of them buying and recommending the product to others.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AI can help companies optimize their pricing strategies by using machine learning algorithms to identify the optimal price points based on customer demand and willingness to pay.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AI can assist in analyzing customer acquisition costs and identifying patterns in customer acquisition, allowing companies to target their marketing efforts more effectively and improve the overall cost-effectiveness of their customer acquisition campaigns.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Upselling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4" name="Google Shape;124;p20"/>
          <p:cNvSpPr txBox="1"/>
          <p:nvPr>
            <p:ph idx="4294967295" type="title"/>
          </p:nvPr>
        </p:nvSpPr>
        <p:spPr>
          <a:xfrm>
            <a:off x="535775" y="1480150"/>
            <a:ext cx="7222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Companies should always provide options for customers to upgrade or purchase add-ons, as some may be willing to spend more than expected.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The gaming industry excels at this by offering additional content and features for gamers to enhance their experience.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By enabling customers to spend more, companies can increase revenue and profitability without compromising their core offering.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This approach also creates a more personalized experience for customers and reinforces loyalty to the brand.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iece of duct tape sticking a note to the slide" id="125" name="Google Shape;125;p20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6410300" y="395826"/>
            <a:ext cx="2072000" cy="7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162725"/>
            <a:ext cx="87093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1" name="Google Shape;131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AI Applications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1"/>
          <p:cNvSpPr txBox="1"/>
          <p:nvPr>
            <p:ph idx="4294967295" type="body"/>
          </p:nvPr>
        </p:nvSpPr>
        <p:spPr>
          <a:xfrm>
            <a:off x="669950" y="1377475"/>
            <a:ext cx="7661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AI can analyze customer behavior and preferences to suggest personalized add-ons or upgrades.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AI can optimize pricing for add-ons and upgrades to maximize revenue while maintaining customer satisfaction.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AI can use predictive modeling to forecast demand for add-ons and upgrades and adjust pricing accordingly.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AI can analyze customer feedback and engagement with add-ons and upgrades to inform future development and marketing efforts.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