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1" r:id="rId7"/>
    <p:sldId id="260" r:id="rId8"/>
    <p:sldId id="259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9"/>
    <p:restoredTop sz="96110"/>
  </p:normalViewPr>
  <p:slideViewPr>
    <p:cSldViewPr snapToGrid="0">
      <p:cViewPr varScale="1">
        <p:scale>
          <a:sx n="131" d="100"/>
          <a:sy n="131" d="100"/>
        </p:scale>
        <p:origin x="18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potlurikrishnapriyatham.azurewebsites.net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16BB40-4D9A-1B02-856E-FE3C1C61F659}"/>
              </a:ext>
            </a:extLst>
          </p:cNvPr>
          <p:cNvSpPr txBox="1"/>
          <p:nvPr/>
        </p:nvSpPr>
        <p:spPr>
          <a:xfrm>
            <a:off x="5019487" y="1223010"/>
            <a:ext cx="2153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TEXTIFYAI</a:t>
            </a:r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46F22-28D1-A2B8-45D9-1209A4274581}"/>
              </a:ext>
            </a:extLst>
          </p:cNvPr>
          <p:cNvSpPr txBox="1"/>
          <p:nvPr/>
        </p:nvSpPr>
        <p:spPr>
          <a:xfrm>
            <a:off x="5294151" y="1869341"/>
            <a:ext cx="1603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B2C AI SOLUTIONS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52BC9D-5388-A7CC-C12F-7721E0E89A83}"/>
              </a:ext>
            </a:extLst>
          </p:cNvPr>
          <p:cNvSpPr txBox="1"/>
          <p:nvPr/>
        </p:nvSpPr>
        <p:spPr>
          <a:xfrm>
            <a:off x="2604134" y="2823449"/>
            <a:ext cx="69837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/>
              <a:t>MONETIZATION</a:t>
            </a:r>
          </a:p>
          <a:p>
            <a:pPr algn="ctr"/>
            <a:r>
              <a:rPr lang="en-US" sz="7200"/>
              <a:t>STRATEGY</a:t>
            </a:r>
            <a:endParaRPr lang="en-US" sz="7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962067-63EB-7FF2-54C9-107EC43DB618}"/>
              </a:ext>
            </a:extLst>
          </p:cNvPr>
          <p:cNvSpPr txBox="1"/>
          <p:nvPr/>
        </p:nvSpPr>
        <p:spPr>
          <a:xfrm>
            <a:off x="4440952" y="6457890"/>
            <a:ext cx="3310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POTLURI KRISHNA PRIYATHAM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218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16BB40-4D9A-1B02-856E-FE3C1C61F659}"/>
              </a:ext>
            </a:extLst>
          </p:cNvPr>
          <p:cNvSpPr txBox="1"/>
          <p:nvPr/>
        </p:nvSpPr>
        <p:spPr>
          <a:xfrm>
            <a:off x="4547627" y="1211580"/>
            <a:ext cx="2549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0" i="0" dirty="0">
                <a:solidFill>
                  <a:srgbClr val="000000"/>
                </a:solidFill>
                <a:effectLst/>
                <a:latin typeface="Fjalla One" panose="02000506040000020004" pitchFamily="2" charset="0"/>
              </a:rPr>
              <a:t>CONFERENCES</a:t>
            </a:r>
            <a:endParaRPr lang="en-US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0F633A-DD65-86EB-B9BC-D2B0C48F93FE}"/>
              </a:ext>
            </a:extLst>
          </p:cNvPr>
          <p:cNvSpPr txBox="1"/>
          <p:nvPr/>
        </p:nvSpPr>
        <p:spPr>
          <a:xfrm>
            <a:off x="2712719" y="2208697"/>
            <a:ext cx="6766560" cy="244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IN" b="0" i="0" dirty="0">
                <a:solidFill>
                  <a:srgbClr val="000000"/>
                </a:solidFill>
                <a:effectLst/>
                <a:latin typeface="Abel" panose="02000506030000020004" pitchFamily="2" charset="0"/>
              </a:rPr>
              <a:t>Monetizing events such as conferences, webinars, and workshops by charging admission fees or selling sponsorships can be effective, but may require significant upfront investment in event planning and marketing.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83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16BB40-4D9A-1B02-856E-FE3C1C61F659}"/>
              </a:ext>
            </a:extLst>
          </p:cNvPr>
          <p:cNvSpPr txBox="1"/>
          <p:nvPr/>
        </p:nvSpPr>
        <p:spPr>
          <a:xfrm>
            <a:off x="4547627" y="1211580"/>
            <a:ext cx="294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0" i="0" dirty="0">
                <a:solidFill>
                  <a:srgbClr val="000000"/>
                </a:solidFill>
                <a:effectLst/>
                <a:latin typeface="Fjalla One" panose="02000506040000020004" pitchFamily="2" charset="0"/>
              </a:rPr>
              <a:t>WHY JUST ONE?</a:t>
            </a:r>
            <a:endParaRPr lang="en-US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0F633A-DD65-86EB-B9BC-D2B0C48F93FE}"/>
              </a:ext>
            </a:extLst>
          </p:cNvPr>
          <p:cNvSpPr txBox="1"/>
          <p:nvPr/>
        </p:nvSpPr>
        <p:spPr>
          <a:xfrm>
            <a:off x="2712719" y="2208697"/>
            <a:ext cx="6766560" cy="244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IN" b="0" i="0" dirty="0">
                <a:solidFill>
                  <a:srgbClr val="000000"/>
                </a:solidFill>
                <a:effectLst/>
                <a:latin typeface="Abel" panose="02000506030000020004" pitchFamily="2" charset="0"/>
              </a:rPr>
              <a:t>ABOVE ARE THE STANDARD MONETIZATION METHODS ANYONE CAN USE FOR ANY PRODUCT/SERVICE. GENERALLY, ANYONE WOULD OPT ONE METHOD OR FEW OF THE METHODS FOR THEIR NEEDS. 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6DA50-10F8-F4C3-D7BE-4E5F4503C5F7}"/>
              </a:ext>
            </a:extLst>
          </p:cNvPr>
          <p:cNvSpPr txBox="1"/>
          <p:nvPr/>
        </p:nvSpPr>
        <p:spPr>
          <a:xfrm>
            <a:off x="1945440" y="4993706"/>
            <a:ext cx="81462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NOTE: I HAVE SORTED THE LIST BASED ON THE ORDER OF PRODUCT MARKETING</a:t>
            </a:r>
          </a:p>
        </p:txBody>
      </p:sp>
    </p:spTree>
    <p:extLst>
      <p:ext uri="{BB962C8B-B14F-4D97-AF65-F5344CB8AC3E}">
        <p14:creationId xmlns:p14="http://schemas.microsoft.com/office/powerpoint/2010/main" val="2679908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16BB40-4D9A-1B02-856E-FE3C1C61F659}"/>
              </a:ext>
            </a:extLst>
          </p:cNvPr>
          <p:cNvSpPr txBox="1"/>
          <p:nvPr/>
        </p:nvSpPr>
        <p:spPr>
          <a:xfrm>
            <a:off x="4547627" y="1211580"/>
            <a:ext cx="2521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0" i="0" dirty="0">
                <a:solidFill>
                  <a:srgbClr val="000000"/>
                </a:solidFill>
                <a:effectLst/>
                <a:latin typeface="Fjalla One" panose="02000506040000020004" pitchFamily="2" charset="0"/>
              </a:rPr>
              <a:t>LET'S USE ALL</a:t>
            </a:r>
            <a:endParaRPr lang="en-US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0F633A-DD65-86EB-B9BC-D2B0C48F93FE}"/>
              </a:ext>
            </a:extLst>
          </p:cNvPr>
          <p:cNvSpPr txBox="1"/>
          <p:nvPr/>
        </p:nvSpPr>
        <p:spPr>
          <a:xfrm>
            <a:off x="2712719" y="2208697"/>
            <a:ext cx="6766560" cy="1609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IN" b="0" i="0" dirty="0">
                <a:solidFill>
                  <a:srgbClr val="000000"/>
                </a:solidFill>
                <a:effectLst/>
                <a:latin typeface="Abel" panose="02000506030000020004" pitchFamily="2" charset="0"/>
              </a:rPr>
              <a:t>I WOULD SUGGEST IMPLEMENTING ALL THE ABOVE METHODS OPTIMILLY IN DIFFERENT WAYS TO MAXIMISE OUR RETURNS.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67F51E-B4C6-3781-7C9F-5A77CCDD7A92}"/>
              </a:ext>
            </a:extLst>
          </p:cNvPr>
          <p:cNvSpPr txBox="1"/>
          <p:nvPr/>
        </p:nvSpPr>
        <p:spPr>
          <a:xfrm>
            <a:off x="5060633" y="1753255"/>
            <a:ext cx="130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Fjalla One" panose="02000506040000020004" pitchFamily="2" charset="0"/>
              </a:rPr>
              <a:t>(OPTIMALLY)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76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16BB40-4D9A-1B02-856E-FE3C1C61F659}"/>
              </a:ext>
            </a:extLst>
          </p:cNvPr>
          <p:cNvSpPr txBox="1"/>
          <p:nvPr/>
        </p:nvSpPr>
        <p:spPr>
          <a:xfrm>
            <a:off x="5131633" y="1192125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0" i="0" dirty="0">
                <a:solidFill>
                  <a:srgbClr val="000000"/>
                </a:solidFill>
                <a:effectLst/>
                <a:latin typeface="Fjalla One" panose="02000506040000020004" pitchFamily="2" charset="0"/>
              </a:rPr>
              <a:t>ABOUT ME</a:t>
            </a:r>
            <a:endParaRPr lang="en-US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0F633A-DD65-86EB-B9BC-D2B0C48F93FE}"/>
              </a:ext>
            </a:extLst>
          </p:cNvPr>
          <p:cNvSpPr txBox="1"/>
          <p:nvPr/>
        </p:nvSpPr>
        <p:spPr>
          <a:xfrm>
            <a:off x="2072964" y="2037465"/>
            <a:ext cx="8413453" cy="278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 am a final year B.Tech Computer Science Engineering student graduating by July 2023.</a:t>
            </a:r>
          </a:p>
          <a:p>
            <a:pPr>
              <a:lnSpc>
                <a:spcPct val="200000"/>
              </a:lnSpc>
            </a:pPr>
            <a:r>
              <a:rPr lang="en-US" dirty="0"/>
              <a:t>My work and experiences during graduation includes few projects and internships at 3 organizations. Currently I am in internship at Jio Platforms Limited. I am passionate in data science, ai and quantum computing technologies.</a:t>
            </a:r>
          </a:p>
          <a:p>
            <a:pPr>
              <a:lnSpc>
                <a:spcPct val="200000"/>
              </a:lnSpc>
            </a:pPr>
            <a:r>
              <a:rPr lang="en-US" dirty="0"/>
              <a:t>Please go through my portfolio website to know more about me from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71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4B2EFB-EA1A-A047-F990-D1DD18156DB1}"/>
              </a:ext>
            </a:extLst>
          </p:cNvPr>
          <p:cNvSpPr txBox="1"/>
          <p:nvPr/>
        </p:nvSpPr>
        <p:spPr>
          <a:xfrm>
            <a:off x="4278630" y="2967335"/>
            <a:ext cx="3634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4827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16BB40-4D9A-1B02-856E-FE3C1C61F659}"/>
              </a:ext>
            </a:extLst>
          </p:cNvPr>
          <p:cNvSpPr txBox="1"/>
          <p:nvPr/>
        </p:nvSpPr>
        <p:spPr>
          <a:xfrm>
            <a:off x="5019487" y="1223010"/>
            <a:ext cx="2243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0F633A-DD65-86EB-B9BC-D2B0C48F93FE}"/>
              </a:ext>
            </a:extLst>
          </p:cNvPr>
          <p:cNvSpPr txBox="1"/>
          <p:nvPr/>
        </p:nvSpPr>
        <p:spPr>
          <a:xfrm>
            <a:off x="4798019" y="1960781"/>
            <a:ext cx="2686050" cy="4098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Tx/>
              <a:buAutoNum type="arabicPeriod"/>
            </a:pPr>
            <a:r>
              <a:rPr lang="en-US" dirty="0"/>
              <a:t>CROWDFUNDING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dirty="0"/>
              <a:t>ADVERTISING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dirty="0"/>
              <a:t>FREEMIUM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dirty="0"/>
              <a:t>IN-APP PURCHASES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8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16BB40-4D9A-1B02-856E-FE3C1C61F659}"/>
              </a:ext>
            </a:extLst>
          </p:cNvPr>
          <p:cNvSpPr txBox="1"/>
          <p:nvPr/>
        </p:nvSpPr>
        <p:spPr>
          <a:xfrm>
            <a:off x="5019487" y="1223010"/>
            <a:ext cx="2243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0F633A-DD65-86EB-B9BC-D2B0C48F93FE}"/>
              </a:ext>
            </a:extLst>
          </p:cNvPr>
          <p:cNvSpPr txBox="1"/>
          <p:nvPr/>
        </p:nvSpPr>
        <p:spPr>
          <a:xfrm>
            <a:off x="4823460" y="2108256"/>
            <a:ext cx="3051810" cy="2436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 startAt="5"/>
            </a:pPr>
            <a:r>
              <a:rPr lang="en-US" dirty="0"/>
              <a:t>E - COMMERCE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 startAt="5"/>
            </a:pPr>
            <a:r>
              <a:rPr lang="en-US" dirty="0"/>
              <a:t>AFFLIATE MARKETING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 startAt="5"/>
            </a:pPr>
            <a:r>
              <a:rPr lang="en-US" dirty="0"/>
              <a:t>CONFERENCES</a:t>
            </a:r>
          </a:p>
        </p:txBody>
      </p:sp>
    </p:spTree>
    <p:extLst>
      <p:ext uri="{BB962C8B-B14F-4D97-AF65-F5344CB8AC3E}">
        <p14:creationId xmlns:p14="http://schemas.microsoft.com/office/powerpoint/2010/main" val="199384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16BB40-4D9A-1B02-856E-FE3C1C61F659}"/>
              </a:ext>
            </a:extLst>
          </p:cNvPr>
          <p:cNvSpPr txBox="1"/>
          <p:nvPr/>
        </p:nvSpPr>
        <p:spPr>
          <a:xfrm>
            <a:off x="4547627" y="1211580"/>
            <a:ext cx="2977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0" i="0" dirty="0">
                <a:solidFill>
                  <a:srgbClr val="000000"/>
                </a:solidFill>
                <a:effectLst/>
                <a:latin typeface="Fjalla One" panose="02000506040000020004" pitchFamily="2" charset="0"/>
              </a:rPr>
              <a:t>CROWDFUNDING</a:t>
            </a:r>
            <a:endParaRPr lang="en-US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0F633A-DD65-86EB-B9BC-D2B0C48F93FE}"/>
              </a:ext>
            </a:extLst>
          </p:cNvPr>
          <p:cNvSpPr txBox="1"/>
          <p:nvPr/>
        </p:nvSpPr>
        <p:spPr>
          <a:xfrm>
            <a:off x="2712719" y="2208697"/>
            <a:ext cx="6766560" cy="1609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IN" b="0" i="0" dirty="0">
                <a:solidFill>
                  <a:srgbClr val="000000"/>
                </a:solidFill>
                <a:effectLst/>
                <a:latin typeface="Abel" panose="02000506030000020004" pitchFamily="2" charset="0"/>
              </a:rPr>
              <a:t>Raising funds for the service or platform through crowdfunding platforms can provide upfront capital and generate buzz around the business.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0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16BB40-4D9A-1B02-856E-FE3C1C61F659}"/>
              </a:ext>
            </a:extLst>
          </p:cNvPr>
          <p:cNvSpPr txBox="1"/>
          <p:nvPr/>
        </p:nvSpPr>
        <p:spPr>
          <a:xfrm>
            <a:off x="4547627" y="1211580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0" i="0" dirty="0">
                <a:solidFill>
                  <a:srgbClr val="000000"/>
                </a:solidFill>
                <a:effectLst/>
                <a:latin typeface="Fjalla One" panose="02000506040000020004" pitchFamily="2" charset="0"/>
              </a:rPr>
              <a:t>ADVERTISING</a:t>
            </a:r>
            <a:endParaRPr lang="en-US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0F633A-DD65-86EB-B9BC-D2B0C48F93FE}"/>
              </a:ext>
            </a:extLst>
          </p:cNvPr>
          <p:cNvSpPr txBox="1"/>
          <p:nvPr/>
        </p:nvSpPr>
        <p:spPr>
          <a:xfrm>
            <a:off x="2712719" y="2208697"/>
            <a:ext cx="6766560" cy="244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IN" b="0" i="0" dirty="0">
                <a:solidFill>
                  <a:srgbClr val="000000"/>
                </a:solidFill>
                <a:effectLst/>
                <a:latin typeface="Abel" panose="02000506030000020004" pitchFamily="2" charset="0"/>
              </a:rPr>
              <a:t>Displaying ads on the service platform or partnering with brands to create sponsored content can generate revenue, but may be less effective if the ads are intrusive or not well-targeted.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7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16BB40-4D9A-1B02-856E-FE3C1C61F659}"/>
              </a:ext>
            </a:extLst>
          </p:cNvPr>
          <p:cNvSpPr txBox="1"/>
          <p:nvPr/>
        </p:nvSpPr>
        <p:spPr>
          <a:xfrm>
            <a:off x="4547627" y="1211580"/>
            <a:ext cx="2002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0" i="0" dirty="0">
                <a:solidFill>
                  <a:srgbClr val="000000"/>
                </a:solidFill>
                <a:effectLst/>
                <a:latin typeface="Fjalla One" panose="02000506040000020004" pitchFamily="2" charset="0"/>
              </a:rPr>
              <a:t>FREEMIUM</a:t>
            </a:r>
            <a:endParaRPr lang="en-US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0F633A-DD65-86EB-B9BC-D2B0C48F93FE}"/>
              </a:ext>
            </a:extLst>
          </p:cNvPr>
          <p:cNvSpPr txBox="1"/>
          <p:nvPr/>
        </p:nvSpPr>
        <p:spPr>
          <a:xfrm>
            <a:off x="2712719" y="2208697"/>
            <a:ext cx="6766560" cy="1609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IN" b="0" i="0" dirty="0">
                <a:solidFill>
                  <a:srgbClr val="000000"/>
                </a:solidFill>
                <a:effectLst/>
                <a:latin typeface="Abel" panose="02000506030000020004" pitchFamily="2" charset="0"/>
              </a:rPr>
              <a:t>Free version of the service or platform with the option to upgrade to a paid version can help to attract new customers and build a user 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08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16BB40-4D9A-1B02-856E-FE3C1C61F659}"/>
              </a:ext>
            </a:extLst>
          </p:cNvPr>
          <p:cNvSpPr txBox="1"/>
          <p:nvPr/>
        </p:nvSpPr>
        <p:spPr>
          <a:xfrm>
            <a:off x="4547627" y="1211580"/>
            <a:ext cx="3818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0" i="0" dirty="0">
                <a:solidFill>
                  <a:srgbClr val="000000"/>
                </a:solidFill>
                <a:effectLst/>
                <a:latin typeface="Fjalla One" panose="020F0502020204030204" pitchFamily="34" charset="0"/>
              </a:rPr>
              <a:t>IN-APP PURCHASES</a:t>
            </a:r>
            <a:endParaRPr lang="en-US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0F633A-DD65-86EB-B9BC-D2B0C48F93FE}"/>
              </a:ext>
            </a:extLst>
          </p:cNvPr>
          <p:cNvSpPr txBox="1"/>
          <p:nvPr/>
        </p:nvSpPr>
        <p:spPr>
          <a:xfrm>
            <a:off x="2712719" y="2208697"/>
            <a:ext cx="6766560" cy="1609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IN" b="0" i="0" dirty="0">
                <a:solidFill>
                  <a:srgbClr val="000000"/>
                </a:solidFill>
                <a:effectLst/>
                <a:latin typeface="Abel" panose="02000506030000020004" pitchFamily="2" charset="0"/>
              </a:rPr>
              <a:t>Offering additional features or content for purchase within the service or platform can add incremental revenue without significant additional costs.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567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16BB40-4D9A-1B02-856E-FE3C1C61F659}"/>
              </a:ext>
            </a:extLst>
          </p:cNvPr>
          <p:cNvSpPr txBox="1"/>
          <p:nvPr/>
        </p:nvSpPr>
        <p:spPr>
          <a:xfrm>
            <a:off x="4547627" y="1211580"/>
            <a:ext cx="3096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E - COMMERCE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0F633A-DD65-86EB-B9BC-D2B0C48F93FE}"/>
              </a:ext>
            </a:extLst>
          </p:cNvPr>
          <p:cNvSpPr txBox="1"/>
          <p:nvPr/>
        </p:nvSpPr>
        <p:spPr>
          <a:xfrm>
            <a:off x="2712719" y="2208697"/>
            <a:ext cx="6766560" cy="2440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IN" b="0" i="0" dirty="0">
                <a:solidFill>
                  <a:srgbClr val="000000"/>
                </a:solidFill>
                <a:effectLst/>
                <a:latin typeface="Abel" panose="020F0502020204030204" pitchFamily="34" charset="0"/>
              </a:rPr>
              <a:t>Selling or renting the service at recurring payments or one-time payments can provide a steady stream of revenue and allows for the flexibility to offer different pricing tiers based on customer needs and budget.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170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16BB40-4D9A-1B02-856E-FE3C1C61F659}"/>
              </a:ext>
            </a:extLst>
          </p:cNvPr>
          <p:cNvSpPr txBox="1"/>
          <p:nvPr/>
        </p:nvSpPr>
        <p:spPr>
          <a:xfrm>
            <a:off x="4547627" y="1211580"/>
            <a:ext cx="3773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0" i="0" dirty="0">
                <a:solidFill>
                  <a:srgbClr val="000000"/>
                </a:solidFill>
                <a:effectLst/>
                <a:latin typeface="Fjalla One" panose="02000506040000020004" pitchFamily="2" charset="0"/>
              </a:rPr>
              <a:t>AFFLIATE MARKETING</a:t>
            </a:r>
            <a:endParaRPr lang="en-US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0F633A-DD65-86EB-B9BC-D2B0C48F93FE}"/>
              </a:ext>
            </a:extLst>
          </p:cNvPr>
          <p:cNvSpPr txBox="1"/>
          <p:nvPr/>
        </p:nvSpPr>
        <p:spPr>
          <a:xfrm>
            <a:off x="2712719" y="2208697"/>
            <a:ext cx="6766560" cy="244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IN" b="0" i="0" dirty="0">
                <a:solidFill>
                  <a:srgbClr val="000000"/>
                </a:solidFill>
                <a:effectLst/>
                <a:latin typeface="Abel" panose="02000506030000020004" pitchFamily="2" charset="0"/>
              </a:rPr>
              <a:t>Partnering with individuals or businesses to promote the service and earn a commission on resulting sales can generate revenue, but may require significant effort to establish partnerships and track sales.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6949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101</TotalTime>
  <Words>379</Words>
  <Application>Microsoft Macintosh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Abel</vt:lpstr>
      <vt:lpstr>Arial</vt:lpstr>
      <vt:lpstr>Fjalla One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POTLURI KRISHNA PRIYATHAM</dc:creator>
  <cp:lastModifiedBy>POTLURI KRISHNA PRIYATHAM</cp:lastModifiedBy>
  <cp:revision>6</cp:revision>
  <dcterms:created xsi:type="dcterms:W3CDTF">2023-03-30T10:44:43Z</dcterms:created>
  <dcterms:modified xsi:type="dcterms:W3CDTF">2023-03-30T12:26:24Z</dcterms:modified>
</cp:coreProperties>
</file>