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9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BB3DE-9163-461E-B5B2-93D52CC41C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0"/>
            <p14:sldId id="271"/>
            <p14:sldId id="272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A0F3F-2502-451B-B1CD-2BA3902671A4}" type="datetimeFigureOut">
              <a:rPr lang="en-IN" smtClean="0"/>
              <a:t>15/02/2020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F7380-5FB4-4687-9828-C7ED94601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43559A-30CF-4CC7-BE63-3DDF674727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469931" cy="6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41338B-4CB0-46CC-A2C2-537CDBD03699}"/>
              </a:ext>
            </a:extLst>
          </p:cNvPr>
          <p:cNvSpPr/>
          <p:nvPr userDrawn="1"/>
        </p:nvSpPr>
        <p:spPr>
          <a:xfrm>
            <a:off x="0" y="6396335"/>
            <a:ext cx="1834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0" i="0" dirty="0">
                <a:solidFill>
                  <a:schemeClr val="tx1"/>
                </a:solidFill>
                <a:effectLst/>
                <a:latin typeface="+mn-lt"/>
              </a:rPr>
              <a:t>By: Jitendra Khatumria</a:t>
            </a:r>
            <a:br>
              <a:rPr lang="en-IN" sz="1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400" b="0" i="0" dirty="0">
                <a:solidFill>
                  <a:schemeClr val="tx1"/>
                </a:solidFill>
                <a:effectLst/>
                <a:latin typeface="+mn-lt"/>
              </a:rPr>
              <a:t>       Atyab Alam</a:t>
            </a:r>
            <a:endParaRPr lang="en-IN" sz="14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3AE1E-309D-4DE7-A7AE-62F331D0C732}"/>
              </a:ext>
            </a:extLst>
          </p:cNvPr>
          <p:cNvSpPr/>
          <p:nvPr userDrawn="1"/>
        </p:nvSpPr>
        <p:spPr>
          <a:xfrm>
            <a:off x="11012895" y="39063"/>
            <a:ext cx="1179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0" i="0" dirty="0">
                <a:solidFill>
                  <a:schemeClr val="tx1"/>
                </a:solidFill>
                <a:effectLst/>
                <a:latin typeface="+mn-lt"/>
              </a:rPr>
              <a:t>11</a:t>
            </a:r>
            <a:r>
              <a:rPr lang="en-IN" sz="1400" b="0" i="0" baseline="30000" dirty="0">
                <a:solidFill>
                  <a:schemeClr val="tx1"/>
                </a:solidFill>
                <a:effectLst/>
                <a:latin typeface="+mn-lt"/>
              </a:rPr>
              <a:t>th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+mn-lt"/>
              </a:rPr>
              <a:t> Feb 2020</a:t>
            </a:r>
            <a:endParaRPr lang="en-IN" sz="1400"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39AB3-E397-4C2F-B745-3005C82024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08" y="6211614"/>
            <a:ext cx="2429292" cy="6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2863F-6F31-4BC1-8CBC-2884FFAB8977}"/>
              </a:ext>
            </a:extLst>
          </p:cNvPr>
          <p:cNvSpPr/>
          <p:nvPr/>
        </p:nvSpPr>
        <p:spPr>
          <a:xfrm>
            <a:off x="3360539" y="3044279"/>
            <a:ext cx="54709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Flow of Testing Process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4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B0A9E-C1E0-4222-873B-CD65DCC8DB8A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Closed Bug Report Template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4EA91-B689-4D80-95E6-D8677CA44B3D}"/>
              </a:ext>
            </a:extLst>
          </p:cNvPr>
          <p:cNvSpPr/>
          <p:nvPr/>
        </p:nvSpPr>
        <p:spPr>
          <a:xfrm>
            <a:off x="8102009" y="1432934"/>
            <a:ext cx="388803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is the template that we are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for writing bug report module.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Following fields are there for writing test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cases: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1. Date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2. Test Case ID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3. Bug ID</a:t>
            </a: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4. Task ID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5. Bug Summery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6. Pre-Conditions</a:t>
            </a: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7. Steps to Reproduce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8. Test Data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9. Attachments/Link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10. Priority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11. Severity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12. Status.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13. Assigned To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14. Developers Comment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15. Testers Comment 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16. Dev. Closing Date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1. Testers Closing Date.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03FAA-1E1A-4C22-9529-2930518C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7993626" cy="57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B0A9E-C1E0-4222-873B-CD65DCC8DB8A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Dead/Impacted Test Cases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4EA91-B689-4D80-95E6-D8677CA44B3D}"/>
              </a:ext>
            </a:extLst>
          </p:cNvPr>
          <p:cNvSpPr/>
          <p:nvPr/>
        </p:nvSpPr>
        <p:spPr>
          <a:xfrm>
            <a:off x="8102009" y="1432934"/>
            <a:ext cx="3888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The test cases which are no longer in use due to the change in Requirement will be shifted to this sheet which is mapped with the Task ID.</a:t>
            </a: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Open Task ID :-&gt;&gt; Task ID due to which this Test-Case was Written</a:t>
            </a: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Closed Task ID :-&gt;&gt; Task ID due to which this Functionality or Module was Removed.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4058D-5E06-45B8-9AB1-2FC22A0D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55"/>
            <a:ext cx="8102009" cy="4473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52199-C388-48CA-B291-CFA117FB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581"/>
            <a:ext cx="8102009" cy="4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66F07-82DD-47B5-9FB7-73C93CCF1C56}"/>
              </a:ext>
            </a:extLst>
          </p:cNvPr>
          <p:cNvSpPr txBox="1"/>
          <p:nvPr/>
        </p:nvSpPr>
        <p:spPr>
          <a:xfrm>
            <a:off x="0" y="29496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Updating Task on Git-Hub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F274C-7213-4F7A-8155-CEF82126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9742"/>
            <a:ext cx="7801896" cy="3942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EE477-81A4-4B1A-B155-1A8DF137774D}"/>
              </a:ext>
            </a:extLst>
          </p:cNvPr>
          <p:cNvSpPr txBox="1"/>
          <p:nvPr/>
        </p:nvSpPr>
        <p:spPr>
          <a:xfrm>
            <a:off x="7801897" y="879741"/>
            <a:ext cx="43901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Download Git-Hub Desktop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Create Git-Hub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Ask project manager to create branch of the project in which we are working.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Go to Current Branch and Select the ongoing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Go to loctaion which we select to push and fetch 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Move Test report to that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Add Summary and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Click on push to upload Test report on Git-Hub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If we want to make any change in Test-Case then select the project in the current branch and click on Fetch Origin.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We can see the Test-Case in the source location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58D2F-E24B-4C1E-A304-2E36D90C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50541"/>
            <a:ext cx="7801896" cy="64557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47EDD9-7057-492C-BA67-48246C875112}"/>
              </a:ext>
            </a:extLst>
          </p:cNvPr>
          <p:cNvCxnSpPr>
            <a:cxnSpLocks/>
          </p:cNvCxnSpPr>
          <p:nvPr/>
        </p:nvCxnSpPr>
        <p:spPr>
          <a:xfrm flipV="1">
            <a:off x="5338916" y="2772697"/>
            <a:ext cx="2787445" cy="2772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4DA461-698F-4094-9949-465946926F9F}"/>
              </a:ext>
            </a:extLst>
          </p:cNvPr>
          <p:cNvCxnSpPr>
            <a:cxnSpLocks/>
          </p:cNvCxnSpPr>
          <p:nvPr/>
        </p:nvCxnSpPr>
        <p:spPr>
          <a:xfrm flipV="1">
            <a:off x="980768" y="3569110"/>
            <a:ext cx="7145593" cy="667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5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23513-E945-4665-89F5-2630D8B3EBF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Attachment Flow.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C0F32-39EE-43E2-91D9-76471EC2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910"/>
            <a:ext cx="7315200" cy="5220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A2D0F-6E6F-4A5C-AC57-A8B2375BFEE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Attachment Flow.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A5FA1-73F4-42B6-BBFD-FEF98F8A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4775"/>
            <a:ext cx="7565923" cy="5712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CA993-E67A-40A5-B2D5-5EAE146209E1}"/>
              </a:ext>
            </a:extLst>
          </p:cNvPr>
          <p:cNvSpPr txBox="1"/>
          <p:nvPr/>
        </p:nvSpPr>
        <p:spPr>
          <a:xfrm>
            <a:off x="7565922" y="584775"/>
            <a:ext cx="462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Word File For Attachment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B3E5F-9AC2-4316-A3AA-221C5C56D129}"/>
              </a:ext>
            </a:extLst>
          </p:cNvPr>
          <p:cNvSpPr txBox="1"/>
          <p:nvPr/>
        </p:nvSpPr>
        <p:spPr>
          <a:xfrm>
            <a:off x="7565922" y="1107995"/>
            <a:ext cx="4626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After completing Bug-Report we will start making Attachment file.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Attachment will be arranged according to Bug-ID.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 Table of content we will use hyper-link so that it is easy to find related Attachment.</a:t>
            </a:r>
          </a:p>
        </p:txBody>
      </p:sp>
    </p:spTree>
    <p:extLst>
      <p:ext uri="{BB962C8B-B14F-4D97-AF65-F5344CB8AC3E}">
        <p14:creationId xmlns:p14="http://schemas.microsoft.com/office/powerpoint/2010/main" val="359798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C7B3F-E1B8-4C95-B5FF-2C89C1E9797F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Summary Report 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FE77F-AE2E-4222-8E1E-60810E705345}"/>
              </a:ext>
            </a:extLst>
          </p:cNvPr>
          <p:cNvSpPr txBox="1"/>
          <p:nvPr/>
        </p:nvSpPr>
        <p:spPr>
          <a:xfrm>
            <a:off x="7123471" y="1047135"/>
            <a:ext cx="506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Testing Repot Summary format.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60100-7369-499B-B77F-0DA0121EB4C1}"/>
              </a:ext>
            </a:extLst>
          </p:cNvPr>
          <p:cNvSpPr txBox="1"/>
          <p:nvPr/>
        </p:nvSpPr>
        <p:spPr>
          <a:xfrm>
            <a:off x="7123471" y="4055806"/>
            <a:ext cx="477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Re-Testing Report summary format.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15BB6-DE4B-4B26-A999-FCE6268F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42853"/>
            <a:ext cx="7123471" cy="2557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48E9A-0E24-4376-90F4-8D5BC366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35"/>
            <a:ext cx="7123470" cy="25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E136F-486A-4D5E-AAC3-BAEC8102123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E-Mail Format for Testing Report summary.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76E63-7956-47F4-AD6C-E7D52B67AE5D}"/>
              </a:ext>
            </a:extLst>
          </p:cNvPr>
          <p:cNvSpPr txBox="1"/>
          <p:nvPr/>
        </p:nvSpPr>
        <p:spPr>
          <a:xfrm>
            <a:off x="8170605" y="1268362"/>
            <a:ext cx="402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Tester need to send E-Mail in this format as soon as he/she will complete his/her task.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E1176-1F6E-4651-859B-6416DF6CC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4775"/>
            <a:ext cx="8170605" cy="5634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E5899B-CDAD-4E49-BF35-AA940850D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2639961"/>
            <a:ext cx="6632908" cy="1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5ECB2-008F-44B9-BBCC-966C0F700678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E-Mail Format for Re-Testing Report summary.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09200-A58B-43C1-81BA-F1901D852F41}"/>
              </a:ext>
            </a:extLst>
          </p:cNvPr>
          <p:cNvSpPr txBox="1"/>
          <p:nvPr/>
        </p:nvSpPr>
        <p:spPr>
          <a:xfrm>
            <a:off x="6096000" y="123886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Tester need to send E-Mail in this format as soon as he/she will complete his/her Re-Testing task.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0EBD6-E0A0-4D0C-9A50-51E67633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6230219" cy="5447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D7C34-649D-4B1A-BD53-53FE63B06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5" y="2566220"/>
            <a:ext cx="5007670" cy="15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F0E5E-0DB6-4496-89CA-5F0175E7C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4" y="648928"/>
            <a:ext cx="10117395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B7F02-1B0A-4664-BB74-697F4101F27B}"/>
              </a:ext>
            </a:extLst>
          </p:cNvPr>
          <p:cNvSpPr/>
          <p:nvPr/>
        </p:nvSpPr>
        <p:spPr>
          <a:xfrm>
            <a:off x="4551731" y="0"/>
            <a:ext cx="3088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Table of Contents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A9BD00-1D08-4FA0-9625-A85A5BB76541}"/>
              </a:ext>
            </a:extLst>
          </p:cNvPr>
          <p:cNvSpPr/>
          <p:nvPr/>
        </p:nvSpPr>
        <p:spPr>
          <a:xfrm>
            <a:off x="3764239" y="1215838"/>
            <a:ext cx="5453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Login to POWER (Task Management System)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Creating a New Task.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Adding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aily progress/comment on Power.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Test Cases Template.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Open Bug Report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Closed Bug Report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Dead/Impacted Test Cases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Updating Task on Git-Hub.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Attachment Flow.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Summary Report Template.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E-Mail Format for Testing Report summary.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E-Mail Format for Re-Testing Report summary.</a:t>
            </a:r>
          </a:p>
        </p:txBody>
      </p:sp>
    </p:spTree>
    <p:extLst>
      <p:ext uri="{BB962C8B-B14F-4D97-AF65-F5344CB8AC3E}">
        <p14:creationId xmlns:p14="http://schemas.microsoft.com/office/powerpoint/2010/main" val="361839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DBC725-8A8D-4FC9-AAEF-949F29021CC9}"/>
              </a:ext>
            </a:extLst>
          </p:cNvPr>
          <p:cNvSpPr/>
          <p:nvPr/>
        </p:nvSpPr>
        <p:spPr>
          <a:xfrm>
            <a:off x="4551731" y="0"/>
            <a:ext cx="266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Login to Power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5DC87-B2D2-4110-92F3-D12ABA4D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1368612"/>
            <a:ext cx="2728832" cy="4275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4A8CE-90DF-484B-8FFB-3260F677D218}"/>
              </a:ext>
            </a:extLst>
          </p:cNvPr>
          <p:cNvSpPr/>
          <p:nvPr/>
        </p:nvSpPr>
        <p:spPr>
          <a:xfrm>
            <a:off x="3848253" y="1368612"/>
            <a:ext cx="5919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As soon as the task gets assigned, User needs to create a task</a:t>
            </a:r>
            <a:b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</a:br>
            <a: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on POWER-Project management tool.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D5AE3-E735-45E3-8BDF-F0835B969989}"/>
              </a:ext>
            </a:extLst>
          </p:cNvPr>
          <p:cNvSpPr/>
          <p:nvPr/>
        </p:nvSpPr>
        <p:spPr>
          <a:xfrm>
            <a:off x="3848253" y="2442987"/>
            <a:ext cx="8217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User needs to login to Power by entering login credentials supplied by Techfour team.</a:t>
            </a:r>
            <a:b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</a:br>
            <a: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After clicking on Sign-in button user will get navigated to the Home page of POWER.</a:t>
            </a:r>
            <a:b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</a:br>
            <a:r>
              <a:rPr lang="en-IN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User can Reset his/her password by clicking on Forgot Password link followed by subsequent steps.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4C8ADC-EBE6-43E8-97DE-B0B9D51454D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13490" y="2442987"/>
            <a:ext cx="6443575" cy="1653109"/>
          </a:xfrm>
          <a:prstGeom prst="bentConnector4">
            <a:avLst>
              <a:gd name="adj1" fmla="val 18117"/>
              <a:gd name="adj2" fmla="val 113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E9E0563-CDF5-4968-85EA-CAE949EA9E32}"/>
              </a:ext>
            </a:extLst>
          </p:cNvPr>
          <p:cNvCxnSpPr>
            <a:endCxn id="5" idx="2"/>
          </p:cNvCxnSpPr>
          <p:nvPr/>
        </p:nvCxnSpPr>
        <p:spPr>
          <a:xfrm flipV="1">
            <a:off x="2228193" y="3920315"/>
            <a:ext cx="5728872" cy="136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9568E2-663D-4FF4-AA4A-8F5038140812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2400855" y="3387362"/>
            <a:ext cx="1653108" cy="1241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AE35C-7754-461E-AB83-967A8AA2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079"/>
            <a:ext cx="6785931" cy="4408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ABCADB-B471-4A5D-A9AB-27A0D2781A5D}"/>
              </a:ext>
            </a:extLst>
          </p:cNvPr>
          <p:cNvSpPr/>
          <p:nvPr/>
        </p:nvSpPr>
        <p:spPr>
          <a:xfrm>
            <a:off x="6899690" y="1234780"/>
            <a:ext cx="5292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1.After getting login user will have to create a New Task by clicking on Task Create Request appearing as Menu item.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639E9B1-7576-4F72-8B60-120D20F895AB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378493" y="1234780"/>
            <a:ext cx="7167352" cy="349472"/>
          </a:xfrm>
          <a:prstGeom prst="bentConnector4">
            <a:avLst>
              <a:gd name="adj1" fmla="val 31540"/>
              <a:gd name="adj2" fmla="val 165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B558A1-3A15-4933-AD63-567A3A53D5CB}"/>
              </a:ext>
            </a:extLst>
          </p:cNvPr>
          <p:cNvSpPr/>
          <p:nvPr/>
        </p:nvSpPr>
        <p:spPr>
          <a:xfrm>
            <a:off x="4430287" y="-21265"/>
            <a:ext cx="3331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Creating New Task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24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AFA20-DD09-4CA2-BD7C-579B7569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632"/>
            <a:ext cx="7868093" cy="456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93F0B-188E-4CFE-9869-6674744E1EE9}"/>
              </a:ext>
            </a:extLst>
          </p:cNvPr>
          <p:cNvSpPr/>
          <p:nvPr/>
        </p:nvSpPr>
        <p:spPr>
          <a:xfrm>
            <a:off x="4430287" y="0"/>
            <a:ext cx="3331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Creating New Task 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64E41-EE8F-4454-AFAB-EA5443D13EC1}"/>
              </a:ext>
            </a:extLst>
          </p:cNvPr>
          <p:cNvSpPr/>
          <p:nvPr/>
        </p:nvSpPr>
        <p:spPr>
          <a:xfrm>
            <a:off x="8010193" y="1068386"/>
            <a:ext cx="4181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1.User needs to fill the New Task Request form in order to create a new task request.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have to fill the following fields: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 Project Name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2. Task Type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3. Category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4. Severity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5. Priority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6. Summery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7. Tags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8. Due Date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9. Description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2. After filling up the form click on Request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button to send a request for new task.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F48D1-D017-4A45-86CD-F0E5175369E9}"/>
              </a:ext>
            </a:extLst>
          </p:cNvPr>
          <p:cNvSpPr/>
          <p:nvPr/>
        </p:nvSpPr>
        <p:spPr>
          <a:xfrm>
            <a:off x="610944" y="5757359"/>
            <a:ext cx="1027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Note: User will have to update the task daily after the task gets approved by the Test lead/Project manager.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1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949679-8821-48D3-9ABE-3BF777B5CB49}"/>
              </a:ext>
            </a:extLst>
          </p:cNvPr>
          <p:cNvSpPr/>
          <p:nvPr/>
        </p:nvSpPr>
        <p:spPr>
          <a:xfrm>
            <a:off x="3124828" y="0"/>
            <a:ext cx="7243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Adding daily progress/comment on Power</a:t>
            </a:r>
            <a:endParaRPr lang="en-IN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3F717-937D-4148-8413-B382790B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676"/>
            <a:ext cx="7746262" cy="40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F1014-89C7-48E2-BFDA-57AC65123131}"/>
              </a:ext>
            </a:extLst>
          </p:cNvPr>
          <p:cNvSpPr/>
          <p:nvPr/>
        </p:nvSpPr>
        <p:spPr>
          <a:xfrm>
            <a:off x="7746262" y="1330474"/>
            <a:ext cx="4445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 After the approval of task it will appear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under My assigned Task.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2. User needs to click on My assigned Task.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List of added task will appear on the page.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3. In order to update the task user needs to    click on the Task ID which is to be update.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55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949679-8821-48D3-9ABE-3BF777B5CB49}"/>
              </a:ext>
            </a:extLst>
          </p:cNvPr>
          <p:cNvSpPr/>
          <p:nvPr/>
        </p:nvSpPr>
        <p:spPr>
          <a:xfrm>
            <a:off x="3124828" y="0"/>
            <a:ext cx="7243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Adding daily progress/comment on Power</a:t>
            </a:r>
            <a:endParaRPr lang="en-IN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4D7AD6-B4A5-4FA0-96CD-944189CE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75"/>
            <a:ext cx="7413171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E56B81-AAFF-4D02-A936-4C32B44A1465}"/>
              </a:ext>
            </a:extLst>
          </p:cNvPr>
          <p:cNvSpPr/>
          <p:nvPr/>
        </p:nvSpPr>
        <p:spPr>
          <a:xfrm>
            <a:off x="7458707" y="805935"/>
            <a:ext cx="47332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 After clicking on Task ID of selected task User will get navigate to the task page of selected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task id.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2. User have to update the Percent complete according to the task completed on a particular day.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3. User needs to update the comment of daily performed task he/she can also attach the supported files.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4. If the entire task is complete then user needs to select the status as “Completed on Production.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5. By clicking on Add Comment , Comment box will get update.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3345445-D889-4361-825A-9BA8EDC7D305}"/>
              </a:ext>
            </a:extLst>
          </p:cNvPr>
          <p:cNvCxnSpPr>
            <a:endCxn id="3" idx="2"/>
          </p:cNvCxnSpPr>
          <p:nvPr/>
        </p:nvCxnSpPr>
        <p:spPr>
          <a:xfrm flipV="1">
            <a:off x="4316819" y="5053252"/>
            <a:ext cx="5508535" cy="75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F63CD5-5B3A-4FB5-9792-5FF6E08D0810}"/>
              </a:ext>
            </a:extLst>
          </p:cNvPr>
          <p:cNvCxnSpPr/>
          <p:nvPr/>
        </p:nvCxnSpPr>
        <p:spPr>
          <a:xfrm>
            <a:off x="1871330" y="1733107"/>
            <a:ext cx="5587377" cy="138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4A0CEF6-F92D-4A69-B2F7-015B89FA8CC5}"/>
              </a:ext>
            </a:extLst>
          </p:cNvPr>
          <p:cNvCxnSpPr>
            <a:cxnSpLocks/>
          </p:cNvCxnSpPr>
          <p:nvPr/>
        </p:nvCxnSpPr>
        <p:spPr>
          <a:xfrm flipV="1">
            <a:off x="712381" y="4104159"/>
            <a:ext cx="8464387" cy="890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B0A9E-C1E0-4222-873B-CD65DCC8DB8A}"/>
              </a:ext>
            </a:extLst>
          </p:cNvPr>
          <p:cNvSpPr/>
          <p:nvPr/>
        </p:nvSpPr>
        <p:spPr>
          <a:xfrm>
            <a:off x="4288870" y="-116959"/>
            <a:ext cx="3614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Test Cases Template.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4EA91-B689-4D80-95E6-D8677CA44B3D}"/>
              </a:ext>
            </a:extLst>
          </p:cNvPr>
          <p:cNvSpPr/>
          <p:nvPr/>
        </p:nvSpPr>
        <p:spPr>
          <a:xfrm>
            <a:off x="8102009" y="1432934"/>
            <a:ext cx="38880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is the template that we are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for writing test cases module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wise that is entire login activity,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Password reset etc.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Following fields are there for writing test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cases: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1. Test Case ID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2. Test Case Summery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3. Pre-Conditions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4. Test Case Steps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5. Test Data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6. Actual Result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7. Attachments/Link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8. Expected Result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9. Priority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10. Severity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11. Status.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96AA7-34B9-40AA-9FFD-6A98DB068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349"/>
            <a:ext cx="8102009" cy="54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4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B0A9E-C1E0-4222-873B-CD65DCC8DB8A}"/>
              </a:ext>
            </a:extLst>
          </p:cNvPr>
          <p:cNvSpPr/>
          <p:nvPr/>
        </p:nvSpPr>
        <p:spPr>
          <a:xfrm>
            <a:off x="4288870" y="-116959"/>
            <a:ext cx="4659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Open Bug Report Template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4EA91-B689-4D80-95E6-D8677CA44B3D}"/>
              </a:ext>
            </a:extLst>
          </p:cNvPr>
          <p:cNvSpPr/>
          <p:nvPr/>
        </p:nvSpPr>
        <p:spPr>
          <a:xfrm>
            <a:off x="8102009" y="1432934"/>
            <a:ext cx="388803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is the template that we are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for writing bug report module.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Following fields are there for writing test 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cases: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1. Date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2. Test Case ID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3. Bug ID</a:t>
            </a: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4. Task ID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5. Bug Summery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6. Pre-Conditions</a:t>
            </a:r>
          </a:p>
          <a:p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7. Steps to Reproduce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8. Test Data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9. Attachments/Link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10. Priority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11. Severity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12. Status.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13. Assigned To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14. Developers Comment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15. Testers Comment 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16. Dev. Closing Date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1">
                    <a:lumMod val="50000"/>
                  </a:schemeClr>
                </a:solidFill>
              </a:rPr>
              <a:t>1. Testers Closing Date.</a:t>
            </a: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IN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97E63-A9F5-4523-8F7B-979E654F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51"/>
            <a:ext cx="8102009" cy="55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1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1094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TechFour</cp:lastModifiedBy>
  <cp:revision>50</cp:revision>
  <dcterms:created xsi:type="dcterms:W3CDTF">2020-02-10T05:11:54Z</dcterms:created>
  <dcterms:modified xsi:type="dcterms:W3CDTF">2020-02-15T05:39:55Z</dcterms:modified>
</cp:coreProperties>
</file>