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D8214-73FB-45B3-A683-DC8D222102D0}" v="7" dt="2021-09-27T00:34:40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  Batbayar" userId="a67b06fc-630c-4996-9a7c-7502ff1efac0" providerId="ADAL" clId="{1FDD8214-73FB-45B3-A683-DC8D222102D0}"/>
    <pc:docChg chg="undo custSel addSld modSld sldOrd">
      <pc:chgData name="Tamir  Batbayar" userId="a67b06fc-630c-4996-9a7c-7502ff1efac0" providerId="ADAL" clId="{1FDD8214-73FB-45B3-A683-DC8D222102D0}" dt="2021-09-27T01:42:52.156" v="339"/>
      <pc:docMkLst>
        <pc:docMk/>
      </pc:docMkLst>
      <pc:sldChg chg="addSp delSp modSp mod">
        <pc:chgData name="Tamir  Batbayar" userId="a67b06fc-630c-4996-9a7c-7502ff1efac0" providerId="ADAL" clId="{1FDD8214-73FB-45B3-A683-DC8D222102D0}" dt="2021-09-27T00:35:12.947" v="88" actId="1076"/>
        <pc:sldMkLst>
          <pc:docMk/>
          <pc:sldMk cId="1563746941" sldId="256"/>
        </pc:sldMkLst>
        <pc:spChg chg="mod topLvl">
          <ac:chgData name="Tamir  Batbayar" userId="a67b06fc-630c-4996-9a7c-7502ff1efac0" providerId="ADAL" clId="{1FDD8214-73FB-45B3-A683-DC8D222102D0}" dt="2021-09-27T00:34:35.243" v="85" actId="165"/>
          <ac:spMkLst>
            <pc:docMk/>
            <pc:sldMk cId="1563746941" sldId="256"/>
            <ac:spMk id="14" creationId="{50B8E8CF-86F8-4652-9E3E-955E8C1C4F47}"/>
          </ac:spMkLst>
        </pc:spChg>
        <pc:spChg chg="mod topLvl">
          <ac:chgData name="Tamir  Batbayar" userId="a67b06fc-630c-4996-9a7c-7502ff1efac0" providerId="ADAL" clId="{1FDD8214-73FB-45B3-A683-DC8D222102D0}" dt="2021-09-27T00:34:35.243" v="85" actId="165"/>
          <ac:spMkLst>
            <pc:docMk/>
            <pc:sldMk cId="1563746941" sldId="256"/>
            <ac:spMk id="19" creationId="{DE195A24-182A-4A98-B272-64D03EF1DBA1}"/>
          </ac:spMkLst>
        </pc:spChg>
        <pc:spChg chg="mod topLvl">
          <ac:chgData name="Tamir  Batbayar" userId="a67b06fc-630c-4996-9a7c-7502ff1efac0" providerId="ADAL" clId="{1FDD8214-73FB-45B3-A683-DC8D222102D0}" dt="2021-09-27T00:34:35.243" v="85" actId="165"/>
          <ac:spMkLst>
            <pc:docMk/>
            <pc:sldMk cId="1563746941" sldId="256"/>
            <ac:spMk id="22" creationId="{AC5138AB-29C8-4A3D-9274-C5A48A83405C}"/>
          </ac:spMkLst>
        </pc:spChg>
        <pc:spChg chg="mod topLvl">
          <ac:chgData name="Tamir  Batbayar" userId="a67b06fc-630c-4996-9a7c-7502ff1efac0" providerId="ADAL" clId="{1FDD8214-73FB-45B3-A683-DC8D222102D0}" dt="2021-09-27T00:34:35.243" v="85" actId="165"/>
          <ac:spMkLst>
            <pc:docMk/>
            <pc:sldMk cId="1563746941" sldId="256"/>
            <ac:spMk id="38" creationId="{94CCB288-4EFC-40D3-B6C1-01C2001EFC3C}"/>
          </ac:spMkLst>
        </pc:spChg>
        <pc:spChg chg="mod topLvl">
          <ac:chgData name="Tamir  Batbayar" userId="a67b06fc-630c-4996-9a7c-7502ff1efac0" providerId="ADAL" clId="{1FDD8214-73FB-45B3-A683-DC8D222102D0}" dt="2021-09-27T00:34:35.243" v="85" actId="165"/>
          <ac:spMkLst>
            <pc:docMk/>
            <pc:sldMk cId="1563746941" sldId="256"/>
            <ac:spMk id="39" creationId="{BFAB53F6-8C03-409B-81EB-75125785E796}"/>
          </ac:spMkLst>
        </pc:spChg>
        <pc:spChg chg="mod topLvl">
          <ac:chgData name="Tamir  Batbayar" userId="a67b06fc-630c-4996-9a7c-7502ff1efac0" providerId="ADAL" clId="{1FDD8214-73FB-45B3-A683-DC8D222102D0}" dt="2021-09-27T00:35:12.947" v="88" actId="1076"/>
          <ac:spMkLst>
            <pc:docMk/>
            <pc:sldMk cId="1563746941" sldId="256"/>
            <ac:spMk id="40" creationId="{73E5AAF8-801A-4308-B38C-91BD36FF9632}"/>
          </ac:spMkLst>
        </pc:spChg>
        <pc:spChg chg="mod topLvl">
          <ac:chgData name="Tamir  Batbayar" userId="a67b06fc-630c-4996-9a7c-7502ff1efac0" providerId="ADAL" clId="{1FDD8214-73FB-45B3-A683-DC8D222102D0}" dt="2021-09-27T00:34:35.243" v="85" actId="165"/>
          <ac:spMkLst>
            <pc:docMk/>
            <pc:sldMk cId="1563746941" sldId="256"/>
            <ac:spMk id="41" creationId="{CA998F2E-0E65-417F-9333-8C6786B683DB}"/>
          </ac:spMkLst>
        </pc:spChg>
        <pc:spChg chg="add mod">
          <ac:chgData name="Tamir  Batbayar" userId="a67b06fc-630c-4996-9a7c-7502ff1efac0" providerId="ADAL" clId="{1FDD8214-73FB-45B3-A683-DC8D222102D0}" dt="2021-09-27T00:34:44.342" v="87" actId="1076"/>
          <ac:spMkLst>
            <pc:docMk/>
            <pc:sldMk cId="1563746941" sldId="256"/>
            <ac:spMk id="46" creationId="{23DA0991-0D76-4E8C-B2B3-CD6D6876DD02}"/>
          </ac:spMkLst>
        </pc:spChg>
        <pc:grpChg chg="add mod">
          <ac:chgData name="Tamir  Batbayar" userId="a67b06fc-630c-4996-9a7c-7502ff1efac0" providerId="ADAL" clId="{1FDD8214-73FB-45B3-A683-DC8D222102D0}" dt="2021-09-27T00:34:00.963" v="80" actId="164"/>
          <ac:grpSpMkLst>
            <pc:docMk/>
            <pc:sldMk cId="1563746941" sldId="256"/>
            <ac:grpSpMk id="44" creationId="{20675D6E-985B-442B-A660-C2F873BF1F29}"/>
          </ac:grpSpMkLst>
        </pc:grpChg>
        <pc:grpChg chg="add del mod">
          <ac:chgData name="Tamir  Batbayar" userId="a67b06fc-630c-4996-9a7c-7502ff1efac0" providerId="ADAL" clId="{1FDD8214-73FB-45B3-A683-DC8D222102D0}" dt="2021-09-27T00:34:35.243" v="85" actId="165"/>
          <ac:grpSpMkLst>
            <pc:docMk/>
            <pc:sldMk cId="1563746941" sldId="256"/>
            <ac:grpSpMk id="45" creationId="{B27D3C2B-9DA2-4A89-AF83-19BF66118C63}"/>
          </ac:grpSpMkLst>
        </pc:grp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5" creationId="{CE855064-F494-412A-895E-A1DE66E0D6BB}"/>
          </ac:picMkLst>
        </pc:pic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7" creationId="{FAA4C782-CB0F-4119-919C-5BB1317C1C97}"/>
          </ac:picMkLst>
        </pc:pic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9" creationId="{83B466D0-AF76-4E68-A602-0E55CE83F5E7}"/>
          </ac:picMkLst>
        </pc:pic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21" creationId="{F5A0F8DD-9734-4B2F-ACEC-5FD7A20B5879}"/>
          </ac:picMkLst>
        </pc:pic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24" creationId="{924DCE95-8147-4D67-AA6A-12E77BEA3266}"/>
          </ac:picMkLst>
        </pc:pic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29" creationId="{D137C7BF-6737-4EED-9B35-976286638154}"/>
          </ac:picMkLst>
        </pc:pic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31" creationId="{8CC27096-DA42-4F49-B7AE-E025D7FA2404}"/>
          </ac:picMkLst>
        </pc:pic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32" creationId="{3B939C8E-FA12-4D70-8342-84B4369D3BDC}"/>
          </ac:picMkLst>
        </pc:pic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35" creationId="{F0698C92-A1A5-44C2-B68D-B42B9ABF1DDA}"/>
          </ac:picMkLst>
        </pc:picChg>
        <pc:picChg chg="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37" creationId="{D375E2CF-67A2-4C39-9FB4-13437C26D5DC}"/>
          </ac:picMkLst>
        </pc:picChg>
        <pc:picChg chg="add 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42" creationId="{9FE43D76-5F3C-405D-A883-F7CA8478D8C2}"/>
          </ac:picMkLst>
        </pc:picChg>
        <pc:picChg chg="add mod topLvl">
          <ac:chgData name="Tamir  Batbayar" userId="a67b06fc-630c-4996-9a7c-7502ff1efac0" providerId="ADAL" clId="{1FDD8214-73FB-45B3-A683-DC8D222102D0}" dt="2021-09-27T00:34:35.243" v="85" actId="165"/>
          <ac:picMkLst>
            <pc:docMk/>
            <pc:sldMk cId="1563746941" sldId="256"/>
            <ac:picMk id="43" creationId="{9D1B7635-06C1-4D3E-9C42-247573ECCCC9}"/>
          </ac:picMkLst>
        </pc:picChg>
      </pc:sldChg>
      <pc:sldChg chg="modSp new mod ord">
        <pc:chgData name="Tamir  Batbayar" userId="a67b06fc-630c-4996-9a7c-7502ff1efac0" providerId="ADAL" clId="{1FDD8214-73FB-45B3-A683-DC8D222102D0}" dt="2021-09-27T01:13:09.022" v="214" actId="113"/>
        <pc:sldMkLst>
          <pc:docMk/>
          <pc:sldMk cId="96353514" sldId="257"/>
        </pc:sldMkLst>
        <pc:spChg chg="mod">
          <ac:chgData name="Tamir  Batbayar" userId="a67b06fc-630c-4996-9a7c-7502ff1efac0" providerId="ADAL" clId="{1FDD8214-73FB-45B3-A683-DC8D222102D0}" dt="2021-09-27T01:13:00.528" v="208" actId="113"/>
          <ac:spMkLst>
            <pc:docMk/>
            <pc:sldMk cId="96353514" sldId="257"/>
            <ac:spMk id="2" creationId="{B8C709E0-3F3E-45E9-9A4F-88B51F959AE0}"/>
          </ac:spMkLst>
        </pc:spChg>
        <pc:spChg chg="mod">
          <ac:chgData name="Tamir  Batbayar" userId="a67b06fc-630c-4996-9a7c-7502ff1efac0" providerId="ADAL" clId="{1FDD8214-73FB-45B3-A683-DC8D222102D0}" dt="2021-09-27T01:13:09.022" v="214" actId="113"/>
          <ac:spMkLst>
            <pc:docMk/>
            <pc:sldMk cId="96353514" sldId="257"/>
            <ac:spMk id="3" creationId="{C2558B01-4ACA-4476-A10B-6F465D83EB65}"/>
          </ac:spMkLst>
        </pc:spChg>
      </pc:sldChg>
      <pc:sldChg chg="modSp new mod ord">
        <pc:chgData name="Tamir  Batbayar" userId="a67b06fc-630c-4996-9a7c-7502ff1efac0" providerId="ADAL" clId="{1FDD8214-73FB-45B3-A683-DC8D222102D0}" dt="2021-09-27T01:41:43.997" v="271" actId="20577"/>
        <pc:sldMkLst>
          <pc:docMk/>
          <pc:sldMk cId="1636972241" sldId="258"/>
        </pc:sldMkLst>
        <pc:spChg chg="mod">
          <ac:chgData name="Tamir  Batbayar" userId="a67b06fc-630c-4996-9a7c-7502ff1efac0" providerId="ADAL" clId="{1FDD8214-73FB-45B3-A683-DC8D222102D0}" dt="2021-09-27T01:41:35.532" v="238" actId="20577"/>
          <ac:spMkLst>
            <pc:docMk/>
            <pc:sldMk cId="1636972241" sldId="258"/>
            <ac:spMk id="2" creationId="{307F80C0-5C61-4FB7-A66A-0E440FCAAA80}"/>
          </ac:spMkLst>
        </pc:spChg>
        <pc:spChg chg="mod">
          <ac:chgData name="Tamir  Batbayar" userId="a67b06fc-630c-4996-9a7c-7502ff1efac0" providerId="ADAL" clId="{1FDD8214-73FB-45B3-A683-DC8D222102D0}" dt="2021-09-27T01:41:43.997" v="271" actId="20577"/>
          <ac:spMkLst>
            <pc:docMk/>
            <pc:sldMk cId="1636972241" sldId="258"/>
            <ac:spMk id="3" creationId="{42DCAE5C-035F-4DFB-89F8-3336AA6F2603}"/>
          </ac:spMkLst>
        </pc:spChg>
      </pc:sldChg>
      <pc:sldChg chg="modSp new mod">
        <pc:chgData name="Tamir  Batbayar" userId="a67b06fc-630c-4996-9a7c-7502ff1efac0" providerId="ADAL" clId="{1FDD8214-73FB-45B3-A683-DC8D222102D0}" dt="2021-09-27T01:42:09.318" v="286" actId="20577"/>
        <pc:sldMkLst>
          <pc:docMk/>
          <pc:sldMk cId="3157731611" sldId="259"/>
        </pc:sldMkLst>
        <pc:spChg chg="mod">
          <ac:chgData name="Tamir  Batbayar" userId="a67b06fc-630c-4996-9a7c-7502ff1efac0" providerId="ADAL" clId="{1FDD8214-73FB-45B3-A683-DC8D222102D0}" dt="2021-09-27T01:42:09.318" v="286" actId="20577"/>
          <ac:spMkLst>
            <pc:docMk/>
            <pc:sldMk cId="3157731611" sldId="259"/>
            <ac:spMk id="2" creationId="{1914E41C-5884-4CA9-A813-AC076F320541}"/>
          </ac:spMkLst>
        </pc:spChg>
        <pc:spChg chg="mod">
          <ac:chgData name="Tamir  Batbayar" userId="a67b06fc-630c-4996-9a7c-7502ff1efac0" providerId="ADAL" clId="{1FDD8214-73FB-45B3-A683-DC8D222102D0}" dt="2021-09-27T01:42:04.470" v="282" actId="27636"/>
          <ac:spMkLst>
            <pc:docMk/>
            <pc:sldMk cId="3157731611" sldId="259"/>
            <ac:spMk id="3" creationId="{F5075722-19BB-4F20-AEC5-09C1EE1088F2}"/>
          </ac:spMkLst>
        </pc:spChg>
      </pc:sldChg>
      <pc:sldChg chg="modSp new mod">
        <pc:chgData name="Tamir  Batbayar" userId="a67b06fc-630c-4996-9a7c-7502ff1efac0" providerId="ADAL" clId="{1FDD8214-73FB-45B3-A683-DC8D222102D0}" dt="2021-09-27T01:42:24.032" v="301" actId="27636"/>
        <pc:sldMkLst>
          <pc:docMk/>
          <pc:sldMk cId="3010889355" sldId="260"/>
        </pc:sldMkLst>
        <pc:spChg chg="mod">
          <ac:chgData name="Tamir  Batbayar" userId="a67b06fc-630c-4996-9a7c-7502ff1efac0" providerId="ADAL" clId="{1FDD8214-73FB-45B3-A683-DC8D222102D0}" dt="2021-09-27T01:42:17.892" v="299" actId="20577"/>
          <ac:spMkLst>
            <pc:docMk/>
            <pc:sldMk cId="3010889355" sldId="260"/>
            <ac:spMk id="2" creationId="{40B468AA-2160-4B79-8451-E34276B03056}"/>
          </ac:spMkLst>
        </pc:spChg>
        <pc:spChg chg="mod">
          <ac:chgData name="Tamir  Batbayar" userId="a67b06fc-630c-4996-9a7c-7502ff1efac0" providerId="ADAL" clId="{1FDD8214-73FB-45B3-A683-DC8D222102D0}" dt="2021-09-27T01:42:24.032" v="301" actId="27636"/>
          <ac:spMkLst>
            <pc:docMk/>
            <pc:sldMk cId="3010889355" sldId="260"/>
            <ac:spMk id="3" creationId="{EF42A4F1-494D-4C15-BAA9-B92D8EAFF6A9}"/>
          </ac:spMkLst>
        </pc:spChg>
      </pc:sldChg>
      <pc:sldChg chg="modSp new mod">
        <pc:chgData name="Tamir  Batbayar" userId="a67b06fc-630c-4996-9a7c-7502ff1efac0" providerId="ADAL" clId="{1FDD8214-73FB-45B3-A683-DC8D222102D0}" dt="2021-09-27T01:42:43.165" v="322" actId="27636"/>
        <pc:sldMkLst>
          <pc:docMk/>
          <pc:sldMk cId="2311320162" sldId="261"/>
        </pc:sldMkLst>
        <pc:spChg chg="mod">
          <ac:chgData name="Tamir  Batbayar" userId="a67b06fc-630c-4996-9a7c-7502ff1efac0" providerId="ADAL" clId="{1FDD8214-73FB-45B3-A683-DC8D222102D0}" dt="2021-09-27T01:42:39.760" v="318" actId="20577"/>
          <ac:spMkLst>
            <pc:docMk/>
            <pc:sldMk cId="2311320162" sldId="261"/>
            <ac:spMk id="2" creationId="{F2DB1214-5F75-46E9-B106-43D7F19264E7}"/>
          </ac:spMkLst>
        </pc:spChg>
        <pc:spChg chg="mod">
          <ac:chgData name="Tamir  Batbayar" userId="a67b06fc-630c-4996-9a7c-7502ff1efac0" providerId="ADAL" clId="{1FDD8214-73FB-45B3-A683-DC8D222102D0}" dt="2021-09-27T01:42:43.165" v="322" actId="27636"/>
          <ac:spMkLst>
            <pc:docMk/>
            <pc:sldMk cId="2311320162" sldId="261"/>
            <ac:spMk id="3" creationId="{EA8D28FA-BA83-426C-BBC9-8B77490039BD}"/>
          </ac:spMkLst>
        </pc:spChg>
      </pc:sldChg>
      <pc:sldChg chg="modSp new mod">
        <pc:chgData name="Tamir  Batbayar" userId="a67b06fc-630c-4996-9a7c-7502ff1efac0" providerId="ADAL" clId="{1FDD8214-73FB-45B3-A683-DC8D222102D0}" dt="2021-09-27T01:42:52.156" v="339"/>
        <pc:sldMkLst>
          <pc:docMk/>
          <pc:sldMk cId="4074952908" sldId="262"/>
        </pc:sldMkLst>
        <pc:spChg chg="mod">
          <ac:chgData name="Tamir  Batbayar" userId="a67b06fc-630c-4996-9a7c-7502ff1efac0" providerId="ADAL" clId="{1FDD8214-73FB-45B3-A683-DC8D222102D0}" dt="2021-09-27T01:42:51.013" v="338" actId="20577"/>
          <ac:spMkLst>
            <pc:docMk/>
            <pc:sldMk cId="4074952908" sldId="262"/>
            <ac:spMk id="2" creationId="{896D3C8D-66AD-4E20-8BD0-031BD34EB33D}"/>
          </ac:spMkLst>
        </pc:spChg>
        <pc:spChg chg="mod">
          <ac:chgData name="Tamir  Batbayar" userId="a67b06fc-630c-4996-9a7c-7502ff1efac0" providerId="ADAL" clId="{1FDD8214-73FB-45B3-A683-DC8D222102D0}" dt="2021-09-27T01:42:52.156" v="339"/>
          <ac:spMkLst>
            <pc:docMk/>
            <pc:sldMk cId="4074952908" sldId="262"/>
            <ac:spMk id="3" creationId="{0598381D-D682-43B3-82DF-38EE6C9430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E2CE-669B-42D5-A4DF-9280A238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CBF4D-B053-45FB-A84D-234ECC46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48F9-6FA9-4E05-9E40-09C54132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5ED1-B1F2-4A6E-A97E-13158737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6FC8-3F1A-4094-95ED-96EC7771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3DC1-8E93-4ABE-AF7E-9F0D7408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9648F-FB9E-4376-A65A-48DDF91F3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8DB0-A2FC-4E45-A729-A921EE22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6D29-03E2-41A9-AEAA-C236EE29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AA5F-22F7-402C-9A32-25470B1F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8AF5D-5056-4A73-9ACD-70E1186C7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35415-29AC-4F3C-A111-798AF896C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E7C0-066E-4BC2-ABCF-C295DD09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B4C2-E668-4207-91AF-77847702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DC67-9A3E-417F-86F2-DBC63039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8E2B-B1E6-4292-9D44-5791032C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470C-2C5D-47D9-927B-B8FFD400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6C3B-9370-40C4-BD76-F84E1300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7AF90-F8FE-44E7-8D80-4F719CC8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BEF0-F19E-47DF-AA9E-A9FBC63D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7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6CD3-3C33-4EF2-A79E-7E1B9B06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8C61-87C0-41A0-A284-BEAEF8A7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DE64-24A2-4007-9D5B-35C64D40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A623-6A82-4C66-9D06-92DAB239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A985-881B-40C7-BAD2-A0A9FF42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1F8F-AC70-4B16-AE36-F8335C5B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4117-3C9A-4A91-926E-431E8259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97308-A098-4A36-8E09-AA9DBAB3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CD8F-35F3-4862-9A45-E1020DDD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350B7-7233-47BD-BB7C-C9348186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5AB1A-FB48-44C1-8DA8-D2DCA3A2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43AB-B64A-4A81-96D3-AF9CA16B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4FFE-17FF-4AA0-9C61-F50306D7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3250F-1D6A-48DE-B38C-1F9A01AC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B2D8-EC50-452F-B151-4F8594FD5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F2BF2-C064-419A-A2EC-AC76975A9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9055-63BE-446B-B91E-879888FF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22C53-B96A-476C-8C05-CF300785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706A-9ED3-449A-857C-CC4ED5B4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D6F9-5BDC-4998-AC8F-202C67AB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5037B-FE39-4A4E-9D94-91F1BD2E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4E0FB-6B3C-473B-850A-F9B2F0C8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F3148-8345-4CE9-B526-5C05DEF3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803B2-1917-43C7-9793-9ED811E2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92F6D-E64D-458E-8BD2-CCBBF897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5F923-116C-41EE-BAA2-12CEA59A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36E6-699E-456E-B4F0-A1435E98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8B1E-DF23-4B48-8589-EFCA5EAF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06879-5CB9-4EE2-B69F-1A75A550E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2581C-71E0-4005-BF71-412A6BE2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BCFD8-A146-46A7-B487-ED199425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83A7C-ABBD-47E9-A3F1-D34C7372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34ED-BA9D-4CC2-9E7F-938D58E0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72625-1740-4678-B0D5-B7FCDA6EB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4748B-01C0-4753-B12F-4CB66FB2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5B651-EB1E-4F74-A48E-67A4E4A7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3710-6F61-483B-87BC-28341D5C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7846-9D9C-4611-9299-3A7B57B0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1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213C5-C5DA-43B8-B80B-4DA7DF36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A719-31BC-406E-9EA6-DB54CB3F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3540-BE46-4CFA-8178-BA18DB4D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9EBE-05D1-4F6A-9CE4-533B72E58E3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6934-1A38-447F-AE9D-EE38C3E03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C4BE-E836-4301-8239-01E64E1D2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8CB2-F1E5-4F5A-857E-19069FD4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9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80C0-5C61-4FB7-A66A-0E440FCA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BDT CS523 -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AE5C-035F-4DFB-89F8-3336AA6F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Tamir Batbayar</a:t>
            </a:r>
          </a:p>
          <a:p>
            <a:r>
              <a:rPr lang="en-US" dirty="0"/>
              <a:t>611144</a:t>
            </a:r>
          </a:p>
        </p:txBody>
      </p:sp>
    </p:spTree>
    <p:extLst>
      <p:ext uri="{BB962C8B-B14F-4D97-AF65-F5344CB8AC3E}">
        <p14:creationId xmlns:p14="http://schemas.microsoft.com/office/powerpoint/2010/main" val="163697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09E0-3F3E-45E9-9A4F-88B51F95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8B01-4ACA-4476-A10B-6F465D83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HOST: </a:t>
            </a:r>
            <a:r>
              <a:rPr lang="en-US" b="1" dirty="0"/>
              <a:t>google cloud</a:t>
            </a:r>
          </a:p>
          <a:p>
            <a:r>
              <a:rPr lang="en-US" dirty="0"/>
              <a:t>Hadoop: </a:t>
            </a:r>
            <a:r>
              <a:rPr lang="en-US" b="1" dirty="0"/>
              <a:t>Hadoop-3.2.2</a:t>
            </a:r>
          </a:p>
          <a:p>
            <a:r>
              <a:rPr lang="en-US" dirty="0" err="1"/>
              <a:t>Hbase</a:t>
            </a:r>
            <a:r>
              <a:rPr lang="en-US" dirty="0"/>
              <a:t>: </a:t>
            </a:r>
            <a:r>
              <a:rPr lang="en-US" b="1" dirty="0"/>
              <a:t>hbase-2.2.4-bin</a:t>
            </a:r>
          </a:p>
          <a:p>
            <a:r>
              <a:rPr lang="en-US" dirty="0"/>
              <a:t>Hive: </a:t>
            </a:r>
            <a:r>
              <a:rPr lang="en-US" b="1" dirty="0"/>
              <a:t>apache-hive-3.1.2-bin</a:t>
            </a:r>
          </a:p>
          <a:p>
            <a:r>
              <a:rPr lang="en-US" dirty="0"/>
              <a:t>Kafka: </a:t>
            </a:r>
            <a:r>
              <a:rPr lang="en-US" b="1" dirty="0"/>
              <a:t>kafka_2.12-2.6.0</a:t>
            </a:r>
          </a:p>
          <a:p>
            <a:r>
              <a:rPr lang="en-US" dirty="0"/>
              <a:t>Spark: </a:t>
            </a:r>
            <a:r>
              <a:rPr lang="en-US" b="1" dirty="0"/>
              <a:t>spark-3.1.2-bin-hadoop3.2</a:t>
            </a:r>
          </a:p>
        </p:txBody>
      </p:sp>
    </p:spTree>
    <p:extLst>
      <p:ext uri="{BB962C8B-B14F-4D97-AF65-F5344CB8AC3E}">
        <p14:creationId xmlns:p14="http://schemas.microsoft.com/office/powerpoint/2010/main" val="9635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55064-F494-412A-895E-A1DE66E0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" y="1453126"/>
            <a:ext cx="878894" cy="1107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4C782-CB0F-4119-919C-5BB1317C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570" y="1329809"/>
            <a:ext cx="1497778" cy="885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466D0-AF76-4E68-A602-0E55CE83F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587" y="1312248"/>
            <a:ext cx="1856440" cy="13704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B8E8CF-86F8-4652-9E3E-955E8C1C4F47}"/>
              </a:ext>
            </a:extLst>
          </p:cNvPr>
          <p:cNvSpPr/>
          <p:nvPr/>
        </p:nvSpPr>
        <p:spPr>
          <a:xfrm>
            <a:off x="10034223" y="1272999"/>
            <a:ext cx="958997" cy="11416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95A24-182A-4A98-B272-64D03EF1DBA1}"/>
              </a:ext>
            </a:extLst>
          </p:cNvPr>
          <p:cNvSpPr txBox="1"/>
          <p:nvPr/>
        </p:nvSpPr>
        <p:spPr>
          <a:xfrm>
            <a:off x="7562418" y="2719484"/>
            <a:ext cx="1598304" cy="29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Spark Streaming API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5A0F8DD-9734-4B2F-ACEC-5FD7A20B5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889" y="4623939"/>
            <a:ext cx="1246595" cy="9166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C5138AB-29C8-4A3D-9274-C5A48A83405C}"/>
              </a:ext>
            </a:extLst>
          </p:cNvPr>
          <p:cNvSpPr/>
          <p:nvPr/>
        </p:nvSpPr>
        <p:spPr>
          <a:xfrm>
            <a:off x="11014438" y="4455651"/>
            <a:ext cx="958997" cy="11416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4DCE95-8147-4D67-AA6A-12E77BEA3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198" y="600442"/>
            <a:ext cx="3416925" cy="2114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37C7BF-6737-4EED-9B35-976286638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054638" y="2941160"/>
            <a:ext cx="1234336" cy="7174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C27096-DA42-4F49-B7AE-E025D7FA2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763" y="3917061"/>
            <a:ext cx="950641" cy="21056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B939C8E-FA12-4D70-8342-84B4369D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990" y="4571269"/>
            <a:ext cx="1497778" cy="8854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698C92-A1A5-44C2-B68D-B42B9ABF1D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766" y="4680602"/>
            <a:ext cx="1946123" cy="11798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75E2CF-67A2-4C39-9FB4-13437C26D5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9205" y="1312248"/>
            <a:ext cx="1237626" cy="94390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4CCB288-4EFC-40D3-B6C1-01C2001EFC3C}"/>
              </a:ext>
            </a:extLst>
          </p:cNvPr>
          <p:cNvSpPr txBox="1"/>
          <p:nvPr/>
        </p:nvSpPr>
        <p:spPr>
          <a:xfrm>
            <a:off x="9043510" y="1268315"/>
            <a:ext cx="778927" cy="498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Hashtag 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Count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AB53F6-8C03-409B-81EB-75125785E796}"/>
              </a:ext>
            </a:extLst>
          </p:cNvPr>
          <p:cNvSpPr txBox="1"/>
          <p:nvPr/>
        </p:nvSpPr>
        <p:spPr>
          <a:xfrm>
            <a:off x="5097931" y="5964289"/>
            <a:ext cx="1598304" cy="29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Spark Streaming 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E5AAF8-801A-4308-B38C-91BD36FF9632}"/>
              </a:ext>
            </a:extLst>
          </p:cNvPr>
          <p:cNvSpPr txBox="1"/>
          <p:nvPr/>
        </p:nvSpPr>
        <p:spPr>
          <a:xfrm>
            <a:off x="8056624" y="4424634"/>
            <a:ext cx="1234741" cy="29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Mentions topic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998F2E-0E65-417F-9333-8C6786B683DB}"/>
              </a:ext>
            </a:extLst>
          </p:cNvPr>
          <p:cNvSpPr txBox="1"/>
          <p:nvPr/>
        </p:nvSpPr>
        <p:spPr>
          <a:xfrm>
            <a:off x="10947625" y="5610582"/>
            <a:ext cx="1092623" cy="29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Mentions list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FE43D76-5F3C-405D-A883-F7CA8478D8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884" y="671341"/>
            <a:ext cx="950641" cy="21056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1B7635-06C1-4D3E-9C42-247573ECCC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213" y="1302845"/>
            <a:ext cx="1237626" cy="94390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3DA0991-0D76-4E8C-B2B3-CD6D6876DD02}"/>
              </a:ext>
            </a:extLst>
          </p:cNvPr>
          <p:cNvSpPr txBox="1"/>
          <p:nvPr/>
        </p:nvSpPr>
        <p:spPr>
          <a:xfrm>
            <a:off x="1789862" y="2776973"/>
            <a:ext cx="1598304" cy="29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Spark Streaming API</a:t>
            </a:r>
          </a:p>
        </p:txBody>
      </p:sp>
    </p:spTree>
    <p:extLst>
      <p:ext uri="{BB962C8B-B14F-4D97-AF65-F5344CB8AC3E}">
        <p14:creationId xmlns:p14="http://schemas.microsoft.com/office/powerpoint/2010/main" val="156374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E41C-5884-4CA9-A813-AC076F32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5722-19BB-4F20-AEC5-09C1EE10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####SERVICES</a:t>
            </a:r>
          </a:p>
          <a:p>
            <a:r>
              <a:rPr lang="en-US" dirty="0"/>
              <a:t># start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start-all.sh</a:t>
            </a:r>
          </a:p>
          <a:p>
            <a:endParaRPr lang="en-US" dirty="0"/>
          </a:p>
          <a:p>
            <a:r>
              <a:rPr lang="en-US" dirty="0"/>
              <a:t># start </a:t>
            </a:r>
            <a:r>
              <a:rPr lang="en-US" dirty="0" err="1"/>
              <a:t>hbase</a:t>
            </a:r>
            <a:r>
              <a:rPr lang="en-US" dirty="0"/>
              <a:t> with zookeeper</a:t>
            </a:r>
          </a:p>
          <a:p>
            <a:r>
              <a:rPr lang="en-US" dirty="0"/>
              <a:t>start-hbase.sh</a:t>
            </a:r>
          </a:p>
          <a:p>
            <a:endParaRPr lang="en-US" dirty="0"/>
          </a:p>
          <a:p>
            <a:r>
              <a:rPr lang="en-US" dirty="0"/>
              <a:t># start </a:t>
            </a:r>
            <a:r>
              <a:rPr lang="en-US" dirty="0" err="1"/>
              <a:t>kafka</a:t>
            </a:r>
            <a:r>
              <a:rPr lang="en-US" dirty="0"/>
              <a:t> (zookeeper is already starts with </a:t>
            </a:r>
            <a:r>
              <a:rPr lang="en-US" dirty="0" err="1"/>
              <a:t>hbase</a:t>
            </a:r>
            <a:r>
              <a:rPr lang="en-US" dirty="0"/>
              <a:t>)</a:t>
            </a:r>
          </a:p>
          <a:p>
            <a:r>
              <a:rPr lang="en-US" dirty="0"/>
              <a:t># zookeeper-server-start.sh $KAFKA_HOME/config/</a:t>
            </a:r>
            <a:r>
              <a:rPr lang="en-US" dirty="0" err="1"/>
              <a:t>zookeeper.properties</a:t>
            </a:r>
            <a:r>
              <a:rPr lang="en-US" dirty="0"/>
              <a:t> #OPTIONAL you can use it if zookeeper is no running</a:t>
            </a:r>
          </a:p>
          <a:p>
            <a:r>
              <a:rPr lang="en-US" dirty="0"/>
              <a:t>kafka-server-start.sh $KAFKA_HOME/config/</a:t>
            </a:r>
            <a:r>
              <a:rPr lang="en-US" dirty="0" err="1"/>
              <a:t>server.properties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#check running application</a:t>
            </a:r>
          </a:p>
          <a:p>
            <a:r>
              <a:rPr lang="en-US" dirty="0" err="1"/>
              <a:t>jps</a:t>
            </a:r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ef</a:t>
            </a:r>
            <a:r>
              <a:rPr lang="en-US" dirty="0"/>
              <a:t> | grep zookeeper</a:t>
            </a:r>
          </a:p>
        </p:txBody>
      </p:sp>
    </p:spTree>
    <p:extLst>
      <p:ext uri="{BB962C8B-B14F-4D97-AF65-F5344CB8AC3E}">
        <p14:creationId xmlns:p14="http://schemas.microsoft.com/office/powerpoint/2010/main" val="315773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68AA-2160-4B79-8451-E34276B0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A4F1-494D-4C15-BAA9-B92D8EAF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#####CONSUMERS</a:t>
            </a:r>
          </a:p>
          <a:p>
            <a:r>
              <a:rPr lang="en-US" dirty="0"/>
              <a:t>#create </a:t>
            </a:r>
            <a:r>
              <a:rPr lang="en-US" dirty="0" err="1"/>
              <a:t>kafka</a:t>
            </a:r>
            <a:r>
              <a:rPr lang="en-US" dirty="0"/>
              <a:t> topics</a:t>
            </a:r>
          </a:p>
          <a:p>
            <a:r>
              <a:rPr lang="en-US" dirty="0"/>
              <a:t>kafka-topics.sh --create --zookeeper localhost:2181 --replication-factor 1 --partitions 1 --topic </a:t>
            </a:r>
            <a:r>
              <a:rPr lang="en-US" dirty="0" err="1"/>
              <a:t>twitter_topic</a:t>
            </a:r>
            <a:endParaRPr lang="en-US" dirty="0"/>
          </a:p>
          <a:p>
            <a:r>
              <a:rPr lang="en-US" dirty="0"/>
              <a:t>kafka-topics.sh --create --zookeeper localhost:2181 --replication-factor 1 --partitions 1 --topic </a:t>
            </a:r>
            <a:r>
              <a:rPr lang="en-US" dirty="0" err="1"/>
              <a:t>mentions_topic</a:t>
            </a:r>
            <a:endParaRPr lang="en-US" dirty="0"/>
          </a:p>
          <a:p>
            <a:r>
              <a:rPr lang="en-US" dirty="0"/>
              <a:t>#check </a:t>
            </a:r>
            <a:r>
              <a:rPr lang="en-US" dirty="0" err="1"/>
              <a:t>kafka</a:t>
            </a:r>
            <a:r>
              <a:rPr lang="en-US" dirty="0"/>
              <a:t> topics</a:t>
            </a:r>
          </a:p>
          <a:p>
            <a:r>
              <a:rPr lang="en-US" dirty="0"/>
              <a:t>kafka-topics.sh --list --zookeeper localhost:2181</a:t>
            </a:r>
          </a:p>
          <a:p>
            <a:endParaRPr lang="en-US" dirty="0"/>
          </a:p>
          <a:p>
            <a:r>
              <a:rPr lang="en-US" dirty="0"/>
              <a:t>#start hashtag counter </a:t>
            </a:r>
          </a:p>
          <a:p>
            <a:r>
              <a:rPr lang="en-US" dirty="0"/>
              <a:t>spark-submit --packages org.apache.spark:spark-sql-kafka-0-10_2.12:3.1.2 kafkaCountHashtags.py localhost 9092 </a:t>
            </a:r>
            <a:r>
              <a:rPr lang="en-US" dirty="0" err="1"/>
              <a:t>twitter_topic</a:t>
            </a:r>
            <a:endParaRPr lang="en-US" dirty="0"/>
          </a:p>
          <a:p>
            <a:endParaRPr lang="en-US" dirty="0"/>
          </a:p>
          <a:p>
            <a:r>
              <a:rPr lang="en-US" dirty="0"/>
              <a:t>#start </a:t>
            </a:r>
            <a:r>
              <a:rPr lang="en-US" dirty="0" err="1"/>
              <a:t>kafka</a:t>
            </a:r>
            <a:r>
              <a:rPr lang="en-US" dirty="0"/>
              <a:t> consumer</a:t>
            </a:r>
          </a:p>
          <a:p>
            <a:r>
              <a:rPr lang="en-US" dirty="0"/>
              <a:t>kafka-console-consumer.sh --bootstrap-server localhost:9092 --topic </a:t>
            </a:r>
            <a:r>
              <a:rPr lang="en-US" dirty="0" err="1"/>
              <a:t>mentions_topic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8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1214-5F75-46E9-B106-43D7F192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8FA-BA83-426C-BBC9-8B774900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####PRODUCERS</a:t>
            </a:r>
          </a:p>
          <a:p>
            <a:r>
              <a:rPr lang="en-US" dirty="0"/>
              <a:t>#start split mentions producer</a:t>
            </a:r>
          </a:p>
          <a:p>
            <a:r>
              <a:rPr lang="en-US" dirty="0"/>
              <a:t>spark-submit --packages org.apache.spark:spark-sql-kafka-0-10_2.12:3.1.2 kafkaMentionsProducer.py localhost 9092 </a:t>
            </a:r>
            <a:r>
              <a:rPr lang="en-US" dirty="0" err="1"/>
              <a:t>twitter_topic</a:t>
            </a:r>
            <a:r>
              <a:rPr lang="en-US" dirty="0"/>
              <a:t> </a:t>
            </a:r>
            <a:r>
              <a:rPr lang="en-US" dirty="0" err="1"/>
              <a:t>mentions_topic</a:t>
            </a:r>
            <a:endParaRPr lang="en-US" dirty="0"/>
          </a:p>
          <a:p>
            <a:endParaRPr lang="en-US" dirty="0"/>
          </a:p>
          <a:p>
            <a:r>
              <a:rPr lang="en-US" dirty="0"/>
              <a:t>#start tweet producer </a:t>
            </a:r>
          </a:p>
          <a:p>
            <a:r>
              <a:rPr lang="en-US" dirty="0"/>
              <a:t>python3 kafkaTweetProducer.py localhost 9092 </a:t>
            </a:r>
            <a:r>
              <a:rPr lang="en-US" dirty="0" err="1"/>
              <a:t>twitter_topic</a:t>
            </a:r>
            <a:r>
              <a:rPr lang="en-US" dirty="0"/>
              <a:t> "bitcoin crypto NFT"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2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3C8D-66AD-4E20-8BD0-031BD3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381D-D682-43B3-82DF-38EE6C94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#####TESTING PURPOSES</a:t>
            </a:r>
          </a:p>
          <a:p>
            <a:r>
              <a:rPr lang="en-US" dirty="0"/>
              <a:t>#starting </a:t>
            </a:r>
            <a:r>
              <a:rPr lang="en-US" dirty="0" err="1"/>
              <a:t>kafka</a:t>
            </a:r>
            <a:r>
              <a:rPr lang="en-US" dirty="0"/>
              <a:t> producer</a:t>
            </a:r>
          </a:p>
          <a:p>
            <a:r>
              <a:rPr lang="en-US" dirty="0"/>
              <a:t>kafka-console-producer.sh --broker-list localhost:9092 --topic </a:t>
            </a:r>
            <a:r>
              <a:rPr lang="en-US" dirty="0" err="1"/>
              <a:t>twitter_topic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5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209BC2008C8E4F8D353F1B1E94A396" ma:contentTypeVersion="12" ma:contentTypeDescription="Create a new document." ma:contentTypeScope="" ma:versionID="6a12815c5a93cc92376d12eefaf40627">
  <xsd:schema xmlns:xsd="http://www.w3.org/2001/XMLSchema" xmlns:xs="http://www.w3.org/2001/XMLSchema" xmlns:p="http://schemas.microsoft.com/office/2006/metadata/properties" xmlns:ns2="76449b79-4df8-469f-9995-2a4fd06812a7" xmlns:ns3="36e180fa-e74a-44c7-9613-3521e219ffd7" targetNamespace="http://schemas.microsoft.com/office/2006/metadata/properties" ma:root="true" ma:fieldsID="285aeeea6893375761e2427ccd0cd2fb" ns2:_="" ns3:_="">
    <xsd:import namespace="76449b79-4df8-469f-9995-2a4fd06812a7"/>
    <xsd:import namespace="36e180fa-e74a-44c7-9613-3521e219ff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49b79-4df8-469f-9995-2a4fd06812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180fa-e74a-44c7-9613-3521e219ff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DEAF2B-B4D2-4355-897D-95A4A3511AE0}"/>
</file>

<file path=customXml/itemProps2.xml><?xml version="1.0" encoding="utf-8"?>
<ds:datastoreItem xmlns:ds="http://schemas.openxmlformats.org/officeDocument/2006/customXml" ds:itemID="{2C9E98C7-42BB-4B5B-BF06-C2D0BA7063E8}"/>
</file>

<file path=customXml/itemProps3.xml><?xml version="1.0" encoding="utf-8"?>
<ds:datastoreItem xmlns:ds="http://schemas.openxmlformats.org/officeDocument/2006/customXml" ds:itemID="{80466B6E-31C8-4274-AB53-EE1990F30694}"/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302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BDT CS523 - PROJECT</vt:lpstr>
      <vt:lpstr>ENVIRONMENT </vt:lpstr>
      <vt:lpstr>PowerPoint Presentation</vt:lpstr>
      <vt:lpstr>Appendix - 1</vt:lpstr>
      <vt:lpstr>Appendix - 2</vt:lpstr>
      <vt:lpstr>Appendix - 3</vt:lpstr>
      <vt:lpstr>Appendix –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 Batbayar</dc:creator>
  <cp:lastModifiedBy>Tamir  Batbayar</cp:lastModifiedBy>
  <cp:revision>1</cp:revision>
  <dcterms:created xsi:type="dcterms:W3CDTF">2021-09-27T00:10:19Z</dcterms:created>
  <dcterms:modified xsi:type="dcterms:W3CDTF">2021-09-27T01:43:08Z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0x01010032209BC2008C8E4F8D353F1B1E94A396</vt:lpwstr>
  </property>
</Properties>
</file>