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  <p:sldId id="274" r:id="rId5"/>
    <p:sldId id="271" r:id="rId6"/>
    <p:sldId id="275" r:id="rId7"/>
    <p:sldId id="277" r:id="rId8"/>
    <p:sldId id="276" r:id="rId9"/>
    <p:sldId id="267" r:id="rId10"/>
    <p:sldId id="273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BCD5-A23F-4D7B-A014-B8DF1CA5AA66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F7A3-52C9-4827-B399-8F739079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58784" y="2404531"/>
            <a:ext cx="7766936" cy="16463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Code for Good</a:t>
            </a:r>
          </a:p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			   Team 10</a:t>
            </a:r>
          </a:p>
          <a:p>
            <a:endParaRPr lang="en-IN" sz="5400" dirty="0" smtClean="0"/>
          </a:p>
          <a:p>
            <a:endParaRPr lang="en-IN" sz="54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425" y="3982010"/>
            <a:ext cx="1250576" cy="125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6446"/>
            <a:ext cx="12192001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236134"/>
            <a:ext cx="6410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55987" y="1662446"/>
            <a:ext cx="62430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Basic Challenges </a:t>
            </a:r>
            <a:endParaRPr lang="en-IN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3013" y="1662446"/>
            <a:ext cx="6243013" cy="175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Identified Solution </a:t>
            </a:r>
            <a:endParaRPr lang="en-IN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7640" y="2306391"/>
            <a:ext cx="4620275" cy="4094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Mobilization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 Based Registration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Digitalization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data collection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Add-Ons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3012" y="2413969"/>
            <a:ext cx="4456365" cy="409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Academics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graphical data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Exotel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via forms and graphical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Relative data and the success rate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9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"/>
            <a:ext cx="12192000" cy="6657975"/>
          </a:xfrm>
          <a:prstGeom prst="rect">
            <a:avLst/>
          </a:prstGeom>
          <a:solidFill>
            <a:srgbClr val="FFCC0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495" y="268941"/>
            <a:ext cx="393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</a:t>
            </a:r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low Chart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3359" y="1237130"/>
            <a:ext cx="2460812" cy="9681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Pratham</a:t>
            </a:r>
            <a:endParaRPr lang="en-US" sz="3200" b="1" dirty="0">
              <a:solidFill>
                <a:schemeClr val="bg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009020" y="2696134"/>
            <a:ext cx="1896035" cy="1842247"/>
          </a:xfrm>
          <a:prstGeom prst="diamond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Baskerville Old Face" panose="02020602080505020303" pitchFamily="18" charset="0"/>
              </a:rPr>
              <a:t>Sign In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99763" y="4888007"/>
            <a:ext cx="6584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957038" y="2232211"/>
            <a:ext cx="0" cy="46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3647" y="5365381"/>
            <a:ext cx="1972231" cy="106231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Baskerville Old Face" panose="02020602080505020303" pitchFamily="18" charset="0"/>
              </a:rPr>
              <a:t>Center Head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3203" y="4899211"/>
            <a:ext cx="0" cy="46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2557" y="4890246"/>
            <a:ext cx="0" cy="46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0882" y="4894727"/>
            <a:ext cx="0" cy="46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79890" y="5369864"/>
            <a:ext cx="1972231" cy="106231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askerville Old Face" panose="02020602080505020303" pitchFamily="18" charset="0"/>
              </a:rPr>
              <a:t>Student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98222" y="5354169"/>
            <a:ext cx="1972231" cy="106231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askerville Old Face" panose="02020602080505020303" pitchFamily="18" charset="0"/>
              </a:rPr>
              <a:t>Mentor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57038" y="4491318"/>
            <a:ext cx="0" cy="40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1" y="1306038"/>
            <a:ext cx="10058400" cy="565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153" y="233446"/>
            <a:ext cx="3792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HOME PAGE</a:t>
            </a:r>
            <a:endParaRPr lang="en-US" sz="4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6" y="1202912"/>
            <a:ext cx="10058400" cy="565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978" y="170478"/>
            <a:ext cx="399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LOGIN PAGE</a:t>
            </a:r>
            <a:endParaRPr lang="en-US" sz="4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2912"/>
            <a:ext cx="10058400" cy="565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86" y="201478"/>
            <a:ext cx="85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MENTOR REGISTRATION</a:t>
            </a:r>
            <a:endParaRPr lang="en-US" sz="4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202912"/>
            <a:ext cx="10058398" cy="565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6" y="201478"/>
            <a:ext cx="85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STUDENT REGISTRATION</a:t>
            </a:r>
            <a:endParaRPr lang="en-US" sz="4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2912"/>
            <a:ext cx="10058400" cy="565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6" y="201478"/>
            <a:ext cx="85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STUDENT  PAGE</a:t>
            </a:r>
            <a:endParaRPr lang="en-US" sz="4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438" y="0"/>
            <a:ext cx="16194437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1" y="5420846"/>
            <a:ext cx="1250576" cy="1250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33104" y="228178"/>
            <a:ext cx="476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TEAM MEMBERS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145" y="1851592"/>
            <a:ext cx="3375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Maitri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endParaRPr lang="en-US" sz="2400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Ruchika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 </a:t>
            </a: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Raidu</a:t>
            </a:r>
            <a:endParaRPr lang="en-US" sz="2400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Spandana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kandukuri</a:t>
            </a:r>
            <a:endParaRPr lang="en-US" sz="2400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Vidwan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</a:t>
            </a:r>
            <a:endParaRPr 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Shah</dc:creator>
  <cp:lastModifiedBy>Ruchika Shah</cp:lastModifiedBy>
  <cp:revision>21</cp:revision>
  <dcterms:created xsi:type="dcterms:W3CDTF">2015-07-25T21:14:07Z</dcterms:created>
  <dcterms:modified xsi:type="dcterms:W3CDTF">2015-07-26T04:42:15Z</dcterms:modified>
</cp:coreProperties>
</file>