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0" r:id="rId9"/>
    <p:sldId id="263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7539D-F9FE-44D2-84EF-40AC042E9E7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373A9C6C-D487-4B44-82DA-44D6843FAF15}">
      <dgm:prSet phldrT="[Text]"/>
      <dgm:spPr/>
      <dgm:t>
        <a:bodyPr/>
        <a:lstStyle/>
        <a:p>
          <a:r>
            <a:rPr lang="en-IN" dirty="0" smtClean="0"/>
            <a:t>School Visits</a:t>
          </a:r>
          <a:endParaRPr lang="en-IN" dirty="0"/>
        </a:p>
      </dgm:t>
    </dgm:pt>
    <dgm:pt modelId="{6AA40C5F-B9DB-4E8D-9551-8753DF189C26}" type="parTrans" cxnId="{5CD13CD6-12BC-4C7A-BCD6-26895630D152}">
      <dgm:prSet/>
      <dgm:spPr/>
      <dgm:t>
        <a:bodyPr/>
        <a:lstStyle/>
        <a:p>
          <a:endParaRPr lang="en-IN"/>
        </a:p>
      </dgm:t>
    </dgm:pt>
    <dgm:pt modelId="{8C0F5E91-2904-4F2E-9B02-F5F89121803C}" type="sibTrans" cxnId="{5CD13CD6-12BC-4C7A-BCD6-26895630D152}">
      <dgm:prSet/>
      <dgm:spPr/>
      <dgm:t>
        <a:bodyPr/>
        <a:lstStyle/>
        <a:p>
          <a:endParaRPr lang="en-IN"/>
        </a:p>
      </dgm:t>
    </dgm:pt>
    <dgm:pt modelId="{3E99596B-D961-441E-A156-BFDD9945F825}">
      <dgm:prSet phldrT="[Text]"/>
      <dgm:spPr/>
      <dgm:t>
        <a:bodyPr/>
        <a:lstStyle/>
        <a:p>
          <a:r>
            <a:rPr lang="en-IN" dirty="0" smtClean="0"/>
            <a:t>Tracking Progress</a:t>
          </a:r>
          <a:endParaRPr lang="en-IN" dirty="0"/>
        </a:p>
      </dgm:t>
    </dgm:pt>
    <dgm:pt modelId="{D25B5B31-37CD-4640-B187-43099DB9CC99}" type="parTrans" cxnId="{05CA1F6E-6D43-4535-8444-88CD15669BEB}">
      <dgm:prSet/>
      <dgm:spPr/>
      <dgm:t>
        <a:bodyPr/>
        <a:lstStyle/>
        <a:p>
          <a:endParaRPr lang="en-IN"/>
        </a:p>
      </dgm:t>
    </dgm:pt>
    <dgm:pt modelId="{29BC40B0-B6A2-4C0A-B3F4-BF370E313240}" type="sibTrans" cxnId="{05CA1F6E-6D43-4535-8444-88CD15669BEB}">
      <dgm:prSet/>
      <dgm:spPr/>
      <dgm:t>
        <a:bodyPr/>
        <a:lstStyle/>
        <a:p>
          <a:endParaRPr lang="en-IN"/>
        </a:p>
      </dgm:t>
    </dgm:pt>
    <dgm:pt modelId="{83A5F833-1D63-4E33-94C1-FB3BB81505B7}">
      <dgm:prSet phldrT="[Text]"/>
      <dgm:spPr/>
      <dgm:t>
        <a:bodyPr/>
        <a:lstStyle/>
        <a:p>
          <a:r>
            <a:rPr lang="en-IN" dirty="0" smtClean="0"/>
            <a:t>Admin access</a:t>
          </a:r>
          <a:endParaRPr lang="en-IN" dirty="0"/>
        </a:p>
      </dgm:t>
    </dgm:pt>
    <dgm:pt modelId="{0B47FBCF-C29F-4943-99FA-98D178E688BF}" type="parTrans" cxnId="{B4028420-3B65-413A-B419-CE85BAA4FF29}">
      <dgm:prSet/>
      <dgm:spPr/>
      <dgm:t>
        <a:bodyPr/>
        <a:lstStyle/>
        <a:p>
          <a:endParaRPr lang="en-IN"/>
        </a:p>
      </dgm:t>
    </dgm:pt>
    <dgm:pt modelId="{0CBBCA40-5871-4D0C-AB97-1583FEE524C4}" type="sibTrans" cxnId="{B4028420-3B65-413A-B419-CE85BAA4FF29}">
      <dgm:prSet/>
      <dgm:spPr/>
      <dgm:t>
        <a:bodyPr/>
        <a:lstStyle/>
        <a:p>
          <a:endParaRPr lang="en-IN"/>
        </a:p>
      </dgm:t>
    </dgm:pt>
    <dgm:pt modelId="{AF21DD0D-8A8E-41C3-94B0-921233696D91}">
      <dgm:prSet/>
      <dgm:spPr/>
      <dgm:t>
        <a:bodyPr/>
        <a:lstStyle/>
        <a:p>
          <a:r>
            <a:rPr lang="en-IN" dirty="0" smtClean="0"/>
            <a:t>Workshops</a:t>
          </a:r>
          <a:endParaRPr lang="en-IN" dirty="0"/>
        </a:p>
      </dgm:t>
    </dgm:pt>
    <dgm:pt modelId="{9D5147E2-8A82-46E8-BB88-78C9657B285C}" type="parTrans" cxnId="{822F08E8-9CDC-4A9A-8435-C8E0BB2222FC}">
      <dgm:prSet/>
      <dgm:spPr/>
      <dgm:t>
        <a:bodyPr/>
        <a:lstStyle/>
        <a:p>
          <a:endParaRPr lang="en-IN"/>
        </a:p>
      </dgm:t>
    </dgm:pt>
    <dgm:pt modelId="{F5E0C9EB-A795-4B80-A702-C60A5BFF888C}" type="sibTrans" cxnId="{822F08E8-9CDC-4A9A-8435-C8E0BB2222FC}">
      <dgm:prSet/>
      <dgm:spPr/>
      <dgm:t>
        <a:bodyPr/>
        <a:lstStyle/>
        <a:p>
          <a:endParaRPr lang="en-IN"/>
        </a:p>
      </dgm:t>
    </dgm:pt>
    <dgm:pt modelId="{9C5B6C83-F766-4503-8E49-912AB0FFD258}" type="pres">
      <dgm:prSet presAssocID="{19B7539D-F9FE-44D2-84EF-40AC042E9E7E}" presName="linearFlow" presStyleCnt="0">
        <dgm:presLayoutVars>
          <dgm:dir/>
          <dgm:resizeHandles val="exact"/>
        </dgm:presLayoutVars>
      </dgm:prSet>
      <dgm:spPr/>
    </dgm:pt>
    <dgm:pt modelId="{AF8C769D-31C7-4798-ACB0-A97D80B5B70E}" type="pres">
      <dgm:prSet presAssocID="{373A9C6C-D487-4B44-82DA-44D6843FAF15}" presName="composite" presStyleCnt="0"/>
      <dgm:spPr/>
    </dgm:pt>
    <dgm:pt modelId="{34CAC344-6DFC-499D-BC17-6CA622B7A400}" type="pres">
      <dgm:prSet presAssocID="{373A9C6C-D487-4B44-82DA-44D6843FAF15}" presName="imgShp" presStyleLbl="fgImgPlace1" presStyleIdx="0" presStyleCnt="4"/>
      <dgm:spPr/>
    </dgm:pt>
    <dgm:pt modelId="{07489D11-44F1-4BA5-AECF-B28CE163A959}" type="pres">
      <dgm:prSet presAssocID="{373A9C6C-D487-4B44-82DA-44D6843FAF15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F95EC4-D23D-4B17-869F-81693236AD70}" type="pres">
      <dgm:prSet presAssocID="{8C0F5E91-2904-4F2E-9B02-F5F89121803C}" presName="spacing" presStyleCnt="0"/>
      <dgm:spPr/>
    </dgm:pt>
    <dgm:pt modelId="{5D3A16C7-A624-493B-96BD-909DE84ED4F8}" type="pres">
      <dgm:prSet presAssocID="{3E99596B-D961-441E-A156-BFDD9945F825}" presName="composite" presStyleCnt="0"/>
      <dgm:spPr/>
    </dgm:pt>
    <dgm:pt modelId="{040EC3FE-2FFD-4C81-AC9A-E4A035AA09CB}" type="pres">
      <dgm:prSet presAssocID="{3E99596B-D961-441E-A156-BFDD9945F825}" presName="imgShp" presStyleLbl="fgImgPlace1" presStyleIdx="1" presStyleCnt="4"/>
      <dgm:spPr/>
    </dgm:pt>
    <dgm:pt modelId="{58A59479-A80E-4134-B370-4DAA4AD8558F}" type="pres">
      <dgm:prSet presAssocID="{3E99596B-D961-441E-A156-BFDD9945F825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9ACE85-3AC0-4E06-A136-C4D6D7ED3C0D}" type="pres">
      <dgm:prSet presAssocID="{29BC40B0-B6A2-4C0A-B3F4-BF370E313240}" presName="spacing" presStyleCnt="0"/>
      <dgm:spPr/>
    </dgm:pt>
    <dgm:pt modelId="{E458C4BC-CFEC-4869-A003-DFC8EA8126FE}" type="pres">
      <dgm:prSet presAssocID="{83A5F833-1D63-4E33-94C1-FB3BB81505B7}" presName="composite" presStyleCnt="0"/>
      <dgm:spPr/>
    </dgm:pt>
    <dgm:pt modelId="{A3A70CE4-9340-4E71-9A41-0B889BCC5E5A}" type="pres">
      <dgm:prSet presAssocID="{83A5F833-1D63-4E33-94C1-FB3BB81505B7}" presName="imgShp" presStyleLbl="fgImgPlace1" presStyleIdx="2" presStyleCnt="4"/>
      <dgm:spPr/>
    </dgm:pt>
    <dgm:pt modelId="{AF8A16CD-6B5F-4BF9-AE7E-ED0507C13F82}" type="pres">
      <dgm:prSet presAssocID="{83A5F833-1D63-4E33-94C1-FB3BB81505B7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A938F57-D047-431A-A389-52DD94303F14}" type="pres">
      <dgm:prSet presAssocID="{0CBBCA40-5871-4D0C-AB97-1583FEE524C4}" presName="spacing" presStyleCnt="0"/>
      <dgm:spPr/>
    </dgm:pt>
    <dgm:pt modelId="{D976C4C7-B3A9-4BC7-9ADF-6A59DCFD64EA}" type="pres">
      <dgm:prSet presAssocID="{AF21DD0D-8A8E-41C3-94B0-921233696D91}" presName="composite" presStyleCnt="0"/>
      <dgm:spPr/>
    </dgm:pt>
    <dgm:pt modelId="{D59951B4-DAFE-45A4-89BB-FF509C3C5E58}" type="pres">
      <dgm:prSet presAssocID="{AF21DD0D-8A8E-41C3-94B0-921233696D91}" presName="imgShp" presStyleLbl="fgImgPlace1" presStyleIdx="3" presStyleCnt="4"/>
      <dgm:spPr/>
    </dgm:pt>
    <dgm:pt modelId="{AEFC8E50-54E8-4CCA-8E46-69026226E2A0}" type="pres">
      <dgm:prSet presAssocID="{AF21DD0D-8A8E-41C3-94B0-921233696D91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22F08E8-9CDC-4A9A-8435-C8E0BB2222FC}" srcId="{19B7539D-F9FE-44D2-84EF-40AC042E9E7E}" destId="{AF21DD0D-8A8E-41C3-94B0-921233696D91}" srcOrd="3" destOrd="0" parTransId="{9D5147E2-8A82-46E8-BB88-78C9657B285C}" sibTransId="{F5E0C9EB-A795-4B80-A702-C60A5BFF888C}"/>
    <dgm:cxn modelId="{2CB1DDAB-12E2-4705-828B-8A3A0FCA686A}" type="presOf" srcId="{83A5F833-1D63-4E33-94C1-FB3BB81505B7}" destId="{AF8A16CD-6B5F-4BF9-AE7E-ED0507C13F82}" srcOrd="0" destOrd="0" presId="urn:microsoft.com/office/officeart/2005/8/layout/vList3"/>
    <dgm:cxn modelId="{1CC39A7B-1C63-4E32-B553-33AD922F3808}" type="presOf" srcId="{373A9C6C-D487-4B44-82DA-44D6843FAF15}" destId="{07489D11-44F1-4BA5-AECF-B28CE163A959}" srcOrd="0" destOrd="0" presId="urn:microsoft.com/office/officeart/2005/8/layout/vList3"/>
    <dgm:cxn modelId="{3BE1578A-AA75-4369-BE35-DD6D95AAA1E4}" type="presOf" srcId="{AF21DD0D-8A8E-41C3-94B0-921233696D91}" destId="{AEFC8E50-54E8-4CCA-8E46-69026226E2A0}" srcOrd="0" destOrd="0" presId="urn:microsoft.com/office/officeart/2005/8/layout/vList3"/>
    <dgm:cxn modelId="{B4028420-3B65-413A-B419-CE85BAA4FF29}" srcId="{19B7539D-F9FE-44D2-84EF-40AC042E9E7E}" destId="{83A5F833-1D63-4E33-94C1-FB3BB81505B7}" srcOrd="2" destOrd="0" parTransId="{0B47FBCF-C29F-4943-99FA-98D178E688BF}" sibTransId="{0CBBCA40-5871-4D0C-AB97-1583FEE524C4}"/>
    <dgm:cxn modelId="{E35EA17E-4EF6-4A12-9A1E-BF7F7C295926}" type="presOf" srcId="{19B7539D-F9FE-44D2-84EF-40AC042E9E7E}" destId="{9C5B6C83-F766-4503-8E49-912AB0FFD258}" srcOrd="0" destOrd="0" presId="urn:microsoft.com/office/officeart/2005/8/layout/vList3"/>
    <dgm:cxn modelId="{05CA1F6E-6D43-4535-8444-88CD15669BEB}" srcId="{19B7539D-F9FE-44D2-84EF-40AC042E9E7E}" destId="{3E99596B-D961-441E-A156-BFDD9945F825}" srcOrd="1" destOrd="0" parTransId="{D25B5B31-37CD-4640-B187-43099DB9CC99}" sibTransId="{29BC40B0-B6A2-4C0A-B3F4-BF370E313240}"/>
    <dgm:cxn modelId="{31D6BF27-E771-433B-80FE-8F1A3EDD437B}" type="presOf" srcId="{3E99596B-D961-441E-A156-BFDD9945F825}" destId="{58A59479-A80E-4134-B370-4DAA4AD8558F}" srcOrd="0" destOrd="0" presId="urn:microsoft.com/office/officeart/2005/8/layout/vList3"/>
    <dgm:cxn modelId="{5CD13CD6-12BC-4C7A-BCD6-26895630D152}" srcId="{19B7539D-F9FE-44D2-84EF-40AC042E9E7E}" destId="{373A9C6C-D487-4B44-82DA-44D6843FAF15}" srcOrd="0" destOrd="0" parTransId="{6AA40C5F-B9DB-4E8D-9551-8753DF189C26}" sibTransId="{8C0F5E91-2904-4F2E-9B02-F5F89121803C}"/>
    <dgm:cxn modelId="{ED855C7E-D73E-4A35-AB90-9B9B66A58839}" type="presParOf" srcId="{9C5B6C83-F766-4503-8E49-912AB0FFD258}" destId="{AF8C769D-31C7-4798-ACB0-A97D80B5B70E}" srcOrd="0" destOrd="0" presId="urn:microsoft.com/office/officeart/2005/8/layout/vList3"/>
    <dgm:cxn modelId="{C6F8B276-D21A-4719-B0FD-CB0546C8B414}" type="presParOf" srcId="{AF8C769D-31C7-4798-ACB0-A97D80B5B70E}" destId="{34CAC344-6DFC-499D-BC17-6CA622B7A400}" srcOrd="0" destOrd="0" presId="urn:microsoft.com/office/officeart/2005/8/layout/vList3"/>
    <dgm:cxn modelId="{38104284-8B25-4FFC-A77B-B6E2CB5C7247}" type="presParOf" srcId="{AF8C769D-31C7-4798-ACB0-A97D80B5B70E}" destId="{07489D11-44F1-4BA5-AECF-B28CE163A959}" srcOrd="1" destOrd="0" presId="urn:microsoft.com/office/officeart/2005/8/layout/vList3"/>
    <dgm:cxn modelId="{1A335EE0-4F25-421E-B5D0-A933435602FD}" type="presParOf" srcId="{9C5B6C83-F766-4503-8E49-912AB0FFD258}" destId="{27F95EC4-D23D-4B17-869F-81693236AD70}" srcOrd="1" destOrd="0" presId="urn:microsoft.com/office/officeart/2005/8/layout/vList3"/>
    <dgm:cxn modelId="{F4E753A8-D002-493E-B93C-4A5F8AE34B7E}" type="presParOf" srcId="{9C5B6C83-F766-4503-8E49-912AB0FFD258}" destId="{5D3A16C7-A624-493B-96BD-909DE84ED4F8}" srcOrd="2" destOrd="0" presId="urn:microsoft.com/office/officeart/2005/8/layout/vList3"/>
    <dgm:cxn modelId="{D12C409F-83A0-4254-9EC9-182F79338B15}" type="presParOf" srcId="{5D3A16C7-A624-493B-96BD-909DE84ED4F8}" destId="{040EC3FE-2FFD-4C81-AC9A-E4A035AA09CB}" srcOrd="0" destOrd="0" presId="urn:microsoft.com/office/officeart/2005/8/layout/vList3"/>
    <dgm:cxn modelId="{7321B615-C2F5-4E16-A09F-0B60EA09A912}" type="presParOf" srcId="{5D3A16C7-A624-493B-96BD-909DE84ED4F8}" destId="{58A59479-A80E-4134-B370-4DAA4AD8558F}" srcOrd="1" destOrd="0" presId="urn:microsoft.com/office/officeart/2005/8/layout/vList3"/>
    <dgm:cxn modelId="{5572584F-4718-4BDF-9BE4-C352D12F392A}" type="presParOf" srcId="{9C5B6C83-F766-4503-8E49-912AB0FFD258}" destId="{E09ACE85-3AC0-4E06-A136-C4D6D7ED3C0D}" srcOrd="3" destOrd="0" presId="urn:microsoft.com/office/officeart/2005/8/layout/vList3"/>
    <dgm:cxn modelId="{95229657-76EF-49FF-93A4-69A4C02F8C9B}" type="presParOf" srcId="{9C5B6C83-F766-4503-8E49-912AB0FFD258}" destId="{E458C4BC-CFEC-4869-A003-DFC8EA8126FE}" srcOrd="4" destOrd="0" presId="urn:microsoft.com/office/officeart/2005/8/layout/vList3"/>
    <dgm:cxn modelId="{C2D2EC1F-B9FA-4910-9B9B-B20F775E9557}" type="presParOf" srcId="{E458C4BC-CFEC-4869-A003-DFC8EA8126FE}" destId="{A3A70CE4-9340-4E71-9A41-0B889BCC5E5A}" srcOrd="0" destOrd="0" presId="urn:microsoft.com/office/officeart/2005/8/layout/vList3"/>
    <dgm:cxn modelId="{89C4A3BD-98D8-4EBC-A6F0-CB750E3EE7E3}" type="presParOf" srcId="{E458C4BC-CFEC-4869-A003-DFC8EA8126FE}" destId="{AF8A16CD-6B5F-4BF9-AE7E-ED0507C13F82}" srcOrd="1" destOrd="0" presId="urn:microsoft.com/office/officeart/2005/8/layout/vList3"/>
    <dgm:cxn modelId="{31944216-A9DE-405F-8CBB-EDC01ADCE8EF}" type="presParOf" srcId="{9C5B6C83-F766-4503-8E49-912AB0FFD258}" destId="{AA938F57-D047-431A-A389-52DD94303F14}" srcOrd="5" destOrd="0" presId="urn:microsoft.com/office/officeart/2005/8/layout/vList3"/>
    <dgm:cxn modelId="{643D9F2F-E5FC-492C-8FB6-00A2B801036A}" type="presParOf" srcId="{9C5B6C83-F766-4503-8E49-912AB0FFD258}" destId="{D976C4C7-B3A9-4BC7-9ADF-6A59DCFD64EA}" srcOrd="6" destOrd="0" presId="urn:microsoft.com/office/officeart/2005/8/layout/vList3"/>
    <dgm:cxn modelId="{6BA83047-6DB8-411D-A90B-5F4CEEB65666}" type="presParOf" srcId="{D976C4C7-B3A9-4BC7-9ADF-6A59DCFD64EA}" destId="{D59951B4-DAFE-45A4-89BB-FF509C3C5E58}" srcOrd="0" destOrd="0" presId="urn:microsoft.com/office/officeart/2005/8/layout/vList3"/>
    <dgm:cxn modelId="{6BBC596D-D57E-40EA-8244-B2D0ACA7BC0D}" type="presParOf" srcId="{D976C4C7-B3A9-4BC7-9ADF-6A59DCFD64EA}" destId="{AEFC8E50-54E8-4CCA-8E46-69026226E2A0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C10C8-6970-4238-A1EA-27ACE40F584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F3907B-8038-4DC2-AFFF-401AAE5AF2F3}">
      <dgm:prSet phldrT="[Text]"/>
      <dgm:spPr/>
      <dgm:t>
        <a:bodyPr/>
        <a:lstStyle/>
        <a:p>
          <a:r>
            <a:rPr lang="en-IN" dirty="0" smtClean="0"/>
            <a:t>USERS</a:t>
          </a:r>
          <a:endParaRPr lang="en-IN" dirty="0"/>
        </a:p>
      </dgm:t>
    </dgm:pt>
    <dgm:pt modelId="{16AA0FBC-0B2D-48AB-A7C2-DF784447C6DD}" type="parTrans" cxnId="{62A15CE4-D60B-4FDE-B58D-660413B2FAF9}">
      <dgm:prSet/>
      <dgm:spPr/>
      <dgm:t>
        <a:bodyPr/>
        <a:lstStyle/>
        <a:p>
          <a:endParaRPr lang="en-IN"/>
        </a:p>
      </dgm:t>
    </dgm:pt>
    <dgm:pt modelId="{914656BF-C7E1-42C5-B263-C3F63D6AA3D7}" type="sibTrans" cxnId="{62A15CE4-D60B-4FDE-B58D-660413B2FAF9}">
      <dgm:prSet/>
      <dgm:spPr/>
      <dgm:t>
        <a:bodyPr/>
        <a:lstStyle/>
        <a:p>
          <a:endParaRPr lang="en-IN"/>
        </a:p>
      </dgm:t>
    </dgm:pt>
    <dgm:pt modelId="{6D21CC82-A74D-476E-9206-E7A076EA6205}">
      <dgm:prSet phldrT="[Text]"/>
      <dgm:spPr/>
      <dgm:t>
        <a:bodyPr/>
        <a:lstStyle/>
        <a:p>
          <a:r>
            <a:rPr lang="en-IN" dirty="0" smtClean="0"/>
            <a:t>Mentors</a:t>
          </a:r>
          <a:endParaRPr lang="en-IN" dirty="0"/>
        </a:p>
      </dgm:t>
    </dgm:pt>
    <dgm:pt modelId="{AA369CA9-68ED-4282-969A-0768C61DECFE}" type="parTrans" cxnId="{C5C38DD2-9589-4A58-8309-8978A1A97492}">
      <dgm:prSet/>
      <dgm:spPr/>
      <dgm:t>
        <a:bodyPr/>
        <a:lstStyle/>
        <a:p>
          <a:endParaRPr lang="en-IN"/>
        </a:p>
      </dgm:t>
    </dgm:pt>
    <dgm:pt modelId="{5099B6AF-068F-4473-A4D2-0E47AFC9B251}" type="sibTrans" cxnId="{C5C38DD2-9589-4A58-8309-8978A1A97492}">
      <dgm:prSet/>
      <dgm:spPr/>
      <dgm:t>
        <a:bodyPr/>
        <a:lstStyle/>
        <a:p>
          <a:endParaRPr lang="en-IN"/>
        </a:p>
      </dgm:t>
    </dgm:pt>
    <dgm:pt modelId="{DE64F053-4CC6-4A46-91C7-13D138DF4F19}">
      <dgm:prSet phldrT="[Text]"/>
      <dgm:spPr/>
      <dgm:t>
        <a:bodyPr/>
        <a:lstStyle/>
        <a:p>
          <a:r>
            <a:rPr lang="en-IN" dirty="0" smtClean="0"/>
            <a:t>School Leaders</a:t>
          </a:r>
          <a:endParaRPr lang="en-IN" dirty="0"/>
        </a:p>
      </dgm:t>
    </dgm:pt>
    <dgm:pt modelId="{374A5C90-60B4-4C95-870F-CE7729EBBEC3}" type="parTrans" cxnId="{0D6BDCAB-2F2C-449F-876D-BBDC469DC10C}">
      <dgm:prSet/>
      <dgm:spPr/>
      <dgm:t>
        <a:bodyPr/>
        <a:lstStyle/>
        <a:p>
          <a:endParaRPr lang="en-IN"/>
        </a:p>
      </dgm:t>
    </dgm:pt>
    <dgm:pt modelId="{FB50F2B3-6113-43AA-A518-6D999A4B127A}" type="sibTrans" cxnId="{0D6BDCAB-2F2C-449F-876D-BBDC469DC10C}">
      <dgm:prSet/>
      <dgm:spPr/>
      <dgm:t>
        <a:bodyPr/>
        <a:lstStyle/>
        <a:p>
          <a:endParaRPr lang="en-IN"/>
        </a:p>
      </dgm:t>
    </dgm:pt>
    <dgm:pt modelId="{6DDFD1FB-2DA1-4836-A4BC-32827A198E3E}">
      <dgm:prSet/>
      <dgm:spPr/>
      <dgm:t>
        <a:bodyPr/>
        <a:lstStyle/>
        <a:p>
          <a:r>
            <a:rPr lang="en-IN" dirty="0" smtClean="0"/>
            <a:t>Admin</a:t>
          </a:r>
          <a:endParaRPr lang="en-IN" dirty="0"/>
        </a:p>
      </dgm:t>
    </dgm:pt>
    <dgm:pt modelId="{E042B563-CF6A-4DC0-BF59-C9138985A4D4}" type="parTrans" cxnId="{E7D43B1B-D43A-4CE6-8A2E-CACAD7F78E27}">
      <dgm:prSet/>
      <dgm:spPr/>
      <dgm:t>
        <a:bodyPr/>
        <a:lstStyle/>
        <a:p>
          <a:endParaRPr lang="en-IN"/>
        </a:p>
      </dgm:t>
    </dgm:pt>
    <dgm:pt modelId="{E504A122-D982-4601-9F5F-B0D314B66102}" type="sibTrans" cxnId="{E7D43B1B-D43A-4CE6-8A2E-CACAD7F78E27}">
      <dgm:prSet/>
      <dgm:spPr/>
      <dgm:t>
        <a:bodyPr/>
        <a:lstStyle/>
        <a:p>
          <a:endParaRPr lang="en-IN"/>
        </a:p>
      </dgm:t>
    </dgm:pt>
    <dgm:pt modelId="{9996929A-23F6-47C2-82CF-8176F465BA7F}" type="pres">
      <dgm:prSet presAssocID="{98DC10C8-6970-4238-A1EA-27ACE40F58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8DE2611-E4AD-41CF-AB8F-D062662451F0}" type="pres">
      <dgm:prSet presAssocID="{7DF3907B-8038-4DC2-AFFF-401AAE5AF2F3}" presName="hierRoot1" presStyleCnt="0"/>
      <dgm:spPr/>
    </dgm:pt>
    <dgm:pt modelId="{B3152251-CCF9-4190-9083-F8B7F3D0FF07}" type="pres">
      <dgm:prSet presAssocID="{7DF3907B-8038-4DC2-AFFF-401AAE5AF2F3}" presName="composite" presStyleCnt="0"/>
      <dgm:spPr/>
    </dgm:pt>
    <dgm:pt modelId="{24AEA078-56C0-4BB4-BDD2-7BD74295826A}" type="pres">
      <dgm:prSet presAssocID="{7DF3907B-8038-4DC2-AFFF-401AAE5AF2F3}" presName="background" presStyleLbl="node0" presStyleIdx="0" presStyleCnt="1"/>
      <dgm:spPr/>
    </dgm:pt>
    <dgm:pt modelId="{CB618C4D-6001-4A13-9CE4-85F79E690350}" type="pres">
      <dgm:prSet presAssocID="{7DF3907B-8038-4DC2-AFFF-401AAE5AF2F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5FB11DB-158C-445F-8857-2727B42A9F68}" type="pres">
      <dgm:prSet presAssocID="{7DF3907B-8038-4DC2-AFFF-401AAE5AF2F3}" presName="hierChild2" presStyleCnt="0"/>
      <dgm:spPr/>
    </dgm:pt>
    <dgm:pt modelId="{8DB11F39-1612-4F7E-9DAF-F11422A8D133}" type="pres">
      <dgm:prSet presAssocID="{AA369CA9-68ED-4282-969A-0768C61DECFE}" presName="Name10" presStyleLbl="parChTrans1D2" presStyleIdx="0" presStyleCnt="3"/>
      <dgm:spPr/>
      <dgm:t>
        <a:bodyPr/>
        <a:lstStyle/>
        <a:p>
          <a:endParaRPr lang="en-IN"/>
        </a:p>
      </dgm:t>
    </dgm:pt>
    <dgm:pt modelId="{B0781D6E-C42D-4A83-8AF1-7B58547914EC}" type="pres">
      <dgm:prSet presAssocID="{6D21CC82-A74D-476E-9206-E7A076EA6205}" presName="hierRoot2" presStyleCnt="0"/>
      <dgm:spPr/>
    </dgm:pt>
    <dgm:pt modelId="{D3632D57-24C0-4046-B85D-16E0F60536FC}" type="pres">
      <dgm:prSet presAssocID="{6D21CC82-A74D-476E-9206-E7A076EA6205}" presName="composite2" presStyleCnt="0"/>
      <dgm:spPr/>
    </dgm:pt>
    <dgm:pt modelId="{DD375781-74C4-43DA-BFED-B8FD237EBADC}" type="pres">
      <dgm:prSet presAssocID="{6D21CC82-A74D-476E-9206-E7A076EA6205}" presName="background2" presStyleLbl="node2" presStyleIdx="0" presStyleCnt="3"/>
      <dgm:spPr/>
    </dgm:pt>
    <dgm:pt modelId="{DBF87699-8885-4E75-8669-5A9F58964340}" type="pres">
      <dgm:prSet presAssocID="{6D21CC82-A74D-476E-9206-E7A076EA620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8EB7334-18EE-4F8E-9BD0-E599E94222B3}" type="pres">
      <dgm:prSet presAssocID="{6D21CC82-A74D-476E-9206-E7A076EA6205}" presName="hierChild3" presStyleCnt="0"/>
      <dgm:spPr/>
    </dgm:pt>
    <dgm:pt modelId="{DE82A4D5-3FCB-4BFC-A949-1E674CF7CABD}" type="pres">
      <dgm:prSet presAssocID="{374A5C90-60B4-4C95-870F-CE7729EBBEC3}" presName="Name10" presStyleLbl="parChTrans1D2" presStyleIdx="1" presStyleCnt="3"/>
      <dgm:spPr/>
      <dgm:t>
        <a:bodyPr/>
        <a:lstStyle/>
        <a:p>
          <a:endParaRPr lang="en-IN"/>
        </a:p>
      </dgm:t>
    </dgm:pt>
    <dgm:pt modelId="{E309454E-5D32-454D-AF34-923473885DB5}" type="pres">
      <dgm:prSet presAssocID="{DE64F053-4CC6-4A46-91C7-13D138DF4F19}" presName="hierRoot2" presStyleCnt="0"/>
      <dgm:spPr/>
    </dgm:pt>
    <dgm:pt modelId="{04A4541B-8C47-445B-9374-A5B44D9EC4CB}" type="pres">
      <dgm:prSet presAssocID="{DE64F053-4CC6-4A46-91C7-13D138DF4F19}" presName="composite2" presStyleCnt="0"/>
      <dgm:spPr/>
    </dgm:pt>
    <dgm:pt modelId="{4421CA67-D368-4724-AAEC-001F711D6EFE}" type="pres">
      <dgm:prSet presAssocID="{DE64F053-4CC6-4A46-91C7-13D138DF4F19}" presName="background2" presStyleLbl="node2" presStyleIdx="1" presStyleCnt="3"/>
      <dgm:spPr/>
    </dgm:pt>
    <dgm:pt modelId="{20CE16F0-199A-45B2-91D2-AF1DFFF29DB6}" type="pres">
      <dgm:prSet presAssocID="{DE64F053-4CC6-4A46-91C7-13D138DF4F1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C0EF71B-6B9C-4D88-B2FA-55C55BA089BA}" type="pres">
      <dgm:prSet presAssocID="{DE64F053-4CC6-4A46-91C7-13D138DF4F19}" presName="hierChild3" presStyleCnt="0"/>
      <dgm:spPr/>
    </dgm:pt>
    <dgm:pt modelId="{278F526D-43A3-4378-A901-D0F0CEE26B56}" type="pres">
      <dgm:prSet presAssocID="{E042B563-CF6A-4DC0-BF59-C9138985A4D4}" presName="Name10" presStyleLbl="parChTrans1D2" presStyleIdx="2" presStyleCnt="3"/>
      <dgm:spPr/>
      <dgm:t>
        <a:bodyPr/>
        <a:lstStyle/>
        <a:p>
          <a:endParaRPr lang="en-IN"/>
        </a:p>
      </dgm:t>
    </dgm:pt>
    <dgm:pt modelId="{DBBDC319-345D-4FF3-9608-217160AD582F}" type="pres">
      <dgm:prSet presAssocID="{6DDFD1FB-2DA1-4836-A4BC-32827A198E3E}" presName="hierRoot2" presStyleCnt="0"/>
      <dgm:spPr/>
    </dgm:pt>
    <dgm:pt modelId="{12F08644-88AC-4E6D-A188-18616D815860}" type="pres">
      <dgm:prSet presAssocID="{6DDFD1FB-2DA1-4836-A4BC-32827A198E3E}" presName="composite2" presStyleCnt="0"/>
      <dgm:spPr/>
    </dgm:pt>
    <dgm:pt modelId="{11068A2F-D1FB-4589-A755-6CE22D2CF884}" type="pres">
      <dgm:prSet presAssocID="{6DDFD1FB-2DA1-4836-A4BC-32827A198E3E}" presName="background2" presStyleLbl="node2" presStyleIdx="2" presStyleCnt="3"/>
      <dgm:spPr/>
    </dgm:pt>
    <dgm:pt modelId="{D87219CD-FEAA-467E-BE5A-D035DADC2A75}" type="pres">
      <dgm:prSet presAssocID="{6DDFD1FB-2DA1-4836-A4BC-32827A198E3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5975074-D40F-4521-8D2E-AF7A80FCA9AF}" type="pres">
      <dgm:prSet presAssocID="{6DDFD1FB-2DA1-4836-A4BC-32827A198E3E}" presName="hierChild3" presStyleCnt="0"/>
      <dgm:spPr/>
    </dgm:pt>
  </dgm:ptLst>
  <dgm:cxnLst>
    <dgm:cxn modelId="{C5C38DD2-9589-4A58-8309-8978A1A97492}" srcId="{7DF3907B-8038-4DC2-AFFF-401AAE5AF2F3}" destId="{6D21CC82-A74D-476E-9206-E7A076EA6205}" srcOrd="0" destOrd="0" parTransId="{AA369CA9-68ED-4282-969A-0768C61DECFE}" sibTransId="{5099B6AF-068F-4473-A4D2-0E47AFC9B251}"/>
    <dgm:cxn modelId="{CE859CAC-361B-4832-8443-DCC8FFCFF027}" type="presOf" srcId="{6D21CC82-A74D-476E-9206-E7A076EA6205}" destId="{DBF87699-8885-4E75-8669-5A9F58964340}" srcOrd="0" destOrd="0" presId="urn:microsoft.com/office/officeart/2005/8/layout/hierarchy1"/>
    <dgm:cxn modelId="{167632BA-C936-4C73-A2D5-6D86E78B3AC5}" type="presOf" srcId="{7DF3907B-8038-4DC2-AFFF-401AAE5AF2F3}" destId="{CB618C4D-6001-4A13-9CE4-85F79E690350}" srcOrd="0" destOrd="0" presId="urn:microsoft.com/office/officeart/2005/8/layout/hierarchy1"/>
    <dgm:cxn modelId="{60476926-5C30-439B-8E5A-603BBDF4F43D}" type="presOf" srcId="{6DDFD1FB-2DA1-4836-A4BC-32827A198E3E}" destId="{D87219CD-FEAA-467E-BE5A-D035DADC2A75}" srcOrd="0" destOrd="0" presId="urn:microsoft.com/office/officeart/2005/8/layout/hierarchy1"/>
    <dgm:cxn modelId="{E7D43B1B-D43A-4CE6-8A2E-CACAD7F78E27}" srcId="{7DF3907B-8038-4DC2-AFFF-401AAE5AF2F3}" destId="{6DDFD1FB-2DA1-4836-A4BC-32827A198E3E}" srcOrd="2" destOrd="0" parTransId="{E042B563-CF6A-4DC0-BF59-C9138985A4D4}" sibTransId="{E504A122-D982-4601-9F5F-B0D314B66102}"/>
    <dgm:cxn modelId="{7D7A5BC3-4F1B-4594-ACFE-A7D7B0E48750}" type="presOf" srcId="{DE64F053-4CC6-4A46-91C7-13D138DF4F19}" destId="{20CE16F0-199A-45B2-91D2-AF1DFFF29DB6}" srcOrd="0" destOrd="0" presId="urn:microsoft.com/office/officeart/2005/8/layout/hierarchy1"/>
    <dgm:cxn modelId="{9A45E95F-F48F-4492-BFA6-AB030BACE0C5}" type="presOf" srcId="{AA369CA9-68ED-4282-969A-0768C61DECFE}" destId="{8DB11F39-1612-4F7E-9DAF-F11422A8D133}" srcOrd="0" destOrd="0" presId="urn:microsoft.com/office/officeart/2005/8/layout/hierarchy1"/>
    <dgm:cxn modelId="{48DFA8EE-51C2-451F-A795-284BC76DA916}" type="presOf" srcId="{E042B563-CF6A-4DC0-BF59-C9138985A4D4}" destId="{278F526D-43A3-4378-A901-D0F0CEE26B56}" srcOrd="0" destOrd="0" presId="urn:microsoft.com/office/officeart/2005/8/layout/hierarchy1"/>
    <dgm:cxn modelId="{D6649675-ADA7-4C31-AC57-771B4E96CB84}" type="presOf" srcId="{98DC10C8-6970-4238-A1EA-27ACE40F5844}" destId="{9996929A-23F6-47C2-82CF-8176F465BA7F}" srcOrd="0" destOrd="0" presId="urn:microsoft.com/office/officeart/2005/8/layout/hierarchy1"/>
    <dgm:cxn modelId="{0D6BDCAB-2F2C-449F-876D-BBDC469DC10C}" srcId="{7DF3907B-8038-4DC2-AFFF-401AAE5AF2F3}" destId="{DE64F053-4CC6-4A46-91C7-13D138DF4F19}" srcOrd="1" destOrd="0" parTransId="{374A5C90-60B4-4C95-870F-CE7729EBBEC3}" sibTransId="{FB50F2B3-6113-43AA-A518-6D999A4B127A}"/>
    <dgm:cxn modelId="{02E4F134-D1B3-49F5-8B8F-5CAAF470D19E}" type="presOf" srcId="{374A5C90-60B4-4C95-870F-CE7729EBBEC3}" destId="{DE82A4D5-3FCB-4BFC-A949-1E674CF7CABD}" srcOrd="0" destOrd="0" presId="urn:microsoft.com/office/officeart/2005/8/layout/hierarchy1"/>
    <dgm:cxn modelId="{62A15CE4-D60B-4FDE-B58D-660413B2FAF9}" srcId="{98DC10C8-6970-4238-A1EA-27ACE40F5844}" destId="{7DF3907B-8038-4DC2-AFFF-401AAE5AF2F3}" srcOrd="0" destOrd="0" parTransId="{16AA0FBC-0B2D-48AB-A7C2-DF784447C6DD}" sibTransId="{914656BF-C7E1-42C5-B263-C3F63D6AA3D7}"/>
    <dgm:cxn modelId="{69BBA2EE-393A-4E3C-AAF0-F3809AA9D7B7}" type="presParOf" srcId="{9996929A-23F6-47C2-82CF-8176F465BA7F}" destId="{78DE2611-E4AD-41CF-AB8F-D062662451F0}" srcOrd="0" destOrd="0" presId="urn:microsoft.com/office/officeart/2005/8/layout/hierarchy1"/>
    <dgm:cxn modelId="{A2920020-2BB2-4EE6-B7BD-D0780748EF05}" type="presParOf" srcId="{78DE2611-E4AD-41CF-AB8F-D062662451F0}" destId="{B3152251-CCF9-4190-9083-F8B7F3D0FF07}" srcOrd="0" destOrd="0" presId="urn:microsoft.com/office/officeart/2005/8/layout/hierarchy1"/>
    <dgm:cxn modelId="{93024528-82C6-4DBA-93CD-8121084FBFF2}" type="presParOf" srcId="{B3152251-CCF9-4190-9083-F8B7F3D0FF07}" destId="{24AEA078-56C0-4BB4-BDD2-7BD74295826A}" srcOrd="0" destOrd="0" presId="urn:microsoft.com/office/officeart/2005/8/layout/hierarchy1"/>
    <dgm:cxn modelId="{5DD09244-0AB0-4726-9D26-E474A6ACC729}" type="presParOf" srcId="{B3152251-CCF9-4190-9083-F8B7F3D0FF07}" destId="{CB618C4D-6001-4A13-9CE4-85F79E690350}" srcOrd="1" destOrd="0" presId="urn:microsoft.com/office/officeart/2005/8/layout/hierarchy1"/>
    <dgm:cxn modelId="{6A25060D-23AE-487E-AD9E-5B922D868AAE}" type="presParOf" srcId="{78DE2611-E4AD-41CF-AB8F-D062662451F0}" destId="{A5FB11DB-158C-445F-8857-2727B42A9F68}" srcOrd="1" destOrd="0" presId="urn:microsoft.com/office/officeart/2005/8/layout/hierarchy1"/>
    <dgm:cxn modelId="{E693FA69-374D-4C84-9018-E83E0F6A68A1}" type="presParOf" srcId="{A5FB11DB-158C-445F-8857-2727B42A9F68}" destId="{8DB11F39-1612-4F7E-9DAF-F11422A8D133}" srcOrd="0" destOrd="0" presId="urn:microsoft.com/office/officeart/2005/8/layout/hierarchy1"/>
    <dgm:cxn modelId="{B2F4CC93-84D5-44A4-B15B-F4C1D5DB2517}" type="presParOf" srcId="{A5FB11DB-158C-445F-8857-2727B42A9F68}" destId="{B0781D6E-C42D-4A83-8AF1-7B58547914EC}" srcOrd="1" destOrd="0" presId="urn:microsoft.com/office/officeart/2005/8/layout/hierarchy1"/>
    <dgm:cxn modelId="{2CC3112D-8E4A-4FAC-9611-0CF7DE999AD9}" type="presParOf" srcId="{B0781D6E-C42D-4A83-8AF1-7B58547914EC}" destId="{D3632D57-24C0-4046-B85D-16E0F60536FC}" srcOrd="0" destOrd="0" presId="urn:microsoft.com/office/officeart/2005/8/layout/hierarchy1"/>
    <dgm:cxn modelId="{16FB934A-354E-4B9F-A923-3E4F183D0AC6}" type="presParOf" srcId="{D3632D57-24C0-4046-B85D-16E0F60536FC}" destId="{DD375781-74C4-43DA-BFED-B8FD237EBADC}" srcOrd="0" destOrd="0" presId="urn:microsoft.com/office/officeart/2005/8/layout/hierarchy1"/>
    <dgm:cxn modelId="{E46721D1-4A7C-4878-9578-F363EC9FC6F6}" type="presParOf" srcId="{D3632D57-24C0-4046-B85D-16E0F60536FC}" destId="{DBF87699-8885-4E75-8669-5A9F58964340}" srcOrd="1" destOrd="0" presId="urn:microsoft.com/office/officeart/2005/8/layout/hierarchy1"/>
    <dgm:cxn modelId="{A464941B-A8B5-4410-996B-D4E7BB00BBAF}" type="presParOf" srcId="{B0781D6E-C42D-4A83-8AF1-7B58547914EC}" destId="{18EB7334-18EE-4F8E-9BD0-E599E94222B3}" srcOrd="1" destOrd="0" presId="urn:microsoft.com/office/officeart/2005/8/layout/hierarchy1"/>
    <dgm:cxn modelId="{54C3161C-D9F7-42C0-B3EF-0DF0F12E9C20}" type="presParOf" srcId="{A5FB11DB-158C-445F-8857-2727B42A9F68}" destId="{DE82A4D5-3FCB-4BFC-A949-1E674CF7CABD}" srcOrd="2" destOrd="0" presId="urn:microsoft.com/office/officeart/2005/8/layout/hierarchy1"/>
    <dgm:cxn modelId="{30D1D53E-766A-4E07-A4E9-B8E8362AF5D5}" type="presParOf" srcId="{A5FB11DB-158C-445F-8857-2727B42A9F68}" destId="{E309454E-5D32-454D-AF34-923473885DB5}" srcOrd="3" destOrd="0" presId="urn:microsoft.com/office/officeart/2005/8/layout/hierarchy1"/>
    <dgm:cxn modelId="{28EAC444-839E-495E-8BAD-2D4FE5178FF3}" type="presParOf" srcId="{E309454E-5D32-454D-AF34-923473885DB5}" destId="{04A4541B-8C47-445B-9374-A5B44D9EC4CB}" srcOrd="0" destOrd="0" presId="urn:microsoft.com/office/officeart/2005/8/layout/hierarchy1"/>
    <dgm:cxn modelId="{0C842472-A992-43A4-87AF-7BE5567E8DE1}" type="presParOf" srcId="{04A4541B-8C47-445B-9374-A5B44D9EC4CB}" destId="{4421CA67-D368-4724-AAEC-001F711D6EFE}" srcOrd="0" destOrd="0" presId="urn:microsoft.com/office/officeart/2005/8/layout/hierarchy1"/>
    <dgm:cxn modelId="{1D66B8E8-02B8-4DDD-A5AB-1723CE73406C}" type="presParOf" srcId="{04A4541B-8C47-445B-9374-A5B44D9EC4CB}" destId="{20CE16F0-199A-45B2-91D2-AF1DFFF29DB6}" srcOrd="1" destOrd="0" presId="urn:microsoft.com/office/officeart/2005/8/layout/hierarchy1"/>
    <dgm:cxn modelId="{697AFA83-7545-4D48-8BFE-A925ABCE9B4B}" type="presParOf" srcId="{E309454E-5D32-454D-AF34-923473885DB5}" destId="{6C0EF71B-6B9C-4D88-B2FA-55C55BA089BA}" srcOrd="1" destOrd="0" presId="urn:microsoft.com/office/officeart/2005/8/layout/hierarchy1"/>
    <dgm:cxn modelId="{1809EBD4-A8BD-443F-BDBE-8AE484128651}" type="presParOf" srcId="{A5FB11DB-158C-445F-8857-2727B42A9F68}" destId="{278F526D-43A3-4378-A901-D0F0CEE26B56}" srcOrd="4" destOrd="0" presId="urn:microsoft.com/office/officeart/2005/8/layout/hierarchy1"/>
    <dgm:cxn modelId="{EDA7950E-296D-4772-86B5-76E88CDB460A}" type="presParOf" srcId="{A5FB11DB-158C-445F-8857-2727B42A9F68}" destId="{DBBDC319-345D-4FF3-9608-217160AD582F}" srcOrd="5" destOrd="0" presId="urn:microsoft.com/office/officeart/2005/8/layout/hierarchy1"/>
    <dgm:cxn modelId="{4E1189DB-319F-4FE9-BF5B-BA669A7CDEF3}" type="presParOf" srcId="{DBBDC319-345D-4FF3-9608-217160AD582F}" destId="{12F08644-88AC-4E6D-A188-18616D815860}" srcOrd="0" destOrd="0" presId="urn:microsoft.com/office/officeart/2005/8/layout/hierarchy1"/>
    <dgm:cxn modelId="{223ED35D-C8A7-4158-B97A-17E07AD32E7B}" type="presParOf" srcId="{12F08644-88AC-4E6D-A188-18616D815860}" destId="{11068A2F-D1FB-4589-A755-6CE22D2CF884}" srcOrd="0" destOrd="0" presId="urn:microsoft.com/office/officeart/2005/8/layout/hierarchy1"/>
    <dgm:cxn modelId="{75212982-7B34-4D4A-9FA1-AFEBF308F371}" type="presParOf" srcId="{12F08644-88AC-4E6D-A188-18616D815860}" destId="{D87219CD-FEAA-467E-BE5A-D035DADC2A75}" srcOrd="1" destOrd="0" presId="urn:microsoft.com/office/officeart/2005/8/layout/hierarchy1"/>
    <dgm:cxn modelId="{1D9B0ED3-0A9A-4299-B65C-7F5A003F5EDE}" type="presParOf" srcId="{DBBDC319-345D-4FF3-9608-217160AD582F}" destId="{55975074-D40F-4521-8D2E-AF7A80FCA9AF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E9957E-2106-4962-B748-4B8DB43B4F51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CAE154-7B0C-4914-8713-0C01DB2AF271}">
      <dgm:prSet phldrT="[Text]"/>
      <dgm:spPr/>
      <dgm:t>
        <a:bodyPr/>
        <a:lstStyle/>
        <a:p>
          <a:r>
            <a:rPr lang="en-IN" dirty="0" smtClean="0"/>
            <a:t>Register</a:t>
          </a:r>
        </a:p>
        <a:p>
          <a:r>
            <a:rPr lang="en-IN" dirty="0" smtClean="0"/>
            <a:t>Login</a:t>
          </a:r>
          <a:endParaRPr lang="en-IN" dirty="0"/>
        </a:p>
      </dgm:t>
    </dgm:pt>
    <dgm:pt modelId="{4AEA4A51-12F3-4F68-89A0-8923317457B4}" type="parTrans" cxnId="{C6D78F92-F386-483D-AE0E-A525622011BB}">
      <dgm:prSet/>
      <dgm:spPr/>
      <dgm:t>
        <a:bodyPr/>
        <a:lstStyle/>
        <a:p>
          <a:endParaRPr lang="en-IN"/>
        </a:p>
      </dgm:t>
    </dgm:pt>
    <dgm:pt modelId="{7C5D53DB-D841-4981-87E2-5B412C10F21B}" type="sibTrans" cxnId="{C6D78F92-F386-483D-AE0E-A525622011BB}">
      <dgm:prSet/>
      <dgm:spPr/>
      <dgm:t>
        <a:bodyPr/>
        <a:lstStyle/>
        <a:p>
          <a:endParaRPr lang="en-IN"/>
        </a:p>
      </dgm:t>
    </dgm:pt>
    <dgm:pt modelId="{8821C79B-A98D-4085-A00D-A6A63B6E3BAB}">
      <dgm:prSet phldrT="[Text]"/>
      <dgm:spPr/>
      <dgm:t>
        <a:bodyPr/>
        <a:lstStyle/>
        <a:p>
          <a:r>
            <a:rPr lang="en-IN" dirty="0" smtClean="0"/>
            <a:t>View school list</a:t>
          </a:r>
          <a:endParaRPr lang="en-IN" dirty="0"/>
        </a:p>
      </dgm:t>
    </dgm:pt>
    <dgm:pt modelId="{4F72651F-A425-43CD-A422-E12A590B363F}" type="parTrans" cxnId="{30652ACC-258F-40CC-92D7-D1DA15A4FB2B}">
      <dgm:prSet/>
      <dgm:spPr/>
      <dgm:t>
        <a:bodyPr/>
        <a:lstStyle/>
        <a:p>
          <a:endParaRPr lang="en-IN"/>
        </a:p>
      </dgm:t>
    </dgm:pt>
    <dgm:pt modelId="{3866B68F-D522-41B1-96FA-E7EBAB7184EA}" type="sibTrans" cxnId="{30652ACC-258F-40CC-92D7-D1DA15A4FB2B}">
      <dgm:prSet/>
      <dgm:spPr/>
      <dgm:t>
        <a:bodyPr/>
        <a:lstStyle/>
        <a:p>
          <a:endParaRPr lang="en-IN"/>
        </a:p>
      </dgm:t>
    </dgm:pt>
    <dgm:pt modelId="{258A70E5-BA34-40FC-B190-DFBB68B8C070}">
      <dgm:prSet phldrT="[Text]"/>
      <dgm:spPr/>
      <dgm:t>
        <a:bodyPr/>
        <a:lstStyle/>
        <a:p>
          <a:r>
            <a:rPr lang="en-IN" dirty="0" smtClean="0"/>
            <a:t>Select required school</a:t>
          </a:r>
          <a:endParaRPr lang="en-IN" dirty="0"/>
        </a:p>
      </dgm:t>
    </dgm:pt>
    <dgm:pt modelId="{1E9DE01F-1FC4-4513-B926-B7AD3D3F8DEC}" type="parTrans" cxnId="{97F94A34-7AB0-4E32-ACE8-7116D76D0E22}">
      <dgm:prSet/>
      <dgm:spPr/>
      <dgm:t>
        <a:bodyPr/>
        <a:lstStyle/>
        <a:p>
          <a:endParaRPr lang="en-IN"/>
        </a:p>
      </dgm:t>
    </dgm:pt>
    <dgm:pt modelId="{F7E6C5FC-3A59-4C2E-AE53-F6EC8F353698}" type="sibTrans" cxnId="{97F94A34-7AB0-4E32-ACE8-7116D76D0E22}">
      <dgm:prSet/>
      <dgm:spPr/>
      <dgm:t>
        <a:bodyPr/>
        <a:lstStyle/>
        <a:p>
          <a:endParaRPr lang="en-IN"/>
        </a:p>
      </dgm:t>
    </dgm:pt>
    <dgm:pt modelId="{B33A905A-E72A-4CC4-961C-E6BBE02AED54}">
      <dgm:prSet phldrT="[Text]"/>
      <dgm:spPr/>
      <dgm:t>
        <a:bodyPr/>
        <a:lstStyle/>
        <a:p>
          <a:r>
            <a:rPr lang="en-IN" dirty="0" smtClean="0"/>
            <a:t>View progress since last visit</a:t>
          </a:r>
          <a:endParaRPr lang="en-IN" dirty="0"/>
        </a:p>
      </dgm:t>
    </dgm:pt>
    <dgm:pt modelId="{29A2B549-14AF-4649-A267-46045518574D}" type="parTrans" cxnId="{31486CB8-CB18-4A13-B15F-F80C63844E6F}">
      <dgm:prSet/>
      <dgm:spPr/>
      <dgm:t>
        <a:bodyPr/>
        <a:lstStyle/>
        <a:p>
          <a:endParaRPr lang="en-IN"/>
        </a:p>
      </dgm:t>
    </dgm:pt>
    <dgm:pt modelId="{B44E7092-A990-4D49-A9FB-5D5C2CDD10A8}" type="sibTrans" cxnId="{31486CB8-CB18-4A13-B15F-F80C63844E6F}">
      <dgm:prSet/>
      <dgm:spPr/>
      <dgm:t>
        <a:bodyPr/>
        <a:lstStyle/>
        <a:p>
          <a:endParaRPr lang="en-IN"/>
        </a:p>
      </dgm:t>
    </dgm:pt>
    <dgm:pt modelId="{54A55BC7-7CE3-460D-9212-07647720DAD1}">
      <dgm:prSet phldrT="[Text]"/>
      <dgm:spPr/>
      <dgm:t>
        <a:bodyPr/>
        <a:lstStyle/>
        <a:p>
          <a:r>
            <a:rPr lang="en-IN" dirty="0" smtClean="0"/>
            <a:t>Enter school and classroom observations</a:t>
          </a:r>
          <a:endParaRPr lang="en-IN" dirty="0"/>
        </a:p>
      </dgm:t>
    </dgm:pt>
    <dgm:pt modelId="{C3D00572-180B-4669-A1BF-921077902179}" type="parTrans" cxnId="{DEFD9739-520C-4FEC-9162-088C536EF336}">
      <dgm:prSet/>
      <dgm:spPr/>
      <dgm:t>
        <a:bodyPr/>
        <a:lstStyle/>
        <a:p>
          <a:endParaRPr lang="en-IN"/>
        </a:p>
      </dgm:t>
    </dgm:pt>
    <dgm:pt modelId="{32627AEA-A165-44AC-BB85-460D1F24EABF}" type="sibTrans" cxnId="{DEFD9739-520C-4FEC-9162-088C536EF336}">
      <dgm:prSet/>
      <dgm:spPr/>
      <dgm:t>
        <a:bodyPr/>
        <a:lstStyle/>
        <a:p>
          <a:endParaRPr lang="en-IN"/>
        </a:p>
      </dgm:t>
    </dgm:pt>
    <dgm:pt modelId="{D59069CE-DE12-402A-B1B4-F4DDD9482446}">
      <dgm:prSet phldrT="[Text]"/>
      <dgm:spPr/>
      <dgm:t>
        <a:bodyPr/>
        <a:lstStyle/>
        <a:p>
          <a:r>
            <a:rPr lang="en-IN" dirty="0" smtClean="0"/>
            <a:t>Set priorities and tasks</a:t>
          </a:r>
          <a:endParaRPr lang="en-IN" dirty="0"/>
        </a:p>
      </dgm:t>
    </dgm:pt>
    <dgm:pt modelId="{EC70DE84-1245-445A-8326-6D8A3EF416A1}" type="parTrans" cxnId="{C60E96A7-6291-427B-96B8-569A51E57BAC}">
      <dgm:prSet/>
      <dgm:spPr/>
      <dgm:t>
        <a:bodyPr/>
        <a:lstStyle/>
        <a:p>
          <a:endParaRPr lang="en-IN"/>
        </a:p>
      </dgm:t>
    </dgm:pt>
    <dgm:pt modelId="{7100E36A-7CA2-49DE-8EE7-4889D28B3B09}" type="sibTrans" cxnId="{C60E96A7-6291-427B-96B8-569A51E57BAC}">
      <dgm:prSet/>
      <dgm:spPr/>
      <dgm:t>
        <a:bodyPr/>
        <a:lstStyle/>
        <a:p>
          <a:endParaRPr lang="en-IN"/>
        </a:p>
      </dgm:t>
    </dgm:pt>
    <dgm:pt modelId="{5F8EC3D1-D170-43F4-A628-E48B475151A6}">
      <dgm:prSet phldrT="[Text]"/>
      <dgm:spPr/>
      <dgm:t>
        <a:bodyPr/>
        <a:lstStyle/>
        <a:p>
          <a:r>
            <a:rPr lang="en-IN" dirty="0" smtClean="0"/>
            <a:t>Schedule a deadline </a:t>
          </a:r>
          <a:endParaRPr lang="en-IN" dirty="0"/>
        </a:p>
      </dgm:t>
    </dgm:pt>
    <dgm:pt modelId="{AD1A16F7-CB00-4BC0-BEC3-DD581417D44F}" type="parTrans" cxnId="{4F41829A-0370-4BEF-9D69-B5FA75C2E82B}">
      <dgm:prSet/>
      <dgm:spPr/>
      <dgm:t>
        <a:bodyPr/>
        <a:lstStyle/>
        <a:p>
          <a:endParaRPr lang="en-IN"/>
        </a:p>
      </dgm:t>
    </dgm:pt>
    <dgm:pt modelId="{54DB5A30-A82A-4BC9-AE69-F8AF83736934}" type="sibTrans" cxnId="{4F41829A-0370-4BEF-9D69-B5FA75C2E82B}">
      <dgm:prSet/>
      <dgm:spPr/>
      <dgm:t>
        <a:bodyPr/>
        <a:lstStyle/>
        <a:p>
          <a:endParaRPr lang="en-IN"/>
        </a:p>
      </dgm:t>
    </dgm:pt>
    <dgm:pt modelId="{23969BEE-238F-47FF-8883-F2182F7783F0}">
      <dgm:prSet phldrT="[Text]"/>
      <dgm:spPr/>
      <dgm:t>
        <a:bodyPr/>
        <a:lstStyle/>
        <a:p>
          <a:r>
            <a:rPr lang="en-IN" dirty="0" smtClean="0"/>
            <a:t>Generate automated SMS  </a:t>
          </a:r>
          <a:endParaRPr lang="en-IN" dirty="0"/>
        </a:p>
      </dgm:t>
    </dgm:pt>
    <dgm:pt modelId="{732C4396-931D-41E4-982D-56F62BE8E3A4}" type="parTrans" cxnId="{C81CDA9D-1F72-460E-A217-D26835F1E3CA}">
      <dgm:prSet/>
      <dgm:spPr/>
      <dgm:t>
        <a:bodyPr/>
        <a:lstStyle/>
        <a:p>
          <a:endParaRPr lang="en-IN"/>
        </a:p>
      </dgm:t>
    </dgm:pt>
    <dgm:pt modelId="{736CF80A-E7AA-4E01-8B29-D7193F446455}" type="sibTrans" cxnId="{C81CDA9D-1F72-460E-A217-D26835F1E3CA}">
      <dgm:prSet/>
      <dgm:spPr/>
      <dgm:t>
        <a:bodyPr/>
        <a:lstStyle/>
        <a:p>
          <a:endParaRPr lang="en-IN"/>
        </a:p>
      </dgm:t>
    </dgm:pt>
    <dgm:pt modelId="{346D87B5-2643-4D25-9A7D-C838FAB97601}">
      <dgm:prSet phldrT="[Text]"/>
      <dgm:spPr/>
      <dgm:t>
        <a:bodyPr/>
        <a:lstStyle/>
        <a:p>
          <a:r>
            <a:rPr lang="en-IN" dirty="0" smtClean="0"/>
            <a:t>Communicate with School Leaders</a:t>
          </a:r>
          <a:endParaRPr lang="en-IN" dirty="0"/>
        </a:p>
      </dgm:t>
    </dgm:pt>
    <dgm:pt modelId="{284AEBBA-23DF-409E-9AA9-5CFCC95CE5AF}" type="parTrans" cxnId="{83592A3B-7667-4FEB-9DC8-7BC2F4E64409}">
      <dgm:prSet/>
      <dgm:spPr/>
      <dgm:t>
        <a:bodyPr/>
        <a:lstStyle/>
        <a:p>
          <a:endParaRPr lang="en-IN"/>
        </a:p>
      </dgm:t>
    </dgm:pt>
    <dgm:pt modelId="{7DF1BA5B-9BCD-49EA-9B55-9B5441180B08}" type="sibTrans" cxnId="{83592A3B-7667-4FEB-9DC8-7BC2F4E64409}">
      <dgm:prSet/>
      <dgm:spPr/>
      <dgm:t>
        <a:bodyPr/>
        <a:lstStyle/>
        <a:p>
          <a:endParaRPr lang="en-IN"/>
        </a:p>
      </dgm:t>
    </dgm:pt>
    <dgm:pt modelId="{7FBF53B5-3CC7-4ED9-97D3-34D500DB08A5}">
      <dgm:prSet phldrT="[Text]"/>
      <dgm:spPr/>
      <dgm:t>
        <a:bodyPr/>
        <a:lstStyle/>
        <a:p>
          <a:r>
            <a:rPr lang="en-IN" dirty="0" smtClean="0"/>
            <a:t>Confirm task completion</a:t>
          </a:r>
          <a:endParaRPr lang="en-IN" dirty="0"/>
        </a:p>
      </dgm:t>
    </dgm:pt>
    <dgm:pt modelId="{4C52FD5A-0BEB-4449-AE02-474CFA1C5AD9}" type="parTrans" cxnId="{C3768694-1796-407D-B549-2E71F2DE7790}">
      <dgm:prSet/>
      <dgm:spPr/>
      <dgm:t>
        <a:bodyPr/>
        <a:lstStyle/>
        <a:p>
          <a:endParaRPr lang="en-IN"/>
        </a:p>
      </dgm:t>
    </dgm:pt>
    <dgm:pt modelId="{040A7EDB-72DC-4449-91EB-68FDA33905C7}" type="sibTrans" cxnId="{C3768694-1796-407D-B549-2E71F2DE7790}">
      <dgm:prSet/>
      <dgm:spPr/>
      <dgm:t>
        <a:bodyPr/>
        <a:lstStyle/>
        <a:p>
          <a:endParaRPr lang="en-IN"/>
        </a:p>
      </dgm:t>
    </dgm:pt>
    <dgm:pt modelId="{A3FAF0FB-0892-4404-85B0-562C312DD966}">
      <dgm:prSet phldrT="[Text]"/>
      <dgm:spPr/>
      <dgm:t>
        <a:bodyPr/>
        <a:lstStyle/>
        <a:p>
          <a:r>
            <a:rPr lang="en-IN" dirty="0" smtClean="0"/>
            <a:t>View Progress</a:t>
          </a:r>
          <a:endParaRPr lang="en-IN" dirty="0"/>
        </a:p>
      </dgm:t>
    </dgm:pt>
    <dgm:pt modelId="{23BCD653-DE5F-48AE-B77A-69912C748735}" type="parTrans" cxnId="{7DE1A1C9-3948-4CB3-AC01-98FFD54C404C}">
      <dgm:prSet/>
      <dgm:spPr/>
      <dgm:t>
        <a:bodyPr/>
        <a:lstStyle/>
        <a:p>
          <a:endParaRPr lang="en-IN"/>
        </a:p>
      </dgm:t>
    </dgm:pt>
    <dgm:pt modelId="{92D75F09-0BCA-4E62-821E-366EA19F9AAD}" type="sibTrans" cxnId="{7DE1A1C9-3948-4CB3-AC01-98FFD54C404C}">
      <dgm:prSet/>
      <dgm:spPr/>
      <dgm:t>
        <a:bodyPr/>
        <a:lstStyle/>
        <a:p>
          <a:endParaRPr lang="en-IN"/>
        </a:p>
      </dgm:t>
    </dgm:pt>
    <dgm:pt modelId="{1ADE2276-4A3C-4DB3-B20A-E0ED515AB788}" type="pres">
      <dgm:prSet presAssocID="{D2E9957E-2106-4962-B748-4B8DB43B4F5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3626B5D5-CCAA-462B-9BCD-7523524530E0}" type="pres">
      <dgm:prSet presAssocID="{FBCAE154-7B0C-4914-8713-0C01DB2AF271}" presName="compNode" presStyleCnt="0"/>
      <dgm:spPr/>
    </dgm:pt>
    <dgm:pt modelId="{57687422-B64C-40C5-8071-B500BD551791}" type="pres">
      <dgm:prSet presAssocID="{FBCAE154-7B0C-4914-8713-0C01DB2AF271}" presName="dummyConnPt" presStyleCnt="0"/>
      <dgm:spPr/>
    </dgm:pt>
    <dgm:pt modelId="{8B1233C1-1AD8-48B9-95B0-71E8AD762028}" type="pres">
      <dgm:prSet presAssocID="{FBCAE154-7B0C-4914-8713-0C01DB2AF271}" presName="node" presStyleLbl="node1" presStyleIdx="0" presStyleCnt="11" custLinFactNeighborX="7448" custLinFactNeighborY="21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799B1B-B772-4F88-B38F-CACC21F61387}" type="pres">
      <dgm:prSet presAssocID="{7C5D53DB-D841-4981-87E2-5B412C10F21B}" presName="sibTrans" presStyleLbl="bgSibTrans2D1" presStyleIdx="0" presStyleCnt="10" custAng="21435359" custLinFactNeighborX="20922" custLinFactNeighborY="45584"/>
      <dgm:spPr/>
      <dgm:t>
        <a:bodyPr/>
        <a:lstStyle/>
        <a:p>
          <a:endParaRPr lang="en-IN"/>
        </a:p>
      </dgm:t>
    </dgm:pt>
    <dgm:pt modelId="{60325904-65B4-45A2-9531-DB511739D9BE}" type="pres">
      <dgm:prSet presAssocID="{8821C79B-A98D-4085-A00D-A6A63B6E3BAB}" presName="compNode" presStyleCnt="0"/>
      <dgm:spPr/>
    </dgm:pt>
    <dgm:pt modelId="{89042ACA-68A2-40BB-BF2F-5BD08BDBC86B}" type="pres">
      <dgm:prSet presAssocID="{8821C79B-A98D-4085-A00D-A6A63B6E3BAB}" presName="dummyConnPt" presStyleCnt="0"/>
      <dgm:spPr/>
    </dgm:pt>
    <dgm:pt modelId="{EB64F876-795C-4E14-95EB-7C98D67C737E}" type="pres">
      <dgm:prSet presAssocID="{8821C79B-A98D-4085-A00D-A6A63B6E3BAB}" presName="node" presStyleLbl="node1" presStyleIdx="1" presStyleCnt="11" custLinFactNeighborX="3632" custLinFactNeighborY="1073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544BD1-784E-4B8C-BF80-3967DA24DDD9}" type="pres">
      <dgm:prSet presAssocID="{3866B68F-D522-41B1-96FA-E7EBAB7184EA}" presName="sibTrans" presStyleLbl="bgSibTrans2D1" presStyleIdx="1" presStyleCnt="10" custAng="0" custLinFactNeighborX="24517" custLinFactNeighborY="-39732"/>
      <dgm:spPr/>
      <dgm:t>
        <a:bodyPr/>
        <a:lstStyle/>
        <a:p>
          <a:endParaRPr lang="en-IN"/>
        </a:p>
      </dgm:t>
    </dgm:pt>
    <dgm:pt modelId="{F3A2302F-3A74-40C4-AA0D-CF5734BFB5B8}" type="pres">
      <dgm:prSet presAssocID="{258A70E5-BA34-40FC-B190-DFBB68B8C070}" presName="compNode" presStyleCnt="0"/>
      <dgm:spPr/>
    </dgm:pt>
    <dgm:pt modelId="{F2828BD1-EE43-4675-8C63-6103DA41BCA0}" type="pres">
      <dgm:prSet presAssocID="{258A70E5-BA34-40FC-B190-DFBB68B8C070}" presName="dummyConnPt" presStyleCnt="0"/>
      <dgm:spPr/>
    </dgm:pt>
    <dgm:pt modelId="{87DA9C00-B8D6-4A42-886F-F27A83CC211F}" type="pres">
      <dgm:prSet presAssocID="{258A70E5-BA34-40FC-B190-DFBB68B8C070}" presName="node" presStyleLbl="node1" presStyleIdx="2" presStyleCnt="11" custLinFactNeighborX="3632" custLinFactNeighborY="1294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AB453E-02A5-4F8D-ADF1-F64C1B914991}" type="pres">
      <dgm:prSet presAssocID="{F7E6C5FC-3A59-4C2E-AE53-F6EC8F353698}" presName="sibTrans" presStyleLbl="bgSibTrans2D1" presStyleIdx="2" presStyleCnt="10" custLinFactNeighborX="23570" custLinFactNeighborY="2674"/>
      <dgm:spPr/>
      <dgm:t>
        <a:bodyPr/>
        <a:lstStyle/>
        <a:p>
          <a:endParaRPr lang="en-IN"/>
        </a:p>
      </dgm:t>
    </dgm:pt>
    <dgm:pt modelId="{A5332F16-FDCC-4C46-B5E5-5D7E4F05A369}" type="pres">
      <dgm:prSet presAssocID="{B33A905A-E72A-4CC4-961C-E6BBE02AED54}" presName="compNode" presStyleCnt="0"/>
      <dgm:spPr/>
    </dgm:pt>
    <dgm:pt modelId="{F2002FBE-913C-40A8-BF03-91FE726300ED}" type="pres">
      <dgm:prSet presAssocID="{B33A905A-E72A-4CC4-961C-E6BBE02AED54}" presName="dummyConnPt" presStyleCnt="0"/>
      <dgm:spPr/>
    </dgm:pt>
    <dgm:pt modelId="{34C6D686-38C2-4A18-A638-88B978F29041}" type="pres">
      <dgm:prSet presAssocID="{B33A905A-E72A-4CC4-961C-E6BBE02AED54}" presName="node" presStyleLbl="node1" presStyleIdx="3" presStyleCnt="11" custLinFactNeighborX="3632" custLinFactNeighborY="487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894CDB-6EEC-41CF-9699-0B981AE41346}" type="pres">
      <dgm:prSet presAssocID="{B44E7092-A990-4D49-A9FB-5D5C2CDD10A8}" presName="sibTrans" presStyleLbl="bgSibTrans2D1" presStyleIdx="3" presStyleCnt="10" custLinFactY="79478" custLinFactNeighborX="2323" custLinFactNeighborY="100000"/>
      <dgm:spPr/>
      <dgm:t>
        <a:bodyPr/>
        <a:lstStyle/>
        <a:p>
          <a:endParaRPr lang="en-IN"/>
        </a:p>
      </dgm:t>
    </dgm:pt>
    <dgm:pt modelId="{8D4D5F05-01E7-4F85-884F-40B53EDB9639}" type="pres">
      <dgm:prSet presAssocID="{54A55BC7-7CE3-460D-9212-07647720DAD1}" presName="compNode" presStyleCnt="0"/>
      <dgm:spPr/>
    </dgm:pt>
    <dgm:pt modelId="{56E8EDCB-C7D9-4B59-A488-75412EF7E26A}" type="pres">
      <dgm:prSet presAssocID="{54A55BC7-7CE3-460D-9212-07647720DAD1}" presName="dummyConnPt" presStyleCnt="0"/>
      <dgm:spPr/>
    </dgm:pt>
    <dgm:pt modelId="{6D1EBC45-818F-4BFF-BAB5-5DA02E278267}" type="pres">
      <dgm:prSet presAssocID="{54A55BC7-7CE3-460D-9212-07647720DAD1}" presName="node" presStyleLbl="node1" presStyleIdx="4" presStyleCnt="11" custLinFactNeighborX="-3429" custLinFactNeighborY="-166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AB8A50-9A31-448D-BEC8-B7924E004C72}" type="pres">
      <dgm:prSet presAssocID="{32627AEA-A165-44AC-BB85-460D1F24EABF}" presName="sibTrans" presStyleLbl="bgSibTrans2D1" presStyleIdx="4" presStyleCnt="10" custLinFactNeighborX="19685" custLinFactNeighborY="31932"/>
      <dgm:spPr/>
      <dgm:t>
        <a:bodyPr/>
        <a:lstStyle/>
        <a:p>
          <a:endParaRPr lang="en-IN"/>
        </a:p>
      </dgm:t>
    </dgm:pt>
    <dgm:pt modelId="{EB00382D-BEC8-497A-B10D-339D3AAD95F4}" type="pres">
      <dgm:prSet presAssocID="{D59069CE-DE12-402A-B1B4-F4DDD9482446}" presName="compNode" presStyleCnt="0"/>
      <dgm:spPr/>
    </dgm:pt>
    <dgm:pt modelId="{FA3F779D-B025-493F-A943-7D745F7EC395}" type="pres">
      <dgm:prSet presAssocID="{D59069CE-DE12-402A-B1B4-F4DDD9482446}" presName="dummyConnPt" presStyleCnt="0"/>
      <dgm:spPr/>
    </dgm:pt>
    <dgm:pt modelId="{E1C9AF7A-61A6-4B77-A8FA-B66D3EB4F3AA}" type="pres">
      <dgm:prSet presAssocID="{D59069CE-DE12-402A-B1B4-F4DDD9482446}" presName="node" presStyleLbl="node1" presStyleIdx="5" presStyleCnt="11" custLinFactNeighborX="388" custLinFactNeighborY="-125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031A0C-51EE-4A4B-9D77-07246A7677CD}" type="pres">
      <dgm:prSet presAssocID="{7100E36A-7CA2-49DE-8EE7-4889D28B3B09}" presName="sibTrans" presStyleLbl="bgSibTrans2D1" presStyleIdx="5" presStyleCnt="10" custAng="412214" custLinFactNeighborX="26917" custLinFactNeighborY="56104"/>
      <dgm:spPr/>
      <dgm:t>
        <a:bodyPr/>
        <a:lstStyle/>
        <a:p>
          <a:endParaRPr lang="en-IN"/>
        </a:p>
      </dgm:t>
    </dgm:pt>
    <dgm:pt modelId="{15011746-AB9F-4872-A437-E7E55BE6E512}" type="pres">
      <dgm:prSet presAssocID="{5F8EC3D1-D170-43F4-A628-E48B475151A6}" presName="compNode" presStyleCnt="0"/>
      <dgm:spPr/>
    </dgm:pt>
    <dgm:pt modelId="{3D5CF206-7D28-43E5-8B01-365ADE1ED968}" type="pres">
      <dgm:prSet presAssocID="{5F8EC3D1-D170-43F4-A628-E48B475151A6}" presName="dummyConnPt" presStyleCnt="0"/>
      <dgm:spPr/>
    </dgm:pt>
    <dgm:pt modelId="{2F75A28A-9AF2-4EB1-B852-E4BC2C8B9A91}" type="pres">
      <dgm:prSet presAssocID="{5F8EC3D1-D170-43F4-A628-E48B475151A6}" presName="node" presStyleLbl="node1" presStyleIdx="6" presStyleCnt="11" custLinFactNeighborX="-3429" custLinFactNeighborY="-835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7670C0-A112-4DE4-9834-963692905128}" type="pres">
      <dgm:prSet presAssocID="{54DB5A30-A82A-4BC9-AE69-F8AF83736934}" presName="sibTrans" presStyleLbl="bgSibTrans2D1" presStyleIdx="6" presStyleCnt="10" custLinFactNeighborX="6700" custLinFactNeighborY="80101"/>
      <dgm:spPr/>
      <dgm:t>
        <a:bodyPr/>
        <a:lstStyle/>
        <a:p>
          <a:endParaRPr lang="en-IN"/>
        </a:p>
      </dgm:t>
    </dgm:pt>
    <dgm:pt modelId="{79C6AD82-F283-44E3-95CD-54967DFBC3BA}" type="pres">
      <dgm:prSet presAssocID="{23969BEE-238F-47FF-8883-F2182F7783F0}" presName="compNode" presStyleCnt="0"/>
      <dgm:spPr/>
    </dgm:pt>
    <dgm:pt modelId="{A5F6CEC1-5754-4186-A6AD-BDB4E51D48F9}" type="pres">
      <dgm:prSet presAssocID="{23969BEE-238F-47FF-8883-F2182F7783F0}" presName="dummyConnPt" presStyleCnt="0"/>
      <dgm:spPr/>
    </dgm:pt>
    <dgm:pt modelId="{C4074CF4-FA62-4066-89C7-3A331BE3EE67}" type="pres">
      <dgm:prSet presAssocID="{23969BEE-238F-47FF-8883-F2182F7783F0}" presName="node" presStyleLbl="node1" presStyleIdx="7" presStyleCnt="11" custLinFactNeighborX="50000" custLinFactNeighborY="-18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53BFCC-31BC-4B2C-BA47-04C0CA616AF4}" type="pres">
      <dgm:prSet presAssocID="{736CF80A-E7AA-4E01-8B29-D7193F446455}" presName="sibTrans" presStyleLbl="bgSibTrans2D1" presStyleIdx="7" presStyleCnt="10" custLinFactNeighborX="37214" custLinFactNeighborY="45416"/>
      <dgm:spPr/>
      <dgm:t>
        <a:bodyPr/>
        <a:lstStyle/>
        <a:p>
          <a:endParaRPr lang="en-IN"/>
        </a:p>
      </dgm:t>
    </dgm:pt>
    <dgm:pt modelId="{A7824D10-D799-44AB-881B-9B1F0D602DF8}" type="pres">
      <dgm:prSet presAssocID="{346D87B5-2643-4D25-9A7D-C838FAB97601}" presName="compNode" presStyleCnt="0"/>
      <dgm:spPr/>
    </dgm:pt>
    <dgm:pt modelId="{4B2AE226-0EE6-4615-9D7E-738A8A1F40C5}" type="pres">
      <dgm:prSet presAssocID="{346D87B5-2643-4D25-9A7D-C838FAB97601}" presName="dummyConnPt" presStyleCnt="0"/>
      <dgm:spPr/>
    </dgm:pt>
    <dgm:pt modelId="{7F379B57-0D33-466E-B030-D0A9AED195FD}" type="pres">
      <dgm:prSet presAssocID="{346D87B5-2643-4D25-9A7D-C838FAB97601}" presName="node" presStyleLbl="node1" presStyleIdx="8" presStyleCnt="11" custLinFactY="17028" custLinFactNeighborX="2959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7718F8-CC7C-4840-96C9-278AE5601E33}" type="pres">
      <dgm:prSet presAssocID="{7DF1BA5B-9BCD-49EA-9B55-9B5441180B08}" presName="sibTrans" presStyleLbl="bgSibTrans2D1" presStyleIdx="8" presStyleCnt="10" custLinFactNeighborX="35064" custLinFactNeighborY="6709"/>
      <dgm:spPr/>
      <dgm:t>
        <a:bodyPr/>
        <a:lstStyle/>
        <a:p>
          <a:endParaRPr lang="en-IN"/>
        </a:p>
      </dgm:t>
    </dgm:pt>
    <dgm:pt modelId="{BD297328-162E-492E-BE77-F1AA6D811AEF}" type="pres">
      <dgm:prSet presAssocID="{7FBF53B5-3CC7-4ED9-97D3-34D500DB08A5}" presName="compNode" presStyleCnt="0"/>
      <dgm:spPr/>
    </dgm:pt>
    <dgm:pt modelId="{48D24F36-B625-4248-B727-DB9E48D5A93B}" type="pres">
      <dgm:prSet presAssocID="{7FBF53B5-3CC7-4ED9-97D3-34D500DB08A5}" presName="dummyConnPt" presStyleCnt="0"/>
      <dgm:spPr/>
    </dgm:pt>
    <dgm:pt modelId="{237F4F26-954A-4C4C-85E0-00A1C925DAE1}" type="pres">
      <dgm:prSet presAssocID="{7FBF53B5-3CC7-4ED9-97D3-34D500DB08A5}" presName="node" presStyleLbl="node1" presStyleIdx="9" presStyleCnt="11" custLinFactY="22268" custLinFactNeighborX="2959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15D1E5-0E9F-4FCB-830E-1FDFAF5118BF}" type="pres">
      <dgm:prSet presAssocID="{040A7EDB-72DC-4449-91EB-68FDA33905C7}" presName="sibTrans" presStyleLbl="bgSibTrans2D1" presStyleIdx="9" presStyleCnt="10" custLinFactNeighborX="31703" custLinFactNeighborY="7612"/>
      <dgm:spPr/>
      <dgm:t>
        <a:bodyPr/>
        <a:lstStyle/>
        <a:p>
          <a:endParaRPr lang="en-IN"/>
        </a:p>
      </dgm:t>
    </dgm:pt>
    <dgm:pt modelId="{811FB1B0-5D76-479C-BA74-040EA7FD9461}" type="pres">
      <dgm:prSet presAssocID="{A3FAF0FB-0892-4404-85B0-562C312DD966}" presName="compNode" presStyleCnt="0"/>
      <dgm:spPr/>
    </dgm:pt>
    <dgm:pt modelId="{EF8DF26F-CB92-4914-BE7D-3E8387217365}" type="pres">
      <dgm:prSet presAssocID="{A3FAF0FB-0892-4404-85B0-562C312DD966}" presName="dummyConnPt" presStyleCnt="0"/>
      <dgm:spPr/>
    </dgm:pt>
    <dgm:pt modelId="{D12027F7-830A-48C3-ABC5-FF6E3AFCBFB2}" type="pres">
      <dgm:prSet presAssocID="{A3FAF0FB-0892-4404-85B0-562C312DD966}" presName="node" presStyleLbl="node1" presStyleIdx="10" presStyleCnt="11" custLinFactY="20222" custLinFactNeighborX="13398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AB185DE-3438-4B3B-9339-612F9D28FC5B}" type="presOf" srcId="{3866B68F-D522-41B1-96FA-E7EBAB7184EA}" destId="{76544BD1-784E-4B8C-BF80-3967DA24DDD9}" srcOrd="0" destOrd="0" presId="urn:microsoft.com/office/officeart/2005/8/layout/bProcess4"/>
    <dgm:cxn modelId="{5E9C608C-E4EE-4CE0-BEBC-194D2DFCE4C2}" type="presOf" srcId="{54A55BC7-7CE3-460D-9212-07647720DAD1}" destId="{6D1EBC45-818F-4BFF-BAB5-5DA02E278267}" srcOrd="0" destOrd="0" presId="urn:microsoft.com/office/officeart/2005/8/layout/bProcess4"/>
    <dgm:cxn modelId="{D687D680-5F3E-4452-8C21-4A3EDB43DC72}" type="presOf" srcId="{7FBF53B5-3CC7-4ED9-97D3-34D500DB08A5}" destId="{237F4F26-954A-4C4C-85E0-00A1C925DAE1}" srcOrd="0" destOrd="0" presId="urn:microsoft.com/office/officeart/2005/8/layout/bProcess4"/>
    <dgm:cxn modelId="{C60E96A7-6291-427B-96B8-569A51E57BAC}" srcId="{D2E9957E-2106-4962-B748-4B8DB43B4F51}" destId="{D59069CE-DE12-402A-B1B4-F4DDD9482446}" srcOrd="5" destOrd="0" parTransId="{EC70DE84-1245-445A-8326-6D8A3EF416A1}" sibTransId="{7100E36A-7CA2-49DE-8EE7-4889D28B3B09}"/>
    <dgm:cxn modelId="{936BA891-A2E0-4892-A29B-07BC8ADC94D4}" type="presOf" srcId="{FBCAE154-7B0C-4914-8713-0C01DB2AF271}" destId="{8B1233C1-1AD8-48B9-95B0-71E8AD762028}" srcOrd="0" destOrd="0" presId="urn:microsoft.com/office/officeart/2005/8/layout/bProcess4"/>
    <dgm:cxn modelId="{4F41829A-0370-4BEF-9D69-B5FA75C2E82B}" srcId="{D2E9957E-2106-4962-B748-4B8DB43B4F51}" destId="{5F8EC3D1-D170-43F4-A628-E48B475151A6}" srcOrd="6" destOrd="0" parTransId="{AD1A16F7-CB00-4BC0-BEC3-DD581417D44F}" sibTransId="{54DB5A30-A82A-4BC9-AE69-F8AF83736934}"/>
    <dgm:cxn modelId="{9A2CF267-1348-418B-A42D-065F0D52C7FA}" type="presOf" srcId="{7DF1BA5B-9BCD-49EA-9B55-9B5441180B08}" destId="{337718F8-CC7C-4840-96C9-278AE5601E33}" srcOrd="0" destOrd="0" presId="urn:microsoft.com/office/officeart/2005/8/layout/bProcess4"/>
    <dgm:cxn modelId="{7DE1A1C9-3948-4CB3-AC01-98FFD54C404C}" srcId="{D2E9957E-2106-4962-B748-4B8DB43B4F51}" destId="{A3FAF0FB-0892-4404-85B0-562C312DD966}" srcOrd="10" destOrd="0" parTransId="{23BCD653-DE5F-48AE-B77A-69912C748735}" sibTransId="{92D75F09-0BCA-4E62-821E-366EA19F9AAD}"/>
    <dgm:cxn modelId="{4E4E1DD7-6EFC-4E53-ABB2-CC917AEC4353}" type="presOf" srcId="{258A70E5-BA34-40FC-B190-DFBB68B8C070}" destId="{87DA9C00-B8D6-4A42-886F-F27A83CC211F}" srcOrd="0" destOrd="0" presId="urn:microsoft.com/office/officeart/2005/8/layout/bProcess4"/>
    <dgm:cxn modelId="{83592A3B-7667-4FEB-9DC8-7BC2F4E64409}" srcId="{D2E9957E-2106-4962-B748-4B8DB43B4F51}" destId="{346D87B5-2643-4D25-9A7D-C838FAB97601}" srcOrd="8" destOrd="0" parTransId="{284AEBBA-23DF-409E-9AA9-5CFCC95CE5AF}" sibTransId="{7DF1BA5B-9BCD-49EA-9B55-9B5441180B08}"/>
    <dgm:cxn modelId="{36908370-F250-4A1E-A178-EB36DB3AB509}" type="presOf" srcId="{A3FAF0FB-0892-4404-85B0-562C312DD966}" destId="{D12027F7-830A-48C3-ABC5-FF6E3AFCBFB2}" srcOrd="0" destOrd="0" presId="urn:microsoft.com/office/officeart/2005/8/layout/bProcess4"/>
    <dgm:cxn modelId="{B9D58722-BD53-400B-BE9F-A89EE5DD473F}" type="presOf" srcId="{B33A905A-E72A-4CC4-961C-E6BBE02AED54}" destId="{34C6D686-38C2-4A18-A638-88B978F29041}" srcOrd="0" destOrd="0" presId="urn:microsoft.com/office/officeart/2005/8/layout/bProcess4"/>
    <dgm:cxn modelId="{8EAEF52E-8D03-411C-BC31-5DB56A51D0AE}" type="presOf" srcId="{D59069CE-DE12-402A-B1B4-F4DDD9482446}" destId="{E1C9AF7A-61A6-4B77-A8FA-B66D3EB4F3AA}" srcOrd="0" destOrd="0" presId="urn:microsoft.com/office/officeart/2005/8/layout/bProcess4"/>
    <dgm:cxn modelId="{97F94A34-7AB0-4E32-ACE8-7116D76D0E22}" srcId="{D2E9957E-2106-4962-B748-4B8DB43B4F51}" destId="{258A70E5-BA34-40FC-B190-DFBB68B8C070}" srcOrd="2" destOrd="0" parTransId="{1E9DE01F-1FC4-4513-B926-B7AD3D3F8DEC}" sibTransId="{F7E6C5FC-3A59-4C2E-AE53-F6EC8F353698}"/>
    <dgm:cxn modelId="{EFAB55A2-7FD3-4ED6-B1D3-BC6FF83F02A5}" type="presOf" srcId="{F7E6C5FC-3A59-4C2E-AE53-F6EC8F353698}" destId="{4AAB453E-02A5-4F8D-ADF1-F64C1B914991}" srcOrd="0" destOrd="0" presId="urn:microsoft.com/office/officeart/2005/8/layout/bProcess4"/>
    <dgm:cxn modelId="{C6D78F92-F386-483D-AE0E-A525622011BB}" srcId="{D2E9957E-2106-4962-B748-4B8DB43B4F51}" destId="{FBCAE154-7B0C-4914-8713-0C01DB2AF271}" srcOrd="0" destOrd="0" parTransId="{4AEA4A51-12F3-4F68-89A0-8923317457B4}" sibTransId="{7C5D53DB-D841-4981-87E2-5B412C10F21B}"/>
    <dgm:cxn modelId="{23790047-ADFE-41B7-8352-4214FB5A3018}" type="presOf" srcId="{B44E7092-A990-4D49-A9FB-5D5C2CDD10A8}" destId="{19894CDB-6EEC-41CF-9699-0B981AE41346}" srcOrd="0" destOrd="0" presId="urn:microsoft.com/office/officeart/2005/8/layout/bProcess4"/>
    <dgm:cxn modelId="{31486CB8-CB18-4A13-B15F-F80C63844E6F}" srcId="{D2E9957E-2106-4962-B748-4B8DB43B4F51}" destId="{B33A905A-E72A-4CC4-961C-E6BBE02AED54}" srcOrd="3" destOrd="0" parTransId="{29A2B549-14AF-4649-A267-46045518574D}" sibTransId="{B44E7092-A990-4D49-A9FB-5D5C2CDD10A8}"/>
    <dgm:cxn modelId="{19DE414E-640F-4217-9F71-7828037397EB}" type="presOf" srcId="{7100E36A-7CA2-49DE-8EE7-4889D28B3B09}" destId="{71031A0C-51EE-4A4B-9D77-07246A7677CD}" srcOrd="0" destOrd="0" presId="urn:microsoft.com/office/officeart/2005/8/layout/bProcess4"/>
    <dgm:cxn modelId="{40C9C069-78D3-46AF-8CDF-00B3E6437BB0}" type="presOf" srcId="{54DB5A30-A82A-4BC9-AE69-F8AF83736934}" destId="{A27670C0-A112-4DE4-9834-963692905128}" srcOrd="0" destOrd="0" presId="urn:microsoft.com/office/officeart/2005/8/layout/bProcess4"/>
    <dgm:cxn modelId="{5F2B1DA2-A883-41AB-A031-EBFA1D6963DB}" type="presOf" srcId="{32627AEA-A165-44AC-BB85-460D1F24EABF}" destId="{FDAB8A50-9A31-448D-BEC8-B7924E004C72}" srcOrd="0" destOrd="0" presId="urn:microsoft.com/office/officeart/2005/8/layout/bProcess4"/>
    <dgm:cxn modelId="{CF81CFF6-418C-4598-8864-CE8D72F20DC9}" type="presOf" srcId="{23969BEE-238F-47FF-8883-F2182F7783F0}" destId="{C4074CF4-FA62-4066-89C7-3A331BE3EE67}" srcOrd="0" destOrd="0" presId="urn:microsoft.com/office/officeart/2005/8/layout/bProcess4"/>
    <dgm:cxn modelId="{D9C40E5B-8293-40A5-9BB2-66B0E9DF9F49}" type="presOf" srcId="{8821C79B-A98D-4085-A00D-A6A63B6E3BAB}" destId="{EB64F876-795C-4E14-95EB-7C98D67C737E}" srcOrd="0" destOrd="0" presId="urn:microsoft.com/office/officeart/2005/8/layout/bProcess4"/>
    <dgm:cxn modelId="{30652ACC-258F-40CC-92D7-D1DA15A4FB2B}" srcId="{D2E9957E-2106-4962-B748-4B8DB43B4F51}" destId="{8821C79B-A98D-4085-A00D-A6A63B6E3BAB}" srcOrd="1" destOrd="0" parTransId="{4F72651F-A425-43CD-A422-E12A590B363F}" sibTransId="{3866B68F-D522-41B1-96FA-E7EBAB7184EA}"/>
    <dgm:cxn modelId="{686CA322-21BE-4D42-99E0-5385F0CC5C12}" type="presOf" srcId="{5F8EC3D1-D170-43F4-A628-E48B475151A6}" destId="{2F75A28A-9AF2-4EB1-B852-E4BC2C8B9A91}" srcOrd="0" destOrd="0" presId="urn:microsoft.com/office/officeart/2005/8/layout/bProcess4"/>
    <dgm:cxn modelId="{C3768694-1796-407D-B549-2E71F2DE7790}" srcId="{D2E9957E-2106-4962-B748-4B8DB43B4F51}" destId="{7FBF53B5-3CC7-4ED9-97D3-34D500DB08A5}" srcOrd="9" destOrd="0" parTransId="{4C52FD5A-0BEB-4449-AE02-474CFA1C5AD9}" sibTransId="{040A7EDB-72DC-4449-91EB-68FDA33905C7}"/>
    <dgm:cxn modelId="{18F297E1-9EF3-463C-A5CA-EE70D7C40905}" type="presOf" srcId="{346D87B5-2643-4D25-9A7D-C838FAB97601}" destId="{7F379B57-0D33-466E-B030-D0A9AED195FD}" srcOrd="0" destOrd="0" presId="urn:microsoft.com/office/officeart/2005/8/layout/bProcess4"/>
    <dgm:cxn modelId="{DEFD9739-520C-4FEC-9162-088C536EF336}" srcId="{D2E9957E-2106-4962-B748-4B8DB43B4F51}" destId="{54A55BC7-7CE3-460D-9212-07647720DAD1}" srcOrd="4" destOrd="0" parTransId="{C3D00572-180B-4669-A1BF-921077902179}" sibTransId="{32627AEA-A165-44AC-BB85-460D1F24EABF}"/>
    <dgm:cxn modelId="{BC8B8EDE-610C-413B-BD2D-FCA0DF36EADC}" type="presOf" srcId="{736CF80A-E7AA-4E01-8B29-D7193F446455}" destId="{5A53BFCC-31BC-4B2C-BA47-04C0CA616AF4}" srcOrd="0" destOrd="0" presId="urn:microsoft.com/office/officeart/2005/8/layout/bProcess4"/>
    <dgm:cxn modelId="{C5700ECD-516B-43BA-B9E1-72DD16515B50}" type="presOf" srcId="{D2E9957E-2106-4962-B748-4B8DB43B4F51}" destId="{1ADE2276-4A3C-4DB3-B20A-E0ED515AB788}" srcOrd="0" destOrd="0" presId="urn:microsoft.com/office/officeart/2005/8/layout/bProcess4"/>
    <dgm:cxn modelId="{C81CDA9D-1F72-460E-A217-D26835F1E3CA}" srcId="{D2E9957E-2106-4962-B748-4B8DB43B4F51}" destId="{23969BEE-238F-47FF-8883-F2182F7783F0}" srcOrd="7" destOrd="0" parTransId="{732C4396-931D-41E4-982D-56F62BE8E3A4}" sibTransId="{736CF80A-E7AA-4E01-8B29-D7193F446455}"/>
    <dgm:cxn modelId="{88961B08-6B05-4026-BADD-79A5B08B5CE2}" type="presOf" srcId="{040A7EDB-72DC-4449-91EB-68FDA33905C7}" destId="{1815D1E5-0E9F-4FCB-830E-1FDFAF5118BF}" srcOrd="0" destOrd="0" presId="urn:microsoft.com/office/officeart/2005/8/layout/bProcess4"/>
    <dgm:cxn modelId="{3B0EA58A-2752-4D4A-B67B-10ED9B2BD44E}" type="presOf" srcId="{7C5D53DB-D841-4981-87E2-5B412C10F21B}" destId="{36799B1B-B772-4F88-B38F-CACC21F61387}" srcOrd="0" destOrd="0" presId="urn:microsoft.com/office/officeart/2005/8/layout/bProcess4"/>
    <dgm:cxn modelId="{71FEB02C-2D14-4E0B-94E8-102A4E135F6B}" type="presParOf" srcId="{1ADE2276-4A3C-4DB3-B20A-E0ED515AB788}" destId="{3626B5D5-CCAA-462B-9BCD-7523524530E0}" srcOrd="0" destOrd="0" presId="urn:microsoft.com/office/officeart/2005/8/layout/bProcess4"/>
    <dgm:cxn modelId="{32B0E9AB-4805-4CA3-A25A-C41B29B0C24B}" type="presParOf" srcId="{3626B5D5-CCAA-462B-9BCD-7523524530E0}" destId="{57687422-B64C-40C5-8071-B500BD551791}" srcOrd="0" destOrd="0" presId="urn:microsoft.com/office/officeart/2005/8/layout/bProcess4"/>
    <dgm:cxn modelId="{1A337D7C-BBDB-46C1-A304-14D882E66416}" type="presParOf" srcId="{3626B5D5-CCAA-462B-9BCD-7523524530E0}" destId="{8B1233C1-1AD8-48B9-95B0-71E8AD762028}" srcOrd="1" destOrd="0" presId="urn:microsoft.com/office/officeart/2005/8/layout/bProcess4"/>
    <dgm:cxn modelId="{19BBF858-CC82-4CC4-9FE8-873D22C4C7A1}" type="presParOf" srcId="{1ADE2276-4A3C-4DB3-B20A-E0ED515AB788}" destId="{36799B1B-B772-4F88-B38F-CACC21F61387}" srcOrd="1" destOrd="0" presId="urn:microsoft.com/office/officeart/2005/8/layout/bProcess4"/>
    <dgm:cxn modelId="{F85370BB-8256-4F9D-8642-DF98D08883EC}" type="presParOf" srcId="{1ADE2276-4A3C-4DB3-B20A-E0ED515AB788}" destId="{60325904-65B4-45A2-9531-DB511739D9BE}" srcOrd="2" destOrd="0" presId="urn:microsoft.com/office/officeart/2005/8/layout/bProcess4"/>
    <dgm:cxn modelId="{D0A9693B-4135-4990-B9D5-069C3997BAB5}" type="presParOf" srcId="{60325904-65B4-45A2-9531-DB511739D9BE}" destId="{89042ACA-68A2-40BB-BF2F-5BD08BDBC86B}" srcOrd="0" destOrd="0" presId="urn:microsoft.com/office/officeart/2005/8/layout/bProcess4"/>
    <dgm:cxn modelId="{1DBC6DA9-BD14-47EA-9C65-A300887DF694}" type="presParOf" srcId="{60325904-65B4-45A2-9531-DB511739D9BE}" destId="{EB64F876-795C-4E14-95EB-7C98D67C737E}" srcOrd="1" destOrd="0" presId="urn:microsoft.com/office/officeart/2005/8/layout/bProcess4"/>
    <dgm:cxn modelId="{EE530555-40A3-4F95-93CA-8B3874600952}" type="presParOf" srcId="{1ADE2276-4A3C-4DB3-B20A-E0ED515AB788}" destId="{76544BD1-784E-4B8C-BF80-3967DA24DDD9}" srcOrd="3" destOrd="0" presId="urn:microsoft.com/office/officeart/2005/8/layout/bProcess4"/>
    <dgm:cxn modelId="{F6081020-7671-4085-A8F3-BACEEAC285FA}" type="presParOf" srcId="{1ADE2276-4A3C-4DB3-B20A-E0ED515AB788}" destId="{F3A2302F-3A74-40C4-AA0D-CF5734BFB5B8}" srcOrd="4" destOrd="0" presId="urn:microsoft.com/office/officeart/2005/8/layout/bProcess4"/>
    <dgm:cxn modelId="{96D2A1BF-752E-4C08-B031-6204DD8C7904}" type="presParOf" srcId="{F3A2302F-3A74-40C4-AA0D-CF5734BFB5B8}" destId="{F2828BD1-EE43-4675-8C63-6103DA41BCA0}" srcOrd="0" destOrd="0" presId="urn:microsoft.com/office/officeart/2005/8/layout/bProcess4"/>
    <dgm:cxn modelId="{596EE7F4-B83D-4C72-BFB2-44B58E9CC307}" type="presParOf" srcId="{F3A2302F-3A74-40C4-AA0D-CF5734BFB5B8}" destId="{87DA9C00-B8D6-4A42-886F-F27A83CC211F}" srcOrd="1" destOrd="0" presId="urn:microsoft.com/office/officeart/2005/8/layout/bProcess4"/>
    <dgm:cxn modelId="{B93BCD3A-2E10-44CF-B7BC-3B0ADEADFABB}" type="presParOf" srcId="{1ADE2276-4A3C-4DB3-B20A-E0ED515AB788}" destId="{4AAB453E-02A5-4F8D-ADF1-F64C1B914991}" srcOrd="5" destOrd="0" presId="urn:microsoft.com/office/officeart/2005/8/layout/bProcess4"/>
    <dgm:cxn modelId="{1D1B8208-EA0F-4EFF-8D95-2C9C848B8D19}" type="presParOf" srcId="{1ADE2276-4A3C-4DB3-B20A-E0ED515AB788}" destId="{A5332F16-FDCC-4C46-B5E5-5D7E4F05A369}" srcOrd="6" destOrd="0" presId="urn:microsoft.com/office/officeart/2005/8/layout/bProcess4"/>
    <dgm:cxn modelId="{98B51213-DCBD-43C8-94EB-35FED2AF1BDE}" type="presParOf" srcId="{A5332F16-FDCC-4C46-B5E5-5D7E4F05A369}" destId="{F2002FBE-913C-40A8-BF03-91FE726300ED}" srcOrd="0" destOrd="0" presId="urn:microsoft.com/office/officeart/2005/8/layout/bProcess4"/>
    <dgm:cxn modelId="{321E42D8-8C3A-48EA-9503-76D3493F137F}" type="presParOf" srcId="{A5332F16-FDCC-4C46-B5E5-5D7E4F05A369}" destId="{34C6D686-38C2-4A18-A638-88B978F29041}" srcOrd="1" destOrd="0" presId="urn:microsoft.com/office/officeart/2005/8/layout/bProcess4"/>
    <dgm:cxn modelId="{2DAD8236-CCD0-472F-99BB-C61C229EC9DB}" type="presParOf" srcId="{1ADE2276-4A3C-4DB3-B20A-E0ED515AB788}" destId="{19894CDB-6EEC-41CF-9699-0B981AE41346}" srcOrd="7" destOrd="0" presId="urn:microsoft.com/office/officeart/2005/8/layout/bProcess4"/>
    <dgm:cxn modelId="{211E58D0-0E83-4CA2-9A0B-57692EC7CDA4}" type="presParOf" srcId="{1ADE2276-4A3C-4DB3-B20A-E0ED515AB788}" destId="{8D4D5F05-01E7-4F85-884F-40B53EDB9639}" srcOrd="8" destOrd="0" presId="urn:microsoft.com/office/officeart/2005/8/layout/bProcess4"/>
    <dgm:cxn modelId="{2F9007BA-2467-4578-8444-754C5506F4FD}" type="presParOf" srcId="{8D4D5F05-01E7-4F85-884F-40B53EDB9639}" destId="{56E8EDCB-C7D9-4B59-A488-75412EF7E26A}" srcOrd="0" destOrd="0" presId="urn:microsoft.com/office/officeart/2005/8/layout/bProcess4"/>
    <dgm:cxn modelId="{1ED57A75-5B53-4207-A0B8-56D3FD4BECBB}" type="presParOf" srcId="{8D4D5F05-01E7-4F85-884F-40B53EDB9639}" destId="{6D1EBC45-818F-4BFF-BAB5-5DA02E278267}" srcOrd="1" destOrd="0" presId="urn:microsoft.com/office/officeart/2005/8/layout/bProcess4"/>
    <dgm:cxn modelId="{86762639-94A3-4236-8640-324905175E55}" type="presParOf" srcId="{1ADE2276-4A3C-4DB3-B20A-E0ED515AB788}" destId="{FDAB8A50-9A31-448D-BEC8-B7924E004C72}" srcOrd="9" destOrd="0" presId="urn:microsoft.com/office/officeart/2005/8/layout/bProcess4"/>
    <dgm:cxn modelId="{012F518E-97BD-4E92-BFFE-66891B5A227E}" type="presParOf" srcId="{1ADE2276-4A3C-4DB3-B20A-E0ED515AB788}" destId="{EB00382D-BEC8-497A-B10D-339D3AAD95F4}" srcOrd="10" destOrd="0" presId="urn:microsoft.com/office/officeart/2005/8/layout/bProcess4"/>
    <dgm:cxn modelId="{9DC0665D-5CD9-4D45-A837-BDE336BA3347}" type="presParOf" srcId="{EB00382D-BEC8-497A-B10D-339D3AAD95F4}" destId="{FA3F779D-B025-493F-A943-7D745F7EC395}" srcOrd="0" destOrd="0" presId="urn:microsoft.com/office/officeart/2005/8/layout/bProcess4"/>
    <dgm:cxn modelId="{68DAF402-FDEC-45D4-9FFF-794AA1E07065}" type="presParOf" srcId="{EB00382D-BEC8-497A-B10D-339D3AAD95F4}" destId="{E1C9AF7A-61A6-4B77-A8FA-B66D3EB4F3AA}" srcOrd="1" destOrd="0" presId="urn:microsoft.com/office/officeart/2005/8/layout/bProcess4"/>
    <dgm:cxn modelId="{4576C8B2-D464-4776-8BF4-D0564E7B817B}" type="presParOf" srcId="{1ADE2276-4A3C-4DB3-B20A-E0ED515AB788}" destId="{71031A0C-51EE-4A4B-9D77-07246A7677CD}" srcOrd="11" destOrd="0" presId="urn:microsoft.com/office/officeart/2005/8/layout/bProcess4"/>
    <dgm:cxn modelId="{92282603-410C-477D-BAE4-EAFEDEFE4E18}" type="presParOf" srcId="{1ADE2276-4A3C-4DB3-B20A-E0ED515AB788}" destId="{15011746-AB9F-4872-A437-E7E55BE6E512}" srcOrd="12" destOrd="0" presId="urn:microsoft.com/office/officeart/2005/8/layout/bProcess4"/>
    <dgm:cxn modelId="{139A0313-ED85-494A-B3D3-E4ADE6B65EC9}" type="presParOf" srcId="{15011746-AB9F-4872-A437-E7E55BE6E512}" destId="{3D5CF206-7D28-43E5-8B01-365ADE1ED968}" srcOrd="0" destOrd="0" presId="urn:microsoft.com/office/officeart/2005/8/layout/bProcess4"/>
    <dgm:cxn modelId="{D955D0CB-9DCC-4EE2-8A0A-4765D9416609}" type="presParOf" srcId="{15011746-AB9F-4872-A437-E7E55BE6E512}" destId="{2F75A28A-9AF2-4EB1-B852-E4BC2C8B9A91}" srcOrd="1" destOrd="0" presId="urn:microsoft.com/office/officeart/2005/8/layout/bProcess4"/>
    <dgm:cxn modelId="{C5B05539-3FAA-4BA8-B3FD-DDE6210323E4}" type="presParOf" srcId="{1ADE2276-4A3C-4DB3-B20A-E0ED515AB788}" destId="{A27670C0-A112-4DE4-9834-963692905128}" srcOrd="13" destOrd="0" presId="urn:microsoft.com/office/officeart/2005/8/layout/bProcess4"/>
    <dgm:cxn modelId="{84C9926A-B809-4CA8-B62B-9D0A2E8A6056}" type="presParOf" srcId="{1ADE2276-4A3C-4DB3-B20A-E0ED515AB788}" destId="{79C6AD82-F283-44E3-95CD-54967DFBC3BA}" srcOrd="14" destOrd="0" presId="urn:microsoft.com/office/officeart/2005/8/layout/bProcess4"/>
    <dgm:cxn modelId="{48CFC00A-D6DE-4B95-841B-0052829B6BFD}" type="presParOf" srcId="{79C6AD82-F283-44E3-95CD-54967DFBC3BA}" destId="{A5F6CEC1-5754-4186-A6AD-BDB4E51D48F9}" srcOrd="0" destOrd="0" presId="urn:microsoft.com/office/officeart/2005/8/layout/bProcess4"/>
    <dgm:cxn modelId="{43120742-555F-4F49-AE73-6B3976F79736}" type="presParOf" srcId="{79C6AD82-F283-44E3-95CD-54967DFBC3BA}" destId="{C4074CF4-FA62-4066-89C7-3A331BE3EE67}" srcOrd="1" destOrd="0" presId="urn:microsoft.com/office/officeart/2005/8/layout/bProcess4"/>
    <dgm:cxn modelId="{CD950861-6BC0-4053-859A-8F918EE22301}" type="presParOf" srcId="{1ADE2276-4A3C-4DB3-B20A-E0ED515AB788}" destId="{5A53BFCC-31BC-4B2C-BA47-04C0CA616AF4}" srcOrd="15" destOrd="0" presId="urn:microsoft.com/office/officeart/2005/8/layout/bProcess4"/>
    <dgm:cxn modelId="{B2810A6B-808D-444A-A7D0-3B238F107DA1}" type="presParOf" srcId="{1ADE2276-4A3C-4DB3-B20A-E0ED515AB788}" destId="{A7824D10-D799-44AB-881B-9B1F0D602DF8}" srcOrd="16" destOrd="0" presId="urn:microsoft.com/office/officeart/2005/8/layout/bProcess4"/>
    <dgm:cxn modelId="{1E6E7794-EEF5-411A-ADE2-FA2A8D962895}" type="presParOf" srcId="{A7824D10-D799-44AB-881B-9B1F0D602DF8}" destId="{4B2AE226-0EE6-4615-9D7E-738A8A1F40C5}" srcOrd="0" destOrd="0" presId="urn:microsoft.com/office/officeart/2005/8/layout/bProcess4"/>
    <dgm:cxn modelId="{01862297-8D61-475C-9425-F91CF925628D}" type="presParOf" srcId="{A7824D10-D799-44AB-881B-9B1F0D602DF8}" destId="{7F379B57-0D33-466E-B030-D0A9AED195FD}" srcOrd="1" destOrd="0" presId="urn:microsoft.com/office/officeart/2005/8/layout/bProcess4"/>
    <dgm:cxn modelId="{943E58C7-F914-4DED-8A6B-FD5E1622C222}" type="presParOf" srcId="{1ADE2276-4A3C-4DB3-B20A-E0ED515AB788}" destId="{337718F8-CC7C-4840-96C9-278AE5601E33}" srcOrd="17" destOrd="0" presId="urn:microsoft.com/office/officeart/2005/8/layout/bProcess4"/>
    <dgm:cxn modelId="{C6AA5F2C-2260-4577-8EE5-D365A8D83BC9}" type="presParOf" srcId="{1ADE2276-4A3C-4DB3-B20A-E0ED515AB788}" destId="{BD297328-162E-492E-BE77-F1AA6D811AEF}" srcOrd="18" destOrd="0" presId="urn:microsoft.com/office/officeart/2005/8/layout/bProcess4"/>
    <dgm:cxn modelId="{B3EB95BD-C9B3-4DCD-8C06-03B347AE553A}" type="presParOf" srcId="{BD297328-162E-492E-BE77-F1AA6D811AEF}" destId="{48D24F36-B625-4248-B727-DB9E48D5A93B}" srcOrd="0" destOrd="0" presId="urn:microsoft.com/office/officeart/2005/8/layout/bProcess4"/>
    <dgm:cxn modelId="{EC8C6FF3-625F-4BA3-9158-98389BD8D3C8}" type="presParOf" srcId="{BD297328-162E-492E-BE77-F1AA6D811AEF}" destId="{237F4F26-954A-4C4C-85E0-00A1C925DAE1}" srcOrd="1" destOrd="0" presId="urn:microsoft.com/office/officeart/2005/8/layout/bProcess4"/>
    <dgm:cxn modelId="{D37D1BB6-D293-47C8-8F36-CC4B23F94526}" type="presParOf" srcId="{1ADE2276-4A3C-4DB3-B20A-E0ED515AB788}" destId="{1815D1E5-0E9F-4FCB-830E-1FDFAF5118BF}" srcOrd="19" destOrd="0" presId="urn:microsoft.com/office/officeart/2005/8/layout/bProcess4"/>
    <dgm:cxn modelId="{9D22B1E8-D1D0-444F-9BFA-0D69C94C258D}" type="presParOf" srcId="{1ADE2276-4A3C-4DB3-B20A-E0ED515AB788}" destId="{811FB1B0-5D76-479C-BA74-040EA7FD9461}" srcOrd="20" destOrd="0" presId="urn:microsoft.com/office/officeart/2005/8/layout/bProcess4"/>
    <dgm:cxn modelId="{C2DACC1D-D03B-4FF0-B37D-34E5E1695270}" type="presParOf" srcId="{811FB1B0-5D76-479C-BA74-040EA7FD9461}" destId="{EF8DF26F-CB92-4914-BE7D-3E8387217365}" srcOrd="0" destOrd="0" presId="urn:microsoft.com/office/officeart/2005/8/layout/bProcess4"/>
    <dgm:cxn modelId="{2F2F8248-F7E1-4D23-9D87-66E487B68F1A}" type="presParOf" srcId="{811FB1B0-5D76-479C-BA74-040EA7FD9461}" destId="{D12027F7-830A-48C3-ABC5-FF6E3AFCBFB2}" srcOrd="1" destOrd="0" presId="urn:microsoft.com/office/officeart/2005/8/layout/bProcess4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E9957E-2106-4962-B748-4B8DB43B4F51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CAE154-7B0C-4914-8713-0C01DB2AF271}">
      <dgm:prSet phldrT="[Text]"/>
      <dgm:spPr/>
      <dgm:t>
        <a:bodyPr/>
        <a:lstStyle/>
        <a:p>
          <a:r>
            <a:rPr lang="en-IN" dirty="0" smtClean="0"/>
            <a:t>Register</a:t>
          </a:r>
        </a:p>
        <a:p>
          <a:r>
            <a:rPr lang="en-IN" dirty="0" smtClean="0"/>
            <a:t>Login</a:t>
          </a:r>
          <a:endParaRPr lang="en-IN" dirty="0"/>
        </a:p>
      </dgm:t>
    </dgm:pt>
    <dgm:pt modelId="{4AEA4A51-12F3-4F68-89A0-8923317457B4}" type="parTrans" cxnId="{C6D78F92-F386-483D-AE0E-A525622011BB}">
      <dgm:prSet/>
      <dgm:spPr/>
      <dgm:t>
        <a:bodyPr/>
        <a:lstStyle/>
        <a:p>
          <a:endParaRPr lang="en-IN"/>
        </a:p>
      </dgm:t>
    </dgm:pt>
    <dgm:pt modelId="{7C5D53DB-D841-4981-87E2-5B412C10F21B}" type="sibTrans" cxnId="{C6D78F92-F386-483D-AE0E-A525622011BB}">
      <dgm:prSet/>
      <dgm:spPr/>
      <dgm:t>
        <a:bodyPr/>
        <a:lstStyle/>
        <a:p>
          <a:endParaRPr lang="en-IN"/>
        </a:p>
      </dgm:t>
    </dgm:pt>
    <dgm:pt modelId="{8821C79B-A98D-4085-A00D-A6A63B6E3BAB}">
      <dgm:prSet phldrT="[Text]"/>
      <dgm:spPr/>
      <dgm:t>
        <a:bodyPr/>
        <a:lstStyle/>
        <a:p>
          <a:r>
            <a:rPr lang="en-IN" dirty="0" smtClean="0"/>
            <a:t>View Priorities List</a:t>
          </a:r>
          <a:endParaRPr lang="en-IN" dirty="0"/>
        </a:p>
      </dgm:t>
    </dgm:pt>
    <dgm:pt modelId="{4F72651F-A425-43CD-A422-E12A590B363F}" type="parTrans" cxnId="{30652ACC-258F-40CC-92D7-D1DA15A4FB2B}">
      <dgm:prSet/>
      <dgm:spPr/>
      <dgm:t>
        <a:bodyPr/>
        <a:lstStyle/>
        <a:p>
          <a:endParaRPr lang="en-IN"/>
        </a:p>
      </dgm:t>
    </dgm:pt>
    <dgm:pt modelId="{3866B68F-D522-41B1-96FA-E7EBAB7184EA}" type="sibTrans" cxnId="{30652ACC-258F-40CC-92D7-D1DA15A4FB2B}">
      <dgm:prSet/>
      <dgm:spPr/>
      <dgm:t>
        <a:bodyPr/>
        <a:lstStyle/>
        <a:p>
          <a:endParaRPr lang="en-IN"/>
        </a:p>
      </dgm:t>
    </dgm:pt>
    <dgm:pt modelId="{258A70E5-BA34-40FC-B190-DFBB68B8C070}">
      <dgm:prSet phldrT="[Text]"/>
      <dgm:spPr/>
      <dgm:t>
        <a:bodyPr/>
        <a:lstStyle/>
        <a:p>
          <a:r>
            <a:rPr lang="en-IN" dirty="0" smtClean="0"/>
            <a:t>View Tasks List</a:t>
          </a:r>
          <a:endParaRPr lang="en-IN" dirty="0"/>
        </a:p>
      </dgm:t>
    </dgm:pt>
    <dgm:pt modelId="{1E9DE01F-1FC4-4513-B926-B7AD3D3F8DEC}" type="parTrans" cxnId="{97F94A34-7AB0-4E32-ACE8-7116D76D0E22}">
      <dgm:prSet/>
      <dgm:spPr/>
      <dgm:t>
        <a:bodyPr/>
        <a:lstStyle/>
        <a:p>
          <a:endParaRPr lang="en-IN"/>
        </a:p>
      </dgm:t>
    </dgm:pt>
    <dgm:pt modelId="{F7E6C5FC-3A59-4C2E-AE53-F6EC8F353698}" type="sibTrans" cxnId="{97F94A34-7AB0-4E32-ACE8-7116D76D0E22}">
      <dgm:prSet/>
      <dgm:spPr/>
      <dgm:t>
        <a:bodyPr/>
        <a:lstStyle/>
        <a:p>
          <a:endParaRPr lang="en-IN"/>
        </a:p>
      </dgm:t>
    </dgm:pt>
    <dgm:pt modelId="{B33A905A-E72A-4CC4-961C-E6BBE02AED54}">
      <dgm:prSet phldrT="[Text]"/>
      <dgm:spPr/>
      <dgm:t>
        <a:bodyPr/>
        <a:lstStyle/>
        <a:p>
          <a:r>
            <a:rPr lang="en-IN" dirty="0" smtClean="0"/>
            <a:t>Communicate with mentor</a:t>
          </a:r>
          <a:endParaRPr lang="en-IN" dirty="0"/>
        </a:p>
      </dgm:t>
    </dgm:pt>
    <dgm:pt modelId="{29A2B549-14AF-4649-A267-46045518574D}" type="parTrans" cxnId="{31486CB8-CB18-4A13-B15F-F80C63844E6F}">
      <dgm:prSet/>
      <dgm:spPr/>
      <dgm:t>
        <a:bodyPr/>
        <a:lstStyle/>
        <a:p>
          <a:endParaRPr lang="en-IN"/>
        </a:p>
      </dgm:t>
    </dgm:pt>
    <dgm:pt modelId="{B44E7092-A990-4D49-A9FB-5D5C2CDD10A8}" type="sibTrans" cxnId="{31486CB8-CB18-4A13-B15F-F80C63844E6F}">
      <dgm:prSet/>
      <dgm:spPr/>
      <dgm:t>
        <a:bodyPr/>
        <a:lstStyle/>
        <a:p>
          <a:endParaRPr lang="en-IN"/>
        </a:p>
      </dgm:t>
    </dgm:pt>
    <dgm:pt modelId="{54A55BC7-7CE3-460D-9212-07647720DAD1}">
      <dgm:prSet phldrT="[Text]"/>
      <dgm:spPr/>
      <dgm:t>
        <a:bodyPr/>
        <a:lstStyle/>
        <a:p>
          <a:r>
            <a:rPr lang="en-IN" dirty="0" smtClean="0"/>
            <a:t>Notify task completion</a:t>
          </a:r>
          <a:endParaRPr lang="en-IN" dirty="0"/>
        </a:p>
      </dgm:t>
    </dgm:pt>
    <dgm:pt modelId="{C3D00572-180B-4669-A1BF-921077902179}" type="parTrans" cxnId="{DEFD9739-520C-4FEC-9162-088C536EF336}">
      <dgm:prSet/>
      <dgm:spPr/>
      <dgm:t>
        <a:bodyPr/>
        <a:lstStyle/>
        <a:p>
          <a:endParaRPr lang="en-IN"/>
        </a:p>
      </dgm:t>
    </dgm:pt>
    <dgm:pt modelId="{32627AEA-A165-44AC-BB85-460D1F24EABF}" type="sibTrans" cxnId="{DEFD9739-520C-4FEC-9162-088C536EF336}">
      <dgm:prSet/>
      <dgm:spPr/>
      <dgm:t>
        <a:bodyPr/>
        <a:lstStyle/>
        <a:p>
          <a:endParaRPr lang="en-IN"/>
        </a:p>
      </dgm:t>
    </dgm:pt>
    <dgm:pt modelId="{D59069CE-DE12-402A-B1B4-F4DDD9482446}">
      <dgm:prSet phldrT="[Text]"/>
      <dgm:spPr/>
      <dgm:t>
        <a:bodyPr/>
        <a:lstStyle/>
        <a:p>
          <a:r>
            <a:rPr lang="en-IN" dirty="0" smtClean="0"/>
            <a:t>View Progress in graphs</a:t>
          </a:r>
          <a:endParaRPr lang="en-IN" dirty="0"/>
        </a:p>
      </dgm:t>
    </dgm:pt>
    <dgm:pt modelId="{EC70DE84-1245-445A-8326-6D8A3EF416A1}" type="parTrans" cxnId="{C60E96A7-6291-427B-96B8-569A51E57BAC}">
      <dgm:prSet/>
      <dgm:spPr/>
      <dgm:t>
        <a:bodyPr/>
        <a:lstStyle/>
        <a:p>
          <a:endParaRPr lang="en-IN"/>
        </a:p>
      </dgm:t>
    </dgm:pt>
    <dgm:pt modelId="{7100E36A-7CA2-49DE-8EE7-4889D28B3B09}" type="sibTrans" cxnId="{C60E96A7-6291-427B-96B8-569A51E57BAC}">
      <dgm:prSet/>
      <dgm:spPr/>
      <dgm:t>
        <a:bodyPr/>
        <a:lstStyle/>
        <a:p>
          <a:endParaRPr lang="en-IN"/>
        </a:p>
      </dgm:t>
    </dgm:pt>
    <dgm:pt modelId="{5F8EC3D1-D170-43F4-A628-E48B475151A6}">
      <dgm:prSet phldrT="[Text]"/>
      <dgm:spPr/>
      <dgm:t>
        <a:bodyPr/>
        <a:lstStyle/>
        <a:p>
          <a:r>
            <a:rPr lang="en-IN" dirty="0" smtClean="0"/>
            <a:t>Meeting the deadlines</a:t>
          </a:r>
          <a:endParaRPr lang="en-IN" dirty="0"/>
        </a:p>
      </dgm:t>
    </dgm:pt>
    <dgm:pt modelId="{AD1A16F7-CB00-4BC0-BEC3-DD581417D44F}" type="parTrans" cxnId="{4F41829A-0370-4BEF-9D69-B5FA75C2E82B}">
      <dgm:prSet/>
      <dgm:spPr/>
      <dgm:t>
        <a:bodyPr/>
        <a:lstStyle/>
        <a:p>
          <a:endParaRPr lang="en-IN"/>
        </a:p>
      </dgm:t>
    </dgm:pt>
    <dgm:pt modelId="{54DB5A30-A82A-4BC9-AE69-F8AF83736934}" type="sibTrans" cxnId="{4F41829A-0370-4BEF-9D69-B5FA75C2E82B}">
      <dgm:prSet/>
      <dgm:spPr/>
      <dgm:t>
        <a:bodyPr/>
        <a:lstStyle/>
        <a:p>
          <a:endParaRPr lang="en-IN"/>
        </a:p>
      </dgm:t>
    </dgm:pt>
    <dgm:pt modelId="{23969BEE-238F-47FF-8883-F2182F7783F0}">
      <dgm:prSet phldrT="[Text]"/>
      <dgm:spPr/>
      <dgm:t>
        <a:bodyPr/>
        <a:lstStyle/>
        <a:p>
          <a:r>
            <a:rPr lang="en-IN" dirty="0" smtClean="0"/>
            <a:t>View workshop details</a:t>
          </a:r>
          <a:endParaRPr lang="en-IN" dirty="0"/>
        </a:p>
      </dgm:t>
    </dgm:pt>
    <dgm:pt modelId="{732C4396-931D-41E4-982D-56F62BE8E3A4}" type="parTrans" cxnId="{C81CDA9D-1F72-460E-A217-D26835F1E3CA}">
      <dgm:prSet/>
      <dgm:spPr/>
      <dgm:t>
        <a:bodyPr/>
        <a:lstStyle/>
        <a:p>
          <a:endParaRPr lang="en-IN"/>
        </a:p>
      </dgm:t>
    </dgm:pt>
    <dgm:pt modelId="{736CF80A-E7AA-4E01-8B29-D7193F446455}" type="sibTrans" cxnId="{C81CDA9D-1F72-460E-A217-D26835F1E3CA}">
      <dgm:prSet/>
      <dgm:spPr/>
      <dgm:t>
        <a:bodyPr/>
        <a:lstStyle/>
        <a:p>
          <a:endParaRPr lang="en-IN"/>
        </a:p>
      </dgm:t>
    </dgm:pt>
    <dgm:pt modelId="{346D87B5-2643-4D25-9A7D-C838FAB97601}">
      <dgm:prSet phldrT="[Text]"/>
      <dgm:spPr/>
      <dgm:t>
        <a:bodyPr/>
        <a:lstStyle/>
        <a:p>
          <a:r>
            <a:rPr lang="en-IN" dirty="0" smtClean="0"/>
            <a:t>Receive automated message</a:t>
          </a:r>
          <a:endParaRPr lang="en-IN" dirty="0"/>
        </a:p>
      </dgm:t>
    </dgm:pt>
    <dgm:pt modelId="{284AEBBA-23DF-409E-9AA9-5CFCC95CE5AF}" type="parTrans" cxnId="{83592A3B-7667-4FEB-9DC8-7BC2F4E64409}">
      <dgm:prSet/>
      <dgm:spPr/>
      <dgm:t>
        <a:bodyPr/>
        <a:lstStyle/>
        <a:p>
          <a:endParaRPr lang="en-IN"/>
        </a:p>
      </dgm:t>
    </dgm:pt>
    <dgm:pt modelId="{7DF1BA5B-9BCD-49EA-9B55-9B5441180B08}" type="sibTrans" cxnId="{83592A3B-7667-4FEB-9DC8-7BC2F4E64409}">
      <dgm:prSet/>
      <dgm:spPr/>
      <dgm:t>
        <a:bodyPr/>
        <a:lstStyle/>
        <a:p>
          <a:endParaRPr lang="en-IN"/>
        </a:p>
      </dgm:t>
    </dgm:pt>
    <dgm:pt modelId="{1ADE2276-4A3C-4DB3-B20A-E0ED515AB788}" type="pres">
      <dgm:prSet presAssocID="{D2E9957E-2106-4962-B748-4B8DB43B4F5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3626B5D5-CCAA-462B-9BCD-7523524530E0}" type="pres">
      <dgm:prSet presAssocID="{FBCAE154-7B0C-4914-8713-0C01DB2AF271}" presName="compNode" presStyleCnt="0"/>
      <dgm:spPr/>
    </dgm:pt>
    <dgm:pt modelId="{57687422-B64C-40C5-8071-B500BD551791}" type="pres">
      <dgm:prSet presAssocID="{FBCAE154-7B0C-4914-8713-0C01DB2AF271}" presName="dummyConnPt" presStyleCnt="0"/>
      <dgm:spPr/>
    </dgm:pt>
    <dgm:pt modelId="{8B1233C1-1AD8-48B9-95B0-71E8AD762028}" type="pres">
      <dgm:prSet presAssocID="{FBCAE154-7B0C-4914-8713-0C01DB2AF271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799B1B-B772-4F88-B38F-CACC21F61387}" type="pres">
      <dgm:prSet presAssocID="{7C5D53DB-D841-4981-87E2-5B412C10F21B}" presName="sibTrans" presStyleLbl="bgSibTrans2D1" presStyleIdx="0" presStyleCnt="8"/>
      <dgm:spPr/>
      <dgm:t>
        <a:bodyPr/>
        <a:lstStyle/>
        <a:p>
          <a:endParaRPr lang="en-IN"/>
        </a:p>
      </dgm:t>
    </dgm:pt>
    <dgm:pt modelId="{60325904-65B4-45A2-9531-DB511739D9BE}" type="pres">
      <dgm:prSet presAssocID="{8821C79B-A98D-4085-A00D-A6A63B6E3BAB}" presName="compNode" presStyleCnt="0"/>
      <dgm:spPr/>
    </dgm:pt>
    <dgm:pt modelId="{89042ACA-68A2-40BB-BF2F-5BD08BDBC86B}" type="pres">
      <dgm:prSet presAssocID="{8821C79B-A98D-4085-A00D-A6A63B6E3BAB}" presName="dummyConnPt" presStyleCnt="0"/>
      <dgm:spPr/>
    </dgm:pt>
    <dgm:pt modelId="{EB64F876-795C-4E14-95EB-7C98D67C737E}" type="pres">
      <dgm:prSet presAssocID="{8821C79B-A98D-4085-A00D-A6A63B6E3BAB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544BD1-784E-4B8C-BF80-3967DA24DDD9}" type="pres">
      <dgm:prSet presAssocID="{3866B68F-D522-41B1-96FA-E7EBAB7184EA}" presName="sibTrans" presStyleLbl="bgSibTrans2D1" presStyleIdx="1" presStyleCnt="8"/>
      <dgm:spPr/>
      <dgm:t>
        <a:bodyPr/>
        <a:lstStyle/>
        <a:p>
          <a:endParaRPr lang="en-IN"/>
        </a:p>
      </dgm:t>
    </dgm:pt>
    <dgm:pt modelId="{F3A2302F-3A74-40C4-AA0D-CF5734BFB5B8}" type="pres">
      <dgm:prSet presAssocID="{258A70E5-BA34-40FC-B190-DFBB68B8C070}" presName="compNode" presStyleCnt="0"/>
      <dgm:spPr/>
    </dgm:pt>
    <dgm:pt modelId="{F2828BD1-EE43-4675-8C63-6103DA41BCA0}" type="pres">
      <dgm:prSet presAssocID="{258A70E5-BA34-40FC-B190-DFBB68B8C070}" presName="dummyConnPt" presStyleCnt="0"/>
      <dgm:spPr/>
    </dgm:pt>
    <dgm:pt modelId="{87DA9C00-B8D6-4A42-886F-F27A83CC211F}" type="pres">
      <dgm:prSet presAssocID="{258A70E5-BA34-40FC-B190-DFBB68B8C07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AB453E-02A5-4F8D-ADF1-F64C1B914991}" type="pres">
      <dgm:prSet presAssocID="{F7E6C5FC-3A59-4C2E-AE53-F6EC8F353698}" presName="sibTrans" presStyleLbl="bgSibTrans2D1" presStyleIdx="2" presStyleCnt="8"/>
      <dgm:spPr/>
      <dgm:t>
        <a:bodyPr/>
        <a:lstStyle/>
        <a:p>
          <a:endParaRPr lang="en-IN"/>
        </a:p>
      </dgm:t>
    </dgm:pt>
    <dgm:pt modelId="{A5332F16-FDCC-4C46-B5E5-5D7E4F05A369}" type="pres">
      <dgm:prSet presAssocID="{B33A905A-E72A-4CC4-961C-E6BBE02AED54}" presName="compNode" presStyleCnt="0"/>
      <dgm:spPr/>
    </dgm:pt>
    <dgm:pt modelId="{F2002FBE-913C-40A8-BF03-91FE726300ED}" type="pres">
      <dgm:prSet presAssocID="{B33A905A-E72A-4CC4-961C-E6BBE02AED54}" presName="dummyConnPt" presStyleCnt="0"/>
      <dgm:spPr/>
    </dgm:pt>
    <dgm:pt modelId="{34C6D686-38C2-4A18-A638-88B978F29041}" type="pres">
      <dgm:prSet presAssocID="{B33A905A-E72A-4CC4-961C-E6BBE02AED5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894CDB-6EEC-41CF-9699-0B981AE41346}" type="pres">
      <dgm:prSet presAssocID="{B44E7092-A990-4D49-A9FB-5D5C2CDD10A8}" presName="sibTrans" presStyleLbl="bgSibTrans2D1" presStyleIdx="3" presStyleCnt="8"/>
      <dgm:spPr/>
      <dgm:t>
        <a:bodyPr/>
        <a:lstStyle/>
        <a:p>
          <a:endParaRPr lang="en-IN"/>
        </a:p>
      </dgm:t>
    </dgm:pt>
    <dgm:pt modelId="{8D4D5F05-01E7-4F85-884F-40B53EDB9639}" type="pres">
      <dgm:prSet presAssocID="{54A55BC7-7CE3-460D-9212-07647720DAD1}" presName="compNode" presStyleCnt="0"/>
      <dgm:spPr/>
    </dgm:pt>
    <dgm:pt modelId="{56E8EDCB-C7D9-4B59-A488-75412EF7E26A}" type="pres">
      <dgm:prSet presAssocID="{54A55BC7-7CE3-460D-9212-07647720DAD1}" presName="dummyConnPt" presStyleCnt="0"/>
      <dgm:spPr/>
    </dgm:pt>
    <dgm:pt modelId="{6D1EBC45-818F-4BFF-BAB5-5DA02E278267}" type="pres">
      <dgm:prSet presAssocID="{54A55BC7-7CE3-460D-9212-07647720DAD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AB8A50-9A31-448D-BEC8-B7924E004C72}" type="pres">
      <dgm:prSet presAssocID="{32627AEA-A165-44AC-BB85-460D1F24EABF}" presName="sibTrans" presStyleLbl="bgSibTrans2D1" presStyleIdx="4" presStyleCnt="8"/>
      <dgm:spPr/>
      <dgm:t>
        <a:bodyPr/>
        <a:lstStyle/>
        <a:p>
          <a:endParaRPr lang="en-IN"/>
        </a:p>
      </dgm:t>
    </dgm:pt>
    <dgm:pt modelId="{EB00382D-BEC8-497A-B10D-339D3AAD95F4}" type="pres">
      <dgm:prSet presAssocID="{D59069CE-DE12-402A-B1B4-F4DDD9482446}" presName="compNode" presStyleCnt="0"/>
      <dgm:spPr/>
    </dgm:pt>
    <dgm:pt modelId="{FA3F779D-B025-493F-A943-7D745F7EC395}" type="pres">
      <dgm:prSet presAssocID="{D59069CE-DE12-402A-B1B4-F4DDD9482446}" presName="dummyConnPt" presStyleCnt="0"/>
      <dgm:spPr/>
    </dgm:pt>
    <dgm:pt modelId="{E1C9AF7A-61A6-4B77-A8FA-B66D3EB4F3AA}" type="pres">
      <dgm:prSet presAssocID="{D59069CE-DE12-402A-B1B4-F4DDD9482446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031A0C-51EE-4A4B-9D77-07246A7677CD}" type="pres">
      <dgm:prSet presAssocID="{7100E36A-7CA2-49DE-8EE7-4889D28B3B09}" presName="sibTrans" presStyleLbl="bgSibTrans2D1" presStyleIdx="5" presStyleCnt="8"/>
      <dgm:spPr/>
      <dgm:t>
        <a:bodyPr/>
        <a:lstStyle/>
        <a:p>
          <a:endParaRPr lang="en-IN"/>
        </a:p>
      </dgm:t>
    </dgm:pt>
    <dgm:pt modelId="{15011746-AB9F-4872-A437-E7E55BE6E512}" type="pres">
      <dgm:prSet presAssocID="{5F8EC3D1-D170-43F4-A628-E48B475151A6}" presName="compNode" presStyleCnt="0"/>
      <dgm:spPr/>
    </dgm:pt>
    <dgm:pt modelId="{3D5CF206-7D28-43E5-8B01-365ADE1ED968}" type="pres">
      <dgm:prSet presAssocID="{5F8EC3D1-D170-43F4-A628-E48B475151A6}" presName="dummyConnPt" presStyleCnt="0"/>
      <dgm:spPr/>
    </dgm:pt>
    <dgm:pt modelId="{2F75A28A-9AF2-4EB1-B852-E4BC2C8B9A91}" type="pres">
      <dgm:prSet presAssocID="{5F8EC3D1-D170-43F4-A628-E48B475151A6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7670C0-A112-4DE4-9834-963692905128}" type="pres">
      <dgm:prSet presAssocID="{54DB5A30-A82A-4BC9-AE69-F8AF83736934}" presName="sibTrans" presStyleLbl="bgSibTrans2D1" presStyleIdx="6" presStyleCnt="8"/>
      <dgm:spPr/>
      <dgm:t>
        <a:bodyPr/>
        <a:lstStyle/>
        <a:p>
          <a:endParaRPr lang="en-IN"/>
        </a:p>
      </dgm:t>
    </dgm:pt>
    <dgm:pt modelId="{79C6AD82-F283-44E3-95CD-54967DFBC3BA}" type="pres">
      <dgm:prSet presAssocID="{23969BEE-238F-47FF-8883-F2182F7783F0}" presName="compNode" presStyleCnt="0"/>
      <dgm:spPr/>
    </dgm:pt>
    <dgm:pt modelId="{A5F6CEC1-5754-4186-A6AD-BDB4E51D48F9}" type="pres">
      <dgm:prSet presAssocID="{23969BEE-238F-47FF-8883-F2182F7783F0}" presName="dummyConnPt" presStyleCnt="0"/>
      <dgm:spPr/>
    </dgm:pt>
    <dgm:pt modelId="{C4074CF4-FA62-4066-89C7-3A331BE3EE67}" type="pres">
      <dgm:prSet presAssocID="{23969BEE-238F-47FF-8883-F2182F7783F0}" presName="node" presStyleLbl="node1" presStyleIdx="7" presStyleCnt="9" custLinFactY="21557" custLinFactNeighborX="-1425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53BFCC-31BC-4B2C-BA47-04C0CA616AF4}" type="pres">
      <dgm:prSet presAssocID="{736CF80A-E7AA-4E01-8B29-D7193F446455}" presName="sibTrans" presStyleLbl="bgSibTrans2D1" presStyleIdx="7" presStyleCnt="8"/>
      <dgm:spPr/>
      <dgm:t>
        <a:bodyPr/>
        <a:lstStyle/>
        <a:p>
          <a:endParaRPr lang="en-IN"/>
        </a:p>
      </dgm:t>
    </dgm:pt>
    <dgm:pt modelId="{A7824D10-D799-44AB-881B-9B1F0D602DF8}" type="pres">
      <dgm:prSet presAssocID="{346D87B5-2643-4D25-9A7D-C838FAB97601}" presName="compNode" presStyleCnt="0"/>
      <dgm:spPr/>
    </dgm:pt>
    <dgm:pt modelId="{4B2AE226-0EE6-4615-9D7E-738A8A1F40C5}" type="pres">
      <dgm:prSet presAssocID="{346D87B5-2643-4D25-9A7D-C838FAB97601}" presName="dummyConnPt" presStyleCnt="0"/>
      <dgm:spPr/>
    </dgm:pt>
    <dgm:pt modelId="{7F379B57-0D33-466E-B030-D0A9AED195FD}" type="pres">
      <dgm:prSet presAssocID="{346D87B5-2643-4D25-9A7D-C838FAB97601}" presName="node" presStyleLbl="node1" presStyleIdx="8" presStyleCnt="9" custLinFactY="-25090" custLinFactNeighborX="-1425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3402C76-C121-48C5-8B28-CCFB0BB52236}" type="presOf" srcId="{D59069CE-DE12-402A-B1B4-F4DDD9482446}" destId="{E1C9AF7A-61A6-4B77-A8FA-B66D3EB4F3AA}" srcOrd="0" destOrd="0" presId="urn:microsoft.com/office/officeart/2005/8/layout/bProcess4"/>
    <dgm:cxn modelId="{C60E96A7-6291-427B-96B8-569A51E57BAC}" srcId="{D2E9957E-2106-4962-B748-4B8DB43B4F51}" destId="{D59069CE-DE12-402A-B1B4-F4DDD9482446}" srcOrd="5" destOrd="0" parTransId="{EC70DE84-1245-445A-8326-6D8A3EF416A1}" sibTransId="{7100E36A-7CA2-49DE-8EE7-4889D28B3B09}"/>
    <dgm:cxn modelId="{78A5AECB-1734-463A-9614-439B2583C939}" type="presOf" srcId="{FBCAE154-7B0C-4914-8713-0C01DB2AF271}" destId="{8B1233C1-1AD8-48B9-95B0-71E8AD762028}" srcOrd="0" destOrd="0" presId="urn:microsoft.com/office/officeart/2005/8/layout/bProcess4"/>
    <dgm:cxn modelId="{FF782C24-ECD5-4EEF-BA42-CD411C4269B8}" type="presOf" srcId="{258A70E5-BA34-40FC-B190-DFBB68B8C070}" destId="{87DA9C00-B8D6-4A42-886F-F27A83CC211F}" srcOrd="0" destOrd="0" presId="urn:microsoft.com/office/officeart/2005/8/layout/bProcess4"/>
    <dgm:cxn modelId="{8B19E8DF-8BFD-4E5C-A440-D7F8CEBDE769}" type="presOf" srcId="{B44E7092-A990-4D49-A9FB-5D5C2CDD10A8}" destId="{19894CDB-6EEC-41CF-9699-0B981AE41346}" srcOrd="0" destOrd="0" presId="urn:microsoft.com/office/officeart/2005/8/layout/bProcess4"/>
    <dgm:cxn modelId="{4F41829A-0370-4BEF-9D69-B5FA75C2E82B}" srcId="{D2E9957E-2106-4962-B748-4B8DB43B4F51}" destId="{5F8EC3D1-D170-43F4-A628-E48B475151A6}" srcOrd="6" destOrd="0" parTransId="{AD1A16F7-CB00-4BC0-BEC3-DD581417D44F}" sibTransId="{54DB5A30-A82A-4BC9-AE69-F8AF83736934}"/>
    <dgm:cxn modelId="{261C6226-63B8-4F03-B95A-67EA2AD25792}" type="presOf" srcId="{736CF80A-E7AA-4E01-8B29-D7193F446455}" destId="{5A53BFCC-31BC-4B2C-BA47-04C0CA616AF4}" srcOrd="0" destOrd="0" presId="urn:microsoft.com/office/officeart/2005/8/layout/bProcess4"/>
    <dgm:cxn modelId="{825CEDE7-C19E-44F8-9129-F04C26522E15}" type="presOf" srcId="{7C5D53DB-D841-4981-87E2-5B412C10F21B}" destId="{36799B1B-B772-4F88-B38F-CACC21F61387}" srcOrd="0" destOrd="0" presId="urn:microsoft.com/office/officeart/2005/8/layout/bProcess4"/>
    <dgm:cxn modelId="{5B027246-1B1E-47AD-A7DE-8861B5A54888}" type="presOf" srcId="{5F8EC3D1-D170-43F4-A628-E48B475151A6}" destId="{2F75A28A-9AF2-4EB1-B852-E4BC2C8B9A91}" srcOrd="0" destOrd="0" presId="urn:microsoft.com/office/officeart/2005/8/layout/bProcess4"/>
    <dgm:cxn modelId="{83592A3B-7667-4FEB-9DC8-7BC2F4E64409}" srcId="{D2E9957E-2106-4962-B748-4B8DB43B4F51}" destId="{346D87B5-2643-4D25-9A7D-C838FAB97601}" srcOrd="8" destOrd="0" parTransId="{284AEBBA-23DF-409E-9AA9-5CFCC95CE5AF}" sibTransId="{7DF1BA5B-9BCD-49EA-9B55-9B5441180B08}"/>
    <dgm:cxn modelId="{F7710FF7-4AEB-4D33-BDC7-FAE4C006705A}" type="presOf" srcId="{346D87B5-2643-4D25-9A7D-C838FAB97601}" destId="{7F379B57-0D33-466E-B030-D0A9AED195FD}" srcOrd="0" destOrd="0" presId="urn:microsoft.com/office/officeart/2005/8/layout/bProcess4"/>
    <dgm:cxn modelId="{05AD1E77-2A57-48BC-9CF1-1537FCCAEF1A}" type="presOf" srcId="{7100E36A-7CA2-49DE-8EE7-4889D28B3B09}" destId="{71031A0C-51EE-4A4B-9D77-07246A7677CD}" srcOrd="0" destOrd="0" presId="urn:microsoft.com/office/officeart/2005/8/layout/bProcess4"/>
    <dgm:cxn modelId="{E6050B33-6777-420B-BC6C-8725CF03981E}" type="presOf" srcId="{F7E6C5FC-3A59-4C2E-AE53-F6EC8F353698}" destId="{4AAB453E-02A5-4F8D-ADF1-F64C1B914991}" srcOrd="0" destOrd="0" presId="urn:microsoft.com/office/officeart/2005/8/layout/bProcess4"/>
    <dgm:cxn modelId="{97F94A34-7AB0-4E32-ACE8-7116D76D0E22}" srcId="{D2E9957E-2106-4962-B748-4B8DB43B4F51}" destId="{258A70E5-BA34-40FC-B190-DFBB68B8C070}" srcOrd="2" destOrd="0" parTransId="{1E9DE01F-1FC4-4513-B926-B7AD3D3F8DEC}" sibTransId="{F7E6C5FC-3A59-4C2E-AE53-F6EC8F353698}"/>
    <dgm:cxn modelId="{42D13975-6046-42E0-92B1-8606A4D4E5EB}" type="presOf" srcId="{54DB5A30-A82A-4BC9-AE69-F8AF83736934}" destId="{A27670C0-A112-4DE4-9834-963692905128}" srcOrd="0" destOrd="0" presId="urn:microsoft.com/office/officeart/2005/8/layout/bProcess4"/>
    <dgm:cxn modelId="{C4416A40-E6D9-483C-8AB9-ED4667D52EBD}" type="presOf" srcId="{54A55BC7-7CE3-460D-9212-07647720DAD1}" destId="{6D1EBC45-818F-4BFF-BAB5-5DA02E278267}" srcOrd="0" destOrd="0" presId="urn:microsoft.com/office/officeart/2005/8/layout/bProcess4"/>
    <dgm:cxn modelId="{C6D78F92-F386-483D-AE0E-A525622011BB}" srcId="{D2E9957E-2106-4962-B748-4B8DB43B4F51}" destId="{FBCAE154-7B0C-4914-8713-0C01DB2AF271}" srcOrd="0" destOrd="0" parTransId="{4AEA4A51-12F3-4F68-89A0-8923317457B4}" sibTransId="{7C5D53DB-D841-4981-87E2-5B412C10F21B}"/>
    <dgm:cxn modelId="{31486CB8-CB18-4A13-B15F-F80C63844E6F}" srcId="{D2E9957E-2106-4962-B748-4B8DB43B4F51}" destId="{B33A905A-E72A-4CC4-961C-E6BBE02AED54}" srcOrd="3" destOrd="0" parTransId="{29A2B549-14AF-4649-A267-46045518574D}" sibTransId="{B44E7092-A990-4D49-A9FB-5D5C2CDD10A8}"/>
    <dgm:cxn modelId="{FAFE5544-9FF0-40A5-93F1-16301B050754}" type="presOf" srcId="{32627AEA-A165-44AC-BB85-460D1F24EABF}" destId="{FDAB8A50-9A31-448D-BEC8-B7924E004C72}" srcOrd="0" destOrd="0" presId="urn:microsoft.com/office/officeart/2005/8/layout/bProcess4"/>
    <dgm:cxn modelId="{B0369790-0E92-4C28-A6F7-70FCC6E8A84E}" type="presOf" srcId="{B33A905A-E72A-4CC4-961C-E6BBE02AED54}" destId="{34C6D686-38C2-4A18-A638-88B978F29041}" srcOrd="0" destOrd="0" presId="urn:microsoft.com/office/officeart/2005/8/layout/bProcess4"/>
    <dgm:cxn modelId="{30652ACC-258F-40CC-92D7-D1DA15A4FB2B}" srcId="{D2E9957E-2106-4962-B748-4B8DB43B4F51}" destId="{8821C79B-A98D-4085-A00D-A6A63B6E3BAB}" srcOrd="1" destOrd="0" parTransId="{4F72651F-A425-43CD-A422-E12A590B363F}" sibTransId="{3866B68F-D522-41B1-96FA-E7EBAB7184EA}"/>
    <dgm:cxn modelId="{AA7D7B59-924F-4D51-BCAE-C8BD4C0014D9}" type="presOf" srcId="{D2E9957E-2106-4962-B748-4B8DB43B4F51}" destId="{1ADE2276-4A3C-4DB3-B20A-E0ED515AB788}" srcOrd="0" destOrd="0" presId="urn:microsoft.com/office/officeart/2005/8/layout/bProcess4"/>
    <dgm:cxn modelId="{DEFD9739-520C-4FEC-9162-088C536EF336}" srcId="{D2E9957E-2106-4962-B748-4B8DB43B4F51}" destId="{54A55BC7-7CE3-460D-9212-07647720DAD1}" srcOrd="4" destOrd="0" parTransId="{C3D00572-180B-4669-A1BF-921077902179}" sibTransId="{32627AEA-A165-44AC-BB85-460D1F24EABF}"/>
    <dgm:cxn modelId="{B42E108B-19CD-4237-BD19-C7507D4B2762}" type="presOf" srcId="{8821C79B-A98D-4085-A00D-A6A63B6E3BAB}" destId="{EB64F876-795C-4E14-95EB-7C98D67C737E}" srcOrd="0" destOrd="0" presId="urn:microsoft.com/office/officeart/2005/8/layout/bProcess4"/>
    <dgm:cxn modelId="{C81CDA9D-1F72-460E-A217-D26835F1E3CA}" srcId="{D2E9957E-2106-4962-B748-4B8DB43B4F51}" destId="{23969BEE-238F-47FF-8883-F2182F7783F0}" srcOrd="7" destOrd="0" parTransId="{732C4396-931D-41E4-982D-56F62BE8E3A4}" sibTransId="{736CF80A-E7AA-4E01-8B29-D7193F446455}"/>
    <dgm:cxn modelId="{7130F84D-F772-4117-97B3-878BB1ACD031}" type="presOf" srcId="{23969BEE-238F-47FF-8883-F2182F7783F0}" destId="{C4074CF4-FA62-4066-89C7-3A331BE3EE67}" srcOrd="0" destOrd="0" presId="urn:microsoft.com/office/officeart/2005/8/layout/bProcess4"/>
    <dgm:cxn modelId="{692703D1-8EBC-4F9C-A86F-DF8F4C8749D6}" type="presOf" srcId="{3866B68F-D522-41B1-96FA-E7EBAB7184EA}" destId="{76544BD1-784E-4B8C-BF80-3967DA24DDD9}" srcOrd="0" destOrd="0" presId="urn:microsoft.com/office/officeart/2005/8/layout/bProcess4"/>
    <dgm:cxn modelId="{40E7EC26-0D9B-440B-BD87-F8E4D286CF9D}" type="presParOf" srcId="{1ADE2276-4A3C-4DB3-B20A-E0ED515AB788}" destId="{3626B5D5-CCAA-462B-9BCD-7523524530E0}" srcOrd="0" destOrd="0" presId="urn:microsoft.com/office/officeart/2005/8/layout/bProcess4"/>
    <dgm:cxn modelId="{DB24AC50-25D0-4492-AD54-4A21744EFFF9}" type="presParOf" srcId="{3626B5D5-CCAA-462B-9BCD-7523524530E0}" destId="{57687422-B64C-40C5-8071-B500BD551791}" srcOrd="0" destOrd="0" presId="urn:microsoft.com/office/officeart/2005/8/layout/bProcess4"/>
    <dgm:cxn modelId="{E7B677D0-7ADC-48E1-B71B-6BF1556BDE35}" type="presParOf" srcId="{3626B5D5-CCAA-462B-9BCD-7523524530E0}" destId="{8B1233C1-1AD8-48B9-95B0-71E8AD762028}" srcOrd="1" destOrd="0" presId="urn:microsoft.com/office/officeart/2005/8/layout/bProcess4"/>
    <dgm:cxn modelId="{572822E2-3209-4679-B801-C8A7AE93A719}" type="presParOf" srcId="{1ADE2276-4A3C-4DB3-B20A-E0ED515AB788}" destId="{36799B1B-B772-4F88-B38F-CACC21F61387}" srcOrd="1" destOrd="0" presId="urn:microsoft.com/office/officeart/2005/8/layout/bProcess4"/>
    <dgm:cxn modelId="{3B71B3D7-85F2-4FD5-B2B4-2D38090D3030}" type="presParOf" srcId="{1ADE2276-4A3C-4DB3-B20A-E0ED515AB788}" destId="{60325904-65B4-45A2-9531-DB511739D9BE}" srcOrd="2" destOrd="0" presId="urn:microsoft.com/office/officeart/2005/8/layout/bProcess4"/>
    <dgm:cxn modelId="{DC19F077-B694-46B9-8527-0F0201B8FD25}" type="presParOf" srcId="{60325904-65B4-45A2-9531-DB511739D9BE}" destId="{89042ACA-68A2-40BB-BF2F-5BD08BDBC86B}" srcOrd="0" destOrd="0" presId="urn:microsoft.com/office/officeart/2005/8/layout/bProcess4"/>
    <dgm:cxn modelId="{DAB8D1BB-BA8C-4E4C-8A2B-CF82A87FB227}" type="presParOf" srcId="{60325904-65B4-45A2-9531-DB511739D9BE}" destId="{EB64F876-795C-4E14-95EB-7C98D67C737E}" srcOrd="1" destOrd="0" presId="urn:microsoft.com/office/officeart/2005/8/layout/bProcess4"/>
    <dgm:cxn modelId="{2E3BF19B-C466-4052-BCC9-C28C31F78011}" type="presParOf" srcId="{1ADE2276-4A3C-4DB3-B20A-E0ED515AB788}" destId="{76544BD1-784E-4B8C-BF80-3967DA24DDD9}" srcOrd="3" destOrd="0" presId="urn:microsoft.com/office/officeart/2005/8/layout/bProcess4"/>
    <dgm:cxn modelId="{629EE75D-5364-4391-9800-6F588990092E}" type="presParOf" srcId="{1ADE2276-4A3C-4DB3-B20A-E0ED515AB788}" destId="{F3A2302F-3A74-40C4-AA0D-CF5734BFB5B8}" srcOrd="4" destOrd="0" presId="urn:microsoft.com/office/officeart/2005/8/layout/bProcess4"/>
    <dgm:cxn modelId="{738BDEF7-1AD6-4C48-8323-BB0D2B5B5EA6}" type="presParOf" srcId="{F3A2302F-3A74-40C4-AA0D-CF5734BFB5B8}" destId="{F2828BD1-EE43-4675-8C63-6103DA41BCA0}" srcOrd="0" destOrd="0" presId="urn:microsoft.com/office/officeart/2005/8/layout/bProcess4"/>
    <dgm:cxn modelId="{A191BA27-854C-42CF-A7E7-3261463AB09E}" type="presParOf" srcId="{F3A2302F-3A74-40C4-AA0D-CF5734BFB5B8}" destId="{87DA9C00-B8D6-4A42-886F-F27A83CC211F}" srcOrd="1" destOrd="0" presId="urn:microsoft.com/office/officeart/2005/8/layout/bProcess4"/>
    <dgm:cxn modelId="{D9F9647B-F382-4C6E-8444-56E188DC5C3C}" type="presParOf" srcId="{1ADE2276-4A3C-4DB3-B20A-E0ED515AB788}" destId="{4AAB453E-02A5-4F8D-ADF1-F64C1B914991}" srcOrd="5" destOrd="0" presId="urn:microsoft.com/office/officeart/2005/8/layout/bProcess4"/>
    <dgm:cxn modelId="{DA3479C4-F440-4BA7-8B7F-5F434D02F348}" type="presParOf" srcId="{1ADE2276-4A3C-4DB3-B20A-E0ED515AB788}" destId="{A5332F16-FDCC-4C46-B5E5-5D7E4F05A369}" srcOrd="6" destOrd="0" presId="urn:microsoft.com/office/officeart/2005/8/layout/bProcess4"/>
    <dgm:cxn modelId="{DC54B79D-D36A-4E32-8A6E-137BE0DAB89B}" type="presParOf" srcId="{A5332F16-FDCC-4C46-B5E5-5D7E4F05A369}" destId="{F2002FBE-913C-40A8-BF03-91FE726300ED}" srcOrd="0" destOrd="0" presId="urn:microsoft.com/office/officeart/2005/8/layout/bProcess4"/>
    <dgm:cxn modelId="{B473E86D-30C1-4B52-98B4-7E17351BA1E4}" type="presParOf" srcId="{A5332F16-FDCC-4C46-B5E5-5D7E4F05A369}" destId="{34C6D686-38C2-4A18-A638-88B978F29041}" srcOrd="1" destOrd="0" presId="urn:microsoft.com/office/officeart/2005/8/layout/bProcess4"/>
    <dgm:cxn modelId="{6C35DFE2-3A0D-444C-8164-69C51C1867C6}" type="presParOf" srcId="{1ADE2276-4A3C-4DB3-B20A-E0ED515AB788}" destId="{19894CDB-6EEC-41CF-9699-0B981AE41346}" srcOrd="7" destOrd="0" presId="urn:microsoft.com/office/officeart/2005/8/layout/bProcess4"/>
    <dgm:cxn modelId="{FC1F56A7-1BD2-4FD1-9B0C-D2F52562AF15}" type="presParOf" srcId="{1ADE2276-4A3C-4DB3-B20A-E0ED515AB788}" destId="{8D4D5F05-01E7-4F85-884F-40B53EDB9639}" srcOrd="8" destOrd="0" presId="urn:microsoft.com/office/officeart/2005/8/layout/bProcess4"/>
    <dgm:cxn modelId="{99E561CF-BEB1-40E9-A380-F4DA00924242}" type="presParOf" srcId="{8D4D5F05-01E7-4F85-884F-40B53EDB9639}" destId="{56E8EDCB-C7D9-4B59-A488-75412EF7E26A}" srcOrd="0" destOrd="0" presId="urn:microsoft.com/office/officeart/2005/8/layout/bProcess4"/>
    <dgm:cxn modelId="{2156DB9B-EE19-4466-9136-6E3EFF293668}" type="presParOf" srcId="{8D4D5F05-01E7-4F85-884F-40B53EDB9639}" destId="{6D1EBC45-818F-4BFF-BAB5-5DA02E278267}" srcOrd="1" destOrd="0" presId="urn:microsoft.com/office/officeart/2005/8/layout/bProcess4"/>
    <dgm:cxn modelId="{6C7D8057-3C9E-4F1C-8D1A-2B8757A326AE}" type="presParOf" srcId="{1ADE2276-4A3C-4DB3-B20A-E0ED515AB788}" destId="{FDAB8A50-9A31-448D-BEC8-B7924E004C72}" srcOrd="9" destOrd="0" presId="urn:microsoft.com/office/officeart/2005/8/layout/bProcess4"/>
    <dgm:cxn modelId="{0C8D6558-C0A6-4B9A-8232-C86673745407}" type="presParOf" srcId="{1ADE2276-4A3C-4DB3-B20A-E0ED515AB788}" destId="{EB00382D-BEC8-497A-B10D-339D3AAD95F4}" srcOrd="10" destOrd="0" presId="urn:microsoft.com/office/officeart/2005/8/layout/bProcess4"/>
    <dgm:cxn modelId="{123308FC-46EC-433B-81E0-C1B20A278A2A}" type="presParOf" srcId="{EB00382D-BEC8-497A-B10D-339D3AAD95F4}" destId="{FA3F779D-B025-493F-A943-7D745F7EC395}" srcOrd="0" destOrd="0" presId="urn:microsoft.com/office/officeart/2005/8/layout/bProcess4"/>
    <dgm:cxn modelId="{00E5C754-F5C6-4341-83FD-480D9C20C8F1}" type="presParOf" srcId="{EB00382D-BEC8-497A-B10D-339D3AAD95F4}" destId="{E1C9AF7A-61A6-4B77-A8FA-B66D3EB4F3AA}" srcOrd="1" destOrd="0" presId="urn:microsoft.com/office/officeart/2005/8/layout/bProcess4"/>
    <dgm:cxn modelId="{891A2806-0370-4AC4-AAF2-007018689D92}" type="presParOf" srcId="{1ADE2276-4A3C-4DB3-B20A-E0ED515AB788}" destId="{71031A0C-51EE-4A4B-9D77-07246A7677CD}" srcOrd="11" destOrd="0" presId="urn:microsoft.com/office/officeart/2005/8/layout/bProcess4"/>
    <dgm:cxn modelId="{842AFD0B-A9B1-48C2-A113-531611E1DAB8}" type="presParOf" srcId="{1ADE2276-4A3C-4DB3-B20A-E0ED515AB788}" destId="{15011746-AB9F-4872-A437-E7E55BE6E512}" srcOrd="12" destOrd="0" presId="urn:microsoft.com/office/officeart/2005/8/layout/bProcess4"/>
    <dgm:cxn modelId="{FE077F9E-5EFB-4C88-8AF9-CB79102EE42B}" type="presParOf" srcId="{15011746-AB9F-4872-A437-E7E55BE6E512}" destId="{3D5CF206-7D28-43E5-8B01-365ADE1ED968}" srcOrd="0" destOrd="0" presId="urn:microsoft.com/office/officeart/2005/8/layout/bProcess4"/>
    <dgm:cxn modelId="{D765EBA9-5C99-4D8F-9417-EC2B0E6E6CBA}" type="presParOf" srcId="{15011746-AB9F-4872-A437-E7E55BE6E512}" destId="{2F75A28A-9AF2-4EB1-B852-E4BC2C8B9A91}" srcOrd="1" destOrd="0" presId="urn:microsoft.com/office/officeart/2005/8/layout/bProcess4"/>
    <dgm:cxn modelId="{F3A7E25A-C562-41AA-9F52-19A0F41253BE}" type="presParOf" srcId="{1ADE2276-4A3C-4DB3-B20A-E0ED515AB788}" destId="{A27670C0-A112-4DE4-9834-963692905128}" srcOrd="13" destOrd="0" presId="urn:microsoft.com/office/officeart/2005/8/layout/bProcess4"/>
    <dgm:cxn modelId="{736FD2F4-85B5-4336-A501-78E3B6CED03F}" type="presParOf" srcId="{1ADE2276-4A3C-4DB3-B20A-E0ED515AB788}" destId="{79C6AD82-F283-44E3-95CD-54967DFBC3BA}" srcOrd="14" destOrd="0" presId="urn:microsoft.com/office/officeart/2005/8/layout/bProcess4"/>
    <dgm:cxn modelId="{76D1139C-F249-4EED-9A08-9A180F5AF930}" type="presParOf" srcId="{79C6AD82-F283-44E3-95CD-54967DFBC3BA}" destId="{A5F6CEC1-5754-4186-A6AD-BDB4E51D48F9}" srcOrd="0" destOrd="0" presId="urn:microsoft.com/office/officeart/2005/8/layout/bProcess4"/>
    <dgm:cxn modelId="{468365F0-EC56-447A-942D-32B972DF079B}" type="presParOf" srcId="{79C6AD82-F283-44E3-95CD-54967DFBC3BA}" destId="{C4074CF4-FA62-4066-89C7-3A331BE3EE67}" srcOrd="1" destOrd="0" presId="urn:microsoft.com/office/officeart/2005/8/layout/bProcess4"/>
    <dgm:cxn modelId="{8A9A87C5-F76C-489E-850E-A00DFA6895DA}" type="presParOf" srcId="{1ADE2276-4A3C-4DB3-B20A-E0ED515AB788}" destId="{5A53BFCC-31BC-4B2C-BA47-04C0CA616AF4}" srcOrd="15" destOrd="0" presId="urn:microsoft.com/office/officeart/2005/8/layout/bProcess4"/>
    <dgm:cxn modelId="{C1B57948-76C9-40C6-8236-2179197BEC26}" type="presParOf" srcId="{1ADE2276-4A3C-4DB3-B20A-E0ED515AB788}" destId="{A7824D10-D799-44AB-881B-9B1F0D602DF8}" srcOrd="16" destOrd="0" presId="urn:microsoft.com/office/officeart/2005/8/layout/bProcess4"/>
    <dgm:cxn modelId="{ABE8CC31-DE6B-48CE-B218-3D52B42C2C97}" type="presParOf" srcId="{A7824D10-D799-44AB-881B-9B1F0D602DF8}" destId="{4B2AE226-0EE6-4615-9D7E-738A8A1F40C5}" srcOrd="0" destOrd="0" presId="urn:microsoft.com/office/officeart/2005/8/layout/bProcess4"/>
    <dgm:cxn modelId="{8E3EED1A-76A4-4E8C-A35B-83989A1AFAC1}" type="presParOf" srcId="{A7824D10-D799-44AB-881B-9B1F0D602DF8}" destId="{7F379B57-0D33-466E-B030-D0A9AED195FD}" srcOrd="1" destOrd="0" presId="urn:microsoft.com/office/officeart/2005/8/layout/bProcess4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E9957E-2106-4962-B748-4B8DB43B4F51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CAE154-7B0C-4914-8713-0C01DB2AF271}">
      <dgm:prSet phldrT="[Text]"/>
      <dgm:spPr/>
      <dgm:t>
        <a:bodyPr/>
        <a:lstStyle/>
        <a:p>
          <a:r>
            <a:rPr lang="en-IN" dirty="0" smtClean="0"/>
            <a:t>Register</a:t>
          </a:r>
        </a:p>
        <a:p>
          <a:r>
            <a:rPr lang="en-IN" dirty="0" smtClean="0"/>
            <a:t>Login</a:t>
          </a:r>
          <a:endParaRPr lang="en-IN" dirty="0"/>
        </a:p>
      </dgm:t>
    </dgm:pt>
    <dgm:pt modelId="{4AEA4A51-12F3-4F68-89A0-8923317457B4}" type="parTrans" cxnId="{C6D78F92-F386-483D-AE0E-A525622011BB}">
      <dgm:prSet/>
      <dgm:spPr/>
      <dgm:t>
        <a:bodyPr/>
        <a:lstStyle/>
        <a:p>
          <a:endParaRPr lang="en-IN"/>
        </a:p>
      </dgm:t>
    </dgm:pt>
    <dgm:pt modelId="{7C5D53DB-D841-4981-87E2-5B412C10F21B}" type="sibTrans" cxnId="{C6D78F92-F386-483D-AE0E-A525622011BB}">
      <dgm:prSet/>
      <dgm:spPr/>
      <dgm:t>
        <a:bodyPr/>
        <a:lstStyle/>
        <a:p>
          <a:endParaRPr lang="en-IN"/>
        </a:p>
      </dgm:t>
    </dgm:pt>
    <dgm:pt modelId="{8821C79B-A98D-4085-A00D-A6A63B6E3BAB}">
      <dgm:prSet phldrT="[Text]"/>
      <dgm:spPr/>
      <dgm:t>
        <a:bodyPr/>
        <a:lstStyle/>
        <a:p>
          <a:r>
            <a:rPr lang="en-IN" dirty="0" smtClean="0"/>
            <a:t>View school list with basic info</a:t>
          </a:r>
          <a:endParaRPr lang="en-IN" dirty="0"/>
        </a:p>
      </dgm:t>
    </dgm:pt>
    <dgm:pt modelId="{4F72651F-A425-43CD-A422-E12A590B363F}" type="parTrans" cxnId="{30652ACC-258F-40CC-92D7-D1DA15A4FB2B}">
      <dgm:prSet/>
      <dgm:spPr/>
      <dgm:t>
        <a:bodyPr/>
        <a:lstStyle/>
        <a:p>
          <a:endParaRPr lang="en-IN"/>
        </a:p>
      </dgm:t>
    </dgm:pt>
    <dgm:pt modelId="{3866B68F-D522-41B1-96FA-E7EBAB7184EA}" type="sibTrans" cxnId="{30652ACC-258F-40CC-92D7-D1DA15A4FB2B}">
      <dgm:prSet/>
      <dgm:spPr/>
      <dgm:t>
        <a:bodyPr/>
        <a:lstStyle/>
        <a:p>
          <a:endParaRPr lang="en-IN"/>
        </a:p>
      </dgm:t>
    </dgm:pt>
    <dgm:pt modelId="{258A70E5-BA34-40FC-B190-DFBB68B8C070}">
      <dgm:prSet phldrT="[Text]"/>
      <dgm:spPr/>
      <dgm:t>
        <a:bodyPr/>
        <a:lstStyle/>
        <a:p>
          <a:r>
            <a:rPr lang="en-IN" dirty="0" smtClean="0"/>
            <a:t>View complete details of every school</a:t>
          </a:r>
          <a:endParaRPr lang="en-IN" dirty="0"/>
        </a:p>
      </dgm:t>
    </dgm:pt>
    <dgm:pt modelId="{1E9DE01F-1FC4-4513-B926-B7AD3D3F8DEC}" type="parTrans" cxnId="{97F94A34-7AB0-4E32-ACE8-7116D76D0E22}">
      <dgm:prSet/>
      <dgm:spPr/>
      <dgm:t>
        <a:bodyPr/>
        <a:lstStyle/>
        <a:p>
          <a:endParaRPr lang="en-IN"/>
        </a:p>
      </dgm:t>
    </dgm:pt>
    <dgm:pt modelId="{F7E6C5FC-3A59-4C2E-AE53-F6EC8F353698}" type="sibTrans" cxnId="{97F94A34-7AB0-4E32-ACE8-7116D76D0E22}">
      <dgm:prSet/>
      <dgm:spPr/>
      <dgm:t>
        <a:bodyPr/>
        <a:lstStyle/>
        <a:p>
          <a:endParaRPr lang="en-IN"/>
        </a:p>
      </dgm:t>
    </dgm:pt>
    <dgm:pt modelId="{B33A905A-E72A-4CC4-961C-E6BBE02AED54}">
      <dgm:prSet phldrT="[Text]"/>
      <dgm:spPr/>
      <dgm:t>
        <a:bodyPr/>
        <a:lstStyle/>
        <a:p>
          <a:r>
            <a:rPr lang="en-IN" dirty="0" smtClean="0"/>
            <a:t>Full control over data</a:t>
          </a:r>
          <a:endParaRPr lang="en-IN" dirty="0"/>
        </a:p>
      </dgm:t>
    </dgm:pt>
    <dgm:pt modelId="{29A2B549-14AF-4649-A267-46045518574D}" type="parTrans" cxnId="{31486CB8-CB18-4A13-B15F-F80C63844E6F}">
      <dgm:prSet/>
      <dgm:spPr/>
      <dgm:t>
        <a:bodyPr/>
        <a:lstStyle/>
        <a:p>
          <a:endParaRPr lang="en-IN"/>
        </a:p>
      </dgm:t>
    </dgm:pt>
    <dgm:pt modelId="{B44E7092-A990-4D49-A9FB-5D5C2CDD10A8}" type="sibTrans" cxnId="{31486CB8-CB18-4A13-B15F-F80C63844E6F}">
      <dgm:prSet/>
      <dgm:spPr/>
      <dgm:t>
        <a:bodyPr/>
        <a:lstStyle/>
        <a:p>
          <a:endParaRPr lang="en-IN"/>
        </a:p>
      </dgm:t>
    </dgm:pt>
    <dgm:pt modelId="{54A55BC7-7CE3-460D-9212-07647720DAD1}">
      <dgm:prSet phldrT="[Text]"/>
      <dgm:spPr/>
      <dgm:t>
        <a:bodyPr/>
        <a:lstStyle/>
        <a:p>
          <a:r>
            <a:rPr lang="en-IN" dirty="0" smtClean="0"/>
            <a:t>Notify when a user requires assistance</a:t>
          </a:r>
          <a:endParaRPr lang="en-IN" dirty="0"/>
        </a:p>
      </dgm:t>
    </dgm:pt>
    <dgm:pt modelId="{C3D00572-180B-4669-A1BF-921077902179}" type="parTrans" cxnId="{DEFD9739-520C-4FEC-9162-088C536EF336}">
      <dgm:prSet/>
      <dgm:spPr/>
      <dgm:t>
        <a:bodyPr/>
        <a:lstStyle/>
        <a:p>
          <a:endParaRPr lang="en-IN"/>
        </a:p>
      </dgm:t>
    </dgm:pt>
    <dgm:pt modelId="{32627AEA-A165-44AC-BB85-460D1F24EABF}" type="sibTrans" cxnId="{DEFD9739-520C-4FEC-9162-088C536EF336}">
      <dgm:prSet/>
      <dgm:spPr/>
      <dgm:t>
        <a:bodyPr/>
        <a:lstStyle/>
        <a:p>
          <a:endParaRPr lang="en-IN"/>
        </a:p>
      </dgm:t>
    </dgm:pt>
    <dgm:pt modelId="{D59069CE-DE12-402A-B1B4-F4DDD9482446}">
      <dgm:prSet phldrT="[Text]"/>
      <dgm:spPr/>
      <dgm:t>
        <a:bodyPr/>
        <a:lstStyle/>
        <a:p>
          <a:r>
            <a:rPr lang="en-IN" dirty="0" smtClean="0"/>
            <a:t>Analyze Progress in graphs</a:t>
          </a:r>
          <a:endParaRPr lang="en-IN" dirty="0"/>
        </a:p>
      </dgm:t>
    </dgm:pt>
    <dgm:pt modelId="{EC70DE84-1245-445A-8326-6D8A3EF416A1}" type="parTrans" cxnId="{C60E96A7-6291-427B-96B8-569A51E57BAC}">
      <dgm:prSet/>
      <dgm:spPr/>
      <dgm:t>
        <a:bodyPr/>
        <a:lstStyle/>
        <a:p>
          <a:endParaRPr lang="en-IN"/>
        </a:p>
      </dgm:t>
    </dgm:pt>
    <dgm:pt modelId="{7100E36A-7CA2-49DE-8EE7-4889D28B3B09}" type="sibTrans" cxnId="{C60E96A7-6291-427B-96B8-569A51E57BAC}">
      <dgm:prSet/>
      <dgm:spPr/>
      <dgm:t>
        <a:bodyPr/>
        <a:lstStyle/>
        <a:p>
          <a:endParaRPr lang="en-IN"/>
        </a:p>
      </dgm:t>
    </dgm:pt>
    <dgm:pt modelId="{5F8EC3D1-D170-43F4-A628-E48B475151A6}">
      <dgm:prSet phldrT="[Text]"/>
      <dgm:spPr/>
      <dgm:t>
        <a:bodyPr/>
        <a:lstStyle/>
        <a:p>
          <a:r>
            <a:rPr lang="en-IN" dirty="0" smtClean="0"/>
            <a:t>Confirm proper functioning of activities</a:t>
          </a:r>
          <a:endParaRPr lang="en-IN" dirty="0"/>
        </a:p>
      </dgm:t>
    </dgm:pt>
    <dgm:pt modelId="{AD1A16F7-CB00-4BC0-BEC3-DD581417D44F}" type="parTrans" cxnId="{4F41829A-0370-4BEF-9D69-B5FA75C2E82B}">
      <dgm:prSet/>
      <dgm:spPr/>
      <dgm:t>
        <a:bodyPr/>
        <a:lstStyle/>
        <a:p>
          <a:endParaRPr lang="en-IN"/>
        </a:p>
      </dgm:t>
    </dgm:pt>
    <dgm:pt modelId="{54DB5A30-A82A-4BC9-AE69-F8AF83736934}" type="sibTrans" cxnId="{4F41829A-0370-4BEF-9D69-B5FA75C2E82B}">
      <dgm:prSet/>
      <dgm:spPr/>
      <dgm:t>
        <a:bodyPr/>
        <a:lstStyle/>
        <a:p>
          <a:endParaRPr lang="en-IN"/>
        </a:p>
      </dgm:t>
    </dgm:pt>
    <dgm:pt modelId="{23969BEE-238F-47FF-8883-F2182F7783F0}">
      <dgm:prSet phldrT="[Text]"/>
      <dgm:spPr/>
      <dgm:t>
        <a:bodyPr/>
        <a:lstStyle/>
        <a:p>
          <a:r>
            <a:rPr lang="en-IN" dirty="0" smtClean="0"/>
            <a:t>Manage user and school data </a:t>
          </a:r>
          <a:endParaRPr lang="en-IN" dirty="0"/>
        </a:p>
      </dgm:t>
    </dgm:pt>
    <dgm:pt modelId="{732C4396-931D-41E4-982D-56F62BE8E3A4}" type="parTrans" cxnId="{C81CDA9D-1F72-460E-A217-D26835F1E3CA}">
      <dgm:prSet/>
      <dgm:spPr/>
      <dgm:t>
        <a:bodyPr/>
        <a:lstStyle/>
        <a:p>
          <a:endParaRPr lang="en-IN"/>
        </a:p>
      </dgm:t>
    </dgm:pt>
    <dgm:pt modelId="{736CF80A-E7AA-4E01-8B29-D7193F446455}" type="sibTrans" cxnId="{C81CDA9D-1F72-460E-A217-D26835F1E3CA}">
      <dgm:prSet/>
      <dgm:spPr/>
      <dgm:t>
        <a:bodyPr/>
        <a:lstStyle/>
        <a:p>
          <a:endParaRPr lang="en-IN"/>
        </a:p>
      </dgm:t>
    </dgm:pt>
    <dgm:pt modelId="{346D87B5-2643-4D25-9A7D-C838FAB97601}">
      <dgm:prSet phldrT="[Text]"/>
      <dgm:spPr/>
      <dgm:t>
        <a:bodyPr/>
        <a:lstStyle/>
        <a:p>
          <a:r>
            <a:rPr lang="en-IN" dirty="0" smtClean="0"/>
            <a:t>Receive automated message</a:t>
          </a:r>
          <a:endParaRPr lang="en-IN" dirty="0"/>
        </a:p>
      </dgm:t>
    </dgm:pt>
    <dgm:pt modelId="{284AEBBA-23DF-409E-9AA9-5CFCC95CE5AF}" type="parTrans" cxnId="{83592A3B-7667-4FEB-9DC8-7BC2F4E64409}">
      <dgm:prSet/>
      <dgm:spPr/>
      <dgm:t>
        <a:bodyPr/>
        <a:lstStyle/>
        <a:p>
          <a:endParaRPr lang="en-IN"/>
        </a:p>
      </dgm:t>
    </dgm:pt>
    <dgm:pt modelId="{7DF1BA5B-9BCD-49EA-9B55-9B5441180B08}" type="sibTrans" cxnId="{83592A3B-7667-4FEB-9DC8-7BC2F4E64409}">
      <dgm:prSet/>
      <dgm:spPr/>
      <dgm:t>
        <a:bodyPr/>
        <a:lstStyle/>
        <a:p>
          <a:endParaRPr lang="en-IN"/>
        </a:p>
      </dgm:t>
    </dgm:pt>
    <dgm:pt modelId="{1ADE2276-4A3C-4DB3-B20A-E0ED515AB788}" type="pres">
      <dgm:prSet presAssocID="{D2E9957E-2106-4962-B748-4B8DB43B4F5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3626B5D5-CCAA-462B-9BCD-7523524530E0}" type="pres">
      <dgm:prSet presAssocID="{FBCAE154-7B0C-4914-8713-0C01DB2AF271}" presName="compNode" presStyleCnt="0"/>
      <dgm:spPr/>
    </dgm:pt>
    <dgm:pt modelId="{57687422-B64C-40C5-8071-B500BD551791}" type="pres">
      <dgm:prSet presAssocID="{FBCAE154-7B0C-4914-8713-0C01DB2AF271}" presName="dummyConnPt" presStyleCnt="0"/>
      <dgm:spPr/>
    </dgm:pt>
    <dgm:pt modelId="{8B1233C1-1AD8-48B9-95B0-71E8AD762028}" type="pres">
      <dgm:prSet presAssocID="{FBCAE154-7B0C-4914-8713-0C01DB2AF271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799B1B-B772-4F88-B38F-CACC21F61387}" type="pres">
      <dgm:prSet presAssocID="{7C5D53DB-D841-4981-87E2-5B412C10F21B}" presName="sibTrans" presStyleLbl="bgSibTrans2D1" presStyleIdx="0" presStyleCnt="8"/>
      <dgm:spPr/>
      <dgm:t>
        <a:bodyPr/>
        <a:lstStyle/>
        <a:p>
          <a:endParaRPr lang="en-IN"/>
        </a:p>
      </dgm:t>
    </dgm:pt>
    <dgm:pt modelId="{60325904-65B4-45A2-9531-DB511739D9BE}" type="pres">
      <dgm:prSet presAssocID="{8821C79B-A98D-4085-A00D-A6A63B6E3BAB}" presName="compNode" presStyleCnt="0"/>
      <dgm:spPr/>
    </dgm:pt>
    <dgm:pt modelId="{89042ACA-68A2-40BB-BF2F-5BD08BDBC86B}" type="pres">
      <dgm:prSet presAssocID="{8821C79B-A98D-4085-A00D-A6A63B6E3BAB}" presName="dummyConnPt" presStyleCnt="0"/>
      <dgm:spPr/>
    </dgm:pt>
    <dgm:pt modelId="{EB64F876-795C-4E14-95EB-7C98D67C737E}" type="pres">
      <dgm:prSet presAssocID="{8821C79B-A98D-4085-A00D-A6A63B6E3BAB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544BD1-784E-4B8C-BF80-3967DA24DDD9}" type="pres">
      <dgm:prSet presAssocID="{3866B68F-D522-41B1-96FA-E7EBAB7184EA}" presName="sibTrans" presStyleLbl="bgSibTrans2D1" presStyleIdx="1" presStyleCnt="8"/>
      <dgm:spPr/>
      <dgm:t>
        <a:bodyPr/>
        <a:lstStyle/>
        <a:p>
          <a:endParaRPr lang="en-IN"/>
        </a:p>
      </dgm:t>
    </dgm:pt>
    <dgm:pt modelId="{F3A2302F-3A74-40C4-AA0D-CF5734BFB5B8}" type="pres">
      <dgm:prSet presAssocID="{258A70E5-BA34-40FC-B190-DFBB68B8C070}" presName="compNode" presStyleCnt="0"/>
      <dgm:spPr/>
    </dgm:pt>
    <dgm:pt modelId="{F2828BD1-EE43-4675-8C63-6103DA41BCA0}" type="pres">
      <dgm:prSet presAssocID="{258A70E5-BA34-40FC-B190-DFBB68B8C070}" presName="dummyConnPt" presStyleCnt="0"/>
      <dgm:spPr/>
    </dgm:pt>
    <dgm:pt modelId="{87DA9C00-B8D6-4A42-886F-F27A83CC211F}" type="pres">
      <dgm:prSet presAssocID="{258A70E5-BA34-40FC-B190-DFBB68B8C07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AB453E-02A5-4F8D-ADF1-F64C1B914991}" type="pres">
      <dgm:prSet presAssocID="{F7E6C5FC-3A59-4C2E-AE53-F6EC8F353698}" presName="sibTrans" presStyleLbl="bgSibTrans2D1" presStyleIdx="2" presStyleCnt="8"/>
      <dgm:spPr/>
      <dgm:t>
        <a:bodyPr/>
        <a:lstStyle/>
        <a:p>
          <a:endParaRPr lang="en-IN"/>
        </a:p>
      </dgm:t>
    </dgm:pt>
    <dgm:pt modelId="{A5332F16-FDCC-4C46-B5E5-5D7E4F05A369}" type="pres">
      <dgm:prSet presAssocID="{B33A905A-E72A-4CC4-961C-E6BBE02AED54}" presName="compNode" presStyleCnt="0"/>
      <dgm:spPr/>
    </dgm:pt>
    <dgm:pt modelId="{F2002FBE-913C-40A8-BF03-91FE726300ED}" type="pres">
      <dgm:prSet presAssocID="{B33A905A-E72A-4CC4-961C-E6BBE02AED54}" presName="dummyConnPt" presStyleCnt="0"/>
      <dgm:spPr/>
    </dgm:pt>
    <dgm:pt modelId="{34C6D686-38C2-4A18-A638-88B978F29041}" type="pres">
      <dgm:prSet presAssocID="{B33A905A-E72A-4CC4-961C-E6BBE02AED5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894CDB-6EEC-41CF-9699-0B981AE41346}" type="pres">
      <dgm:prSet presAssocID="{B44E7092-A990-4D49-A9FB-5D5C2CDD10A8}" presName="sibTrans" presStyleLbl="bgSibTrans2D1" presStyleIdx="3" presStyleCnt="8"/>
      <dgm:spPr/>
      <dgm:t>
        <a:bodyPr/>
        <a:lstStyle/>
        <a:p>
          <a:endParaRPr lang="en-IN"/>
        </a:p>
      </dgm:t>
    </dgm:pt>
    <dgm:pt modelId="{8D4D5F05-01E7-4F85-884F-40B53EDB9639}" type="pres">
      <dgm:prSet presAssocID="{54A55BC7-7CE3-460D-9212-07647720DAD1}" presName="compNode" presStyleCnt="0"/>
      <dgm:spPr/>
    </dgm:pt>
    <dgm:pt modelId="{56E8EDCB-C7D9-4B59-A488-75412EF7E26A}" type="pres">
      <dgm:prSet presAssocID="{54A55BC7-7CE3-460D-9212-07647720DAD1}" presName="dummyConnPt" presStyleCnt="0"/>
      <dgm:spPr/>
    </dgm:pt>
    <dgm:pt modelId="{6D1EBC45-818F-4BFF-BAB5-5DA02E278267}" type="pres">
      <dgm:prSet presAssocID="{54A55BC7-7CE3-460D-9212-07647720DAD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AB8A50-9A31-448D-BEC8-B7924E004C72}" type="pres">
      <dgm:prSet presAssocID="{32627AEA-A165-44AC-BB85-460D1F24EABF}" presName="sibTrans" presStyleLbl="bgSibTrans2D1" presStyleIdx="4" presStyleCnt="8"/>
      <dgm:spPr/>
      <dgm:t>
        <a:bodyPr/>
        <a:lstStyle/>
        <a:p>
          <a:endParaRPr lang="en-IN"/>
        </a:p>
      </dgm:t>
    </dgm:pt>
    <dgm:pt modelId="{EB00382D-BEC8-497A-B10D-339D3AAD95F4}" type="pres">
      <dgm:prSet presAssocID="{D59069CE-DE12-402A-B1B4-F4DDD9482446}" presName="compNode" presStyleCnt="0"/>
      <dgm:spPr/>
    </dgm:pt>
    <dgm:pt modelId="{FA3F779D-B025-493F-A943-7D745F7EC395}" type="pres">
      <dgm:prSet presAssocID="{D59069CE-DE12-402A-B1B4-F4DDD9482446}" presName="dummyConnPt" presStyleCnt="0"/>
      <dgm:spPr/>
    </dgm:pt>
    <dgm:pt modelId="{E1C9AF7A-61A6-4B77-A8FA-B66D3EB4F3AA}" type="pres">
      <dgm:prSet presAssocID="{D59069CE-DE12-402A-B1B4-F4DDD9482446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031A0C-51EE-4A4B-9D77-07246A7677CD}" type="pres">
      <dgm:prSet presAssocID="{7100E36A-7CA2-49DE-8EE7-4889D28B3B09}" presName="sibTrans" presStyleLbl="bgSibTrans2D1" presStyleIdx="5" presStyleCnt="8"/>
      <dgm:spPr/>
      <dgm:t>
        <a:bodyPr/>
        <a:lstStyle/>
        <a:p>
          <a:endParaRPr lang="en-IN"/>
        </a:p>
      </dgm:t>
    </dgm:pt>
    <dgm:pt modelId="{15011746-AB9F-4872-A437-E7E55BE6E512}" type="pres">
      <dgm:prSet presAssocID="{5F8EC3D1-D170-43F4-A628-E48B475151A6}" presName="compNode" presStyleCnt="0"/>
      <dgm:spPr/>
    </dgm:pt>
    <dgm:pt modelId="{3D5CF206-7D28-43E5-8B01-365ADE1ED968}" type="pres">
      <dgm:prSet presAssocID="{5F8EC3D1-D170-43F4-A628-E48B475151A6}" presName="dummyConnPt" presStyleCnt="0"/>
      <dgm:spPr/>
    </dgm:pt>
    <dgm:pt modelId="{2F75A28A-9AF2-4EB1-B852-E4BC2C8B9A91}" type="pres">
      <dgm:prSet presAssocID="{5F8EC3D1-D170-43F4-A628-E48B475151A6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7670C0-A112-4DE4-9834-963692905128}" type="pres">
      <dgm:prSet presAssocID="{54DB5A30-A82A-4BC9-AE69-F8AF83736934}" presName="sibTrans" presStyleLbl="bgSibTrans2D1" presStyleIdx="6" presStyleCnt="8"/>
      <dgm:spPr/>
      <dgm:t>
        <a:bodyPr/>
        <a:lstStyle/>
        <a:p>
          <a:endParaRPr lang="en-IN"/>
        </a:p>
      </dgm:t>
    </dgm:pt>
    <dgm:pt modelId="{79C6AD82-F283-44E3-95CD-54967DFBC3BA}" type="pres">
      <dgm:prSet presAssocID="{23969BEE-238F-47FF-8883-F2182F7783F0}" presName="compNode" presStyleCnt="0"/>
      <dgm:spPr/>
    </dgm:pt>
    <dgm:pt modelId="{A5F6CEC1-5754-4186-A6AD-BDB4E51D48F9}" type="pres">
      <dgm:prSet presAssocID="{23969BEE-238F-47FF-8883-F2182F7783F0}" presName="dummyConnPt" presStyleCnt="0"/>
      <dgm:spPr/>
    </dgm:pt>
    <dgm:pt modelId="{C4074CF4-FA62-4066-89C7-3A331BE3EE67}" type="pres">
      <dgm:prSet presAssocID="{23969BEE-238F-47FF-8883-F2182F7783F0}" presName="node" presStyleLbl="node1" presStyleIdx="7" presStyleCnt="9" custLinFactY="21557" custLinFactNeighborX="-1425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53BFCC-31BC-4B2C-BA47-04C0CA616AF4}" type="pres">
      <dgm:prSet presAssocID="{736CF80A-E7AA-4E01-8B29-D7193F446455}" presName="sibTrans" presStyleLbl="bgSibTrans2D1" presStyleIdx="7" presStyleCnt="8"/>
      <dgm:spPr/>
      <dgm:t>
        <a:bodyPr/>
        <a:lstStyle/>
        <a:p>
          <a:endParaRPr lang="en-IN"/>
        </a:p>
      </dgm:t>
    </dgm:pt>
    <dgm:pt modelId="{A7824D10-D799-44AB-881B-9B1F0D602DF8}" type="pres">
      <dgm:prSet presAssocID="{346D87B5-2643-4D25-9A7D-C838FAB97601}" presName="compNode" presStyleCnt="0"/>
      <dgm:spPr/>
    </dgm:pt>
    <dgm:pt modelId="{4B2AE226-0EE6-4615-9D7E-738A8A1F40C5}" type="pres">
      <dgm:prSet presAssocID="{346D87B5-2643-4D25-9A7D-C838FAB97601}" presName="dummyConnPt" presStyleCnt="0"/>
      <dgm:spPr/>
    </dgm:pt>
    <dgm:pt modelId="{7F379B57-0D33-466E-B030-D0A9AED195FD}" type="pres">
      <dgm:prSet presAssocID="{346D87B5-2643-4D25-9A7D-C838FAB97601}" presName="node" presStyleLbl="node1" presStyleIdx="8" presStyleCnt="9" custLinFactY="-25090" custLinFactNeighborX="-1425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60E96A7-6291-427B-96B8-569A51E57BAC}" srcId="{D2E9957E-2106-4962-B748-4B8DB43B4F51}" destId="{D59069CE-DE12-402A-B1B4-F4DDD9482446}" srcOrd="5" destOrd="0" parTransId="{EC70DE84-1245-445A-8326-6D8A3EF416A1}" sibTransId="{7100E36A-7CA2-49DE-8EE7-4889D28B3B09}"/>
    <dgm:cxn modelId="{3B83A830-C5FE-4FBB-8C7A-2AADB4D46703}" type="presOf" srcId="{5F8EC3D1-D170-43F4-A628-E48B475151A6}" destId="{2F75A28A-9AF2-4EB1-B852-E4BC2C8B9A91}" srcOrd="0" destOrd="0" presId="urn:microsoft.com/office/officeart/2005/8/layout/bProcess4"/>
    <dgm:cxn modelId="{26CA9C6B-BF26-408D-805E-AF3752D193C4}" type="presOf" srcId="{3866B68F-D522-41B1-96FA-E7EBAB7184EA}" destId="{76544BD1-784E-4B8C-BF80-3967DA24DDD9}" srcOrd="0" destOrd="0" presId="urn:microsoft.com/office/officeart/2005/8/layout/bProcess4"/>
    <dgm:cxn modelId="{A66C39BE-01B5-46C6-A3EE-475ED733BB3C}" type="presOf" srcId="{7100E36A-7CA2-49DE-8EE7-4889D28B3B09}" destId="{71031A0C-51EE-4A4B-9D77-07246A7677CD}" srcOrd="0" destOrd="0" presId="urn:microsoft.com/office/officeart/2005/8/layout/bProcess4"/>
    <dgm:cxn modelId="{4F41829A-0370-4BEF-9D69-B5FA75C2E82B}" srcId="{D2E9957E-2106-4962-B748-4B8DB43B4F51}" destId="{5F8EC3D1-D170-43F4-A628-E48B475151A6}" srcOrd="6" destOrd="0" parTransId="{AD1A16F7-CB00-4BC0-BEC3-DD581417D44F}" sibTransId="{54DB5A30-A82A-4BC9-AE69-F8AF83736934}"/>
    <dgm:cxn modelId="{C42461F9-D3F7-463A-B9D8-F5D7BD675EF2}" type="presOf" srcId="{FBCAE154-7B0C-4914-8713-0C01DB2AF271}" destId="{8B1233C1-1AD8-48B9-95B0-71E8AD762028}" srcOrd="0" destOrd="0" presId="urn:microsoft.com/office/officeart/2005/8/layout/bProcess4"/>
    <dgm:cxn modelId="{C3C9BFBE-0E3D-478E-A502-C1B3ADF73963}" type="presOf" srcId="{54DB5A30-A82A-4BC9-AE69-F8AF83736934}" destId="{A27670C0-A112-4DE4-9834-963692905128}" srcOrd="0" destOrd="0" presId="urn:microsoft.com/office/officeart/2005/8/layout/bProcess4"/>
    <dgm:cxn modelId="{83592A3B-7667-4FEB-9DC8-7BC2F4E64409}" srcId="{D2E9957E-2106-4962-B748-4B8DB43B4F51}" destId="{346D87B5-2643-4D25-9A7D-C838FAB97601}" srcOrd="8" destOrd="0" parTransId="{284AEBBA-23DF-409E-9AA9-5CFCC95CE5AF}" sibTransId="{7DF1BA5B-9BCD-49EA-9B55-9B5441180B08}"/>
    <dgm:cxn modelId="{943FDFF0-1B15-40E3-9BF2-C4681EDA7804}" type="presOf" srcId="{B44E7092-A990-4D49-A9FB-5D5C2CDD10A8}" destId="{19894CDB-6EEC-41CF-9699-0B981AE41346}" srcOrd="0" destOrd="0" presId="urn:microsoft.com/office/officeart/2005/8/layout/bProcess4"/>
    <dgm:cxn modelId="{97C0189D-E738-4370-8F72-38741B6EE8A3}" type="presOf" srcId="{B33A905A-E72A-4CC4-961C-E6BBE02AED54}" destId="{34C6D686-38C2-4A18-A638-88B978F29041}" srcOrd="0" destOrd="0" presId="urn:microsoft.com/office/officeart/2005/8/layout/bProcess4"/>
    <dgm:cxn modelId="{0061439F-871A-4A9D-BE0C-1E6E9561CE11}" type="presOf" srcId="{7C5D53DB-D841-4981-87E2-5B412C10F21B}" destId="{36799B1B-B772-4F88-B38F-CACC21F61387}" srcOrd="0" destOrd="0" presId="urn:microsoft.com/office/officeart/2005/8/layout/bProcess4"/>
    <dgm:cxn modelId="{7F0B5A52-1C66-4273-9D09-B41491B218A2}" type="presOf" srcId="{D2E9957E-2106-4962-B748-4B8DB43B4F51}" destId="{1ADE2276-4A3C-4DB3-B20A-E0ED515AB788}" srcOrd="0" destOrd="0" presId="urn:microsoft.com/office/officeart/2005/8/layout/bProcess4"/>
    <dgm:cxn modelId="{2CF36492-E4A2-48EF-A619-317578971C15}" type="presOf" srcId="{23969BEE-238F-47FF-8883-F2182F7783F0}" destId="{C4074CF4-FA62-4066-89C7-3A331BE3EE67}" srcOrd="0" destOrd="0" presId="urn:microsoft.com/office/officeart/2005/8/layout/bProcess4"/>
    <dgm:cxn modelId="{97F94A34-7AB0-4E32-ACE8-7116D76D0E22}" srcId="{D2E9957E-2106-4962-B748-4B8DB43B4F51}" destId="{258A70E5-BA34-40FC-B190-DFBB68B8C070}" srcOrd="2" destOrd="0" parTransId="{1E9DE01F-1FC4-4513-B926-B7AD3D3F8DEC}" sibTransId="{F7E6C5FC-3A59-4C2E-AE53-F6EC8F353698}"/>
    <dgm:cxn modelId="{38F31F80-89B8-41EA-AD6A-880E4815A047}" type="presOf" srcId="{F7E6C5FC-3A59-4C2E-AE53-F6EC8F353698}" destId="{4AAB453E-02A5-4F8D-ADF1-F64C1B914991}" srcOrd="0" destOrd="0" presId="urn:microsoft.com/office/officeart/2005/8/layout/bProcess4"/>
    <dgm:cxn modelId="{1AFA0A6C-3459-4DB1-A554-2559488C3142}" type="presOf" srcId="{54A55BC7-7CE3-460D-9212-07647720DAD1}" destId="{6D1EBC45-818F-4BFF-BAB5-5DA02E278267}" srcOrd="0" destOrd="0" presId="urn:microsoft.com/office/officeart/2005/8/layout/bProcess4"/>
    <dgm:cxn modelId="{3A48EFBD-4B79-4FD5-B9A5-C5231D6C5460}" type="presOf" srcId="{D59069CE-DE12-402A-B1B4-F4DDD9482446}" destId="{E1C9AF7A-61A6-4B77-A8FA-B66D3EB4F3AA}" srcOrd="0" destOrd="0" presId="urn:microsoft.com/office/officeart/2005/8/layout/bProcess4"/>
    <dgm:cxn modelId="{C6D78F92-F386-483D-AE0E-A525622011BB}" srcId="{D2E9957E-2106-4962-B748-4B8DB43B4F51}" destId="{FBCAE154-7B0C-4914-8713-0C01DB2AF271}" srcOrd="0" destOrd="0" parTransId="{4AEA4A51-12F3-4F68-89A0-8923317457B4}" sibTransId="{7C5D53DB-D841-4981-87E2-5B412C10F21B}"/>
    <dgm:cxn modelId="{31486CB8-CB18-4A13-B15F-F80C63844E6F}" srcId="{D2E9957E-2106-4962-B748-4B8DB43B4F51}" destId="{B33A905A-E72A-4CC4-961C-E6BBE02AED54}" srcOrd="3" destOrd="0" parTransId="{29A2B549-14AF-4649-A267-46045518574D}" sibTransId="{B44E7092-A990-4D49-A9FB-5D5C2CDD10A8}"/>
    <dgm:cxn modelId="{30652ACC-258F-40CC-92D7-D1DA15A4FB2B}" srcId="{D2E9957E-2106-4962-B748-4B8DB43B4F51}" destId="{8821C79B-A98D-4085-A00D-A6A63B6E3BAB}" srcOrd="1" destOrd="0" parTransId="{4F72651F-A425-43CD-A422-E12A590B363F}" sibTransId="{3866B68F-D522-41B1-96FA-E7EBAB7184EA}"/>
    <dgm:cxn modelId="{4626E16D-1AAC-43D0-9A6F-6AEAB9ECC6BB}" type="presOf" srcId="{346D87B5-2643-4D25-9A7D-C838FAB97601}" destId="{7F379B57-0D33-466E-B030-D0A9AED195FD}" srcOrd="0" destOrd="0" presId="urn:microsoft.com/office/officeart/2005/8/layout/bProcess4"/>
    <dgm:cxn modelId="{BE838368-9319-4BB7-9A9E-D6E1B30734BE}" type="presOf" srcId="{258A70E5-BA34-40FC-B190-DFBB68B8C070}" destId="{87DA9C00-B8D6-4A42-886F-F27A83CC211F}" srcOrd="0" destOrd="0" presId="urn:microsoft.com/office/officeart/2005/8/layout/bProcess4"/>
    <dgm:cxn modelId="{DEFD9739-520C-4FEC-9162-088C536EF336}" srcId="{D2E9957E-2106-4962-B748-4B8DB43B4F51}" destId="{54A55BC7-7CE3-460D-9212-07647720DAD1}" srcOrd="4" destOrd="0" parTransId="{C3D00572-180B-4669-A1BF-921077902179}" sibTransId="{32627AEA-A165-44AC-BB85-460D1F24EABF}"/>
    <dgm:cxn modelId="{B0D704CC-B1FB-4EBB-A4D6-E91AC50AAFFD}" type="presOf" srcId="{8821C79B-A98D-4085-A00D-A6A63B6E3BAB}" destId="{EB64F876-795C-4E14-95EB-7C98D67C737E}" srcOrd="0" destOrd="0" presId="urn:microsoft.com/office/officeart/2005/8/layout/bProcess4"/>
    <dgm:cxn modelId="{53055427-BDBC-424C-95EB-CE332BB0468F}" type="presOf" srcId="{32627AEA-A165-44AC-BB85-460D1F24EABF}" destId="{FDAB8A50-9A31-448D-BEC8-B7924E004C72}" srcOrd="0" destOrd="0" presId="urn:microsoft.com/office/officeart/2005/8/layout/bProcess4"/>
    <dgm:cxn modelId="{D693D9E1-A88F-4566-B6C5-14559FAAF53F}" type="presOf" srcId="{736CF80A-E7AA-4E01-8B29-D7193F446455}" destId="{5A53BFCC-31BC-4B2C-BA47-04C0CA616AF4}" srcOrd="0" destOrd="0" presId="urn:microsoft.com/office/officeart/2005/8/layout/bProcess4"/>
    <dgm:cxn modelId="{C81CDA9D-1F72-460E-A217-D26835F1E3CA}" srcId="{D2E9957E-2106-4962-B748-4B8DB43B4F51}" destId="{23969BEE-238F-47FF-8883-F2182F7783F0}" srcOrd="7" destOrd="0" parTransId="{732C4396-931D-41E4-982D-56F62BE8E3A4}" sibTransId="{736CF80A-E7AA-4E01-8B29-D7193F446455}"/>
    <dgm:cxn modelId="{D54F6B3A-63FD-4535-982D-EC11E0531808}" type="presParOf" srcId="{1ADE2276-4A3C-4DB3-B20A-E0ED515AB788}" destId="{3626B5D5-CCAA-462B-9BCD-7523524530E0}" srcOrd="0" destOrd="0" presId="urn:microsoft.com/office/officeart/2005/8/layout/bProcess4"/>
    <dgm:cxn modelId="{D5876A02-4E34-4335-A2BF-A3C97712BF1D}" type="presParOf" srcId="{3626B5D5-CCAA-462B-9BCD-7523524530E0}" destId="{57687422-B64C-40C5-8071-B500BD551791}" srcOrd="0" destOrd="0" presId="urn:microsoft.com/office/officeart/2005/8/layout/bProcess4"/>
    <dgm:cxn modelId="{61ABF4B2-FFED-4632-80AD-F5D8B2A5059E}" type="presParOf" srcId="{3626B5D5-CCAA-462B-9BCD-7523524530E0}" destId="{8B1233C1-1AD8-48B9-95B0-71E8AD762028}" srcOrd="1" destOrd="0" presId="urn:microsoft.com/office/officeart/2005/8/layout/bProcess4"/>
    <dgm:cxn modelId="{12D87666-C43E-4262-BAFE-AF414073935A}" type="presParOf" srcId="{1ADE2276-4A3C-4DB3-B20A-E0ED515AB788}" destId="{36799B1B-B772-4F88-B38F-CACC21F61387}" srcOrd="1" destOrd="0" presId="urn:microsoft.com/office/officeart/2005/8/layout/bProcess4"/>
    <dgm:cxn modelId="{F388590A-8367-40CE-ABA9-E8F371E4B63C}" type="presParOf" srcId="{1ADE2276-4A3C-4DB3-B20A-E0ED515AB788}" destId="{60325904-65B4-45A2-9531-DB511739D9BE}" srcOrd="2" destOrd="0" presId="urn:microsoft.com/office/officeart/2005/8/layout/bProcess4"/>
    <dgm:cxn modelId="{E585707F-239A-49A3-9E93-3AFEE3B7E18B}" type="presParOf" srcId="{60325904-65B4-45A2-9531-DB511739D9BE}" destId="{89042ACA-68A2-40BB-BF2F-5BD08BDBC86B}" srcOrd="0" destOrd="0" presId="urn:microsoft.com/office/officeart/2005/8/layout/bProcess4"/>
    <dgm:cxn modelId="{4DB75339-0BCD-4BD4-AA7C-83BA46BBB494}" type="presParOf" srcId="{60325904-65B4-45A2-9531-DB511739D9BE}" destId="{EB64F876-795C-4E14-95EB-7C98D67C737E}" srcOrd="1" destOrd="0" presId="urn:microsoft.com/office/officeart/2005/8/layout/bProcess4"/>
    <dgm:cxn modelId="{85813224-85A1-46A1-BF8C-E7FC7568FAB1}" type="presParOf" srcId="{1ADE2276-4A3C-4DB3-B20A-E0ED515AB788}" destId="{76544BD1-784E-4B8C-BF80-3967DA24DDD9}" srcOrd="3" destOrd="0" presId="urn:microsoft.com/office/officeart/2005/8/layout/bProcess4"/>
    <dgm:cxn modelId="{62BDC359-E55A-4887-BAED-CEBC1D84707B}" type="presParOf" srcId="{1ADE2276-4A3C-4DB3-B20A-E0ED515AB788}" destId="{F3A2302F-3A74-40C4-AA0D-CF5734BFB5B8}" srcOrd="4" destOrd="0" presId="urn:microsoft.com/office/officeart/2005/8/layout/bProcess4"/>
    <dgm:cxn modelId="{B45E5ADC-7EBE-4AE3-8B79-8761814F7097}" type="presParOf" srcId="{F3A2302F-3A74-40C4-AA0D-CF5734BFB5B8}" destId="{F2828BD1-EE43-4675-8C63-6103DA41BCA0}" srcOrd="0" destOrd="0" presId="urn:microsoft.com/office/officeart/2005/8/layout/bProcess4"/>
    <dgm:cxn modelId="{3D1BC86B-2510-4965-89F9-A5EC37136CEF}" type="presParOf" srcId="{F3A2302F-3A74-40C4-AA0D-CF5734BFB5B8}" destId="{87DA9C00-B8D6-4A42-886F-F27A83CC211F}" srcOrd="1" destOrd="0" presId="urn:microsoft.com/office/officeart/2005/8/layout/bProcess4"/>
    <dgm:cxn modelId="{A9F5554D-670C-4D5B-B690-84DA8748FCD8}" type="presParOf" srcId="{1ADE2276-4A3C-4DB3-B20A-E0ED515AB788}" destId="{4AAB453E-02A5-4F8D-ADF1-F64C1B914991}" srcOrd="5" destOrd="0" presId="urn:microsoft.com/office/officeart/2005/8/layout/bProcess4"/>
    <dgm:cxn modelId="{EA2DB181-D7E5-4D92-BBC5-BB3A2DC0C956}" type="presParOf" srcId="{1ADE2276-4A3C-4DB3-B20A-E0ED515AB788}" destId="{A5332F16-FDCC-4C46-B5E5-5D7E4F05A369}" srcOrd="6" destOrd="0" presId="urn:microsoft.com/office/officeart/2005/8/layout/bProcess4"/>
    <dgm:cxn modelId="{AFFA8276-5E81-4A85-8865-7B32CDA978A1}" type="presParOf" srcId="{A5332F16-FDCC-4C46-B5E5-5D7E4F05A369}" destId="{F2002FBE-913C-40A8-BF03-91FE726300ED}" srcOrd="0" destOrd="0" presId="urn:microsoft.com/office/officeart/2005/8/layout/bProcess4"/>
    <dgm:cxn modelId="{A60855A9-E13E-4C52-B052-D25D88D3B52F}" type="presParOf" srcId="{A5332F16-FDCC-4C46-B5E5-5D7E4F05A369}" destId="{34C6D686-38C2-4A18-A638-88B978F29041}" srcOrd="1" destOrd="0" presId="urn:microsoft.com/office/officeart/2005/8/layout/bProcess4"/>
    <dgm:cxn modelId="{DD24A36C-BC5B-40B2-9B30-04CD89C74346}" type="presParOf" srcId="{1ADE2276-4A3C-4DB3-B20A-E0ED515AB788}" destId="{19894CDB-6EEC-41CF-9699-0B981AE41346}" srcOrd="7" destOrd="0" presId="urn:microsoft.com/office/officeart/2005/8/layout/bProcess4"/>
    <dgm:cxn modelId="{901FA40E-76A6-4D8E-95AB-4EC3FC29A707}" type="presParOf" srcId="{1ADE2276-4A3C-4DB3-B20A-E0ED515AB788}" destId="{8D4D5F05-01E7-4F85-884F-40B53EDB9639}" srcOrd="8" destOrd="0" presId="urn:microsoft.com/office/officeart/2005/8/layout/bProcess4"/>
    <dgm:cxn modelId="{CEFFA6CE-03BA-45FF-A8FD-53D885209198}" type="presParOf" srcId="{8D4D5F05-01E7-4F85-884F-40B53EDB9639}" destId="{56E8EDCB-C7D9-4B59-A488-75412EF7E26A}" srcOrd="0" destOrd="0" presId="urn:microsoft.com/office/officeart/2005/8/layout/bProcess4"/>
    <dgm:cxn modelId="{E9600AD6-7BBC-413E-9A05-A124334705D5}" type="presParOf" srcId="{8D4D5F05-01E7-4F85-884F-40B53EDB9639}" destId="{6D1EBC45-818F-4BFF-BAB5-5DA02E278267}" srcOrd="1" destOrd="0" presId="urn:microsoft.com/office/officeart/2005/8/layout/bProcess4"/>
    <dgm:cxn modelId="{DE23B74D-E422-44FC-8FCA-53245B816340}" type="presParOf" srcId="{1ADE2276-4A3C-4DB3-B20A-E0ED515AB788}" destId="{FDAB8A50-9A31-448D-BEC8-B7924E004C72}" srcOrd="9" destOrd="0" presId="urn:microsoft.com/office/officeart/2005/8/layout/bProcess4"/>
    <dgm:cxn modelId="{CAA6F004-1E7B-444E-8707-45648D223D4D}" type="presParOf" srcId="{1ADE2276-4A3C-4DB3-B20A-E0ED515AB788}" destId="{EB00382D-BEC8-497A-B10D-339D3AAD95F4}" srcOrd="10" destOrd="0" presId="urn:microsoft.com/office/officeart/2005/8/layout/bProcess4"/>
    <dgm:cxn modelId="{BDC6CC43-C957-48EF-B88B-345BADC6FB6C}" type="presParOf" srcId="{EB00382D-BEC8-497A-B10D-339D3AAD95F4}" destId="{FA3F779D-B025-493F-A943-7D745F7EC395}" srcOrd="0" destOrd="0" presId="urn:microsoft.com/office/officeart/2005/8/layout/bProcess4"/>
    <dgm:cxn modelId="{4EF82B03-07D7-4C0D-A257-BDEBF4EABD5F}" type="presParOf" srcId="{EB00382D-BEC8-497A-B10D-339D3AAD95F4}" destId="{E1C9AF7A-61A6-4B77-A8FA-B66D3EB4F3AA}" srcOrd="1" destOrd="0" presId="urn:microsoft.com/office/officeart/2005/8/layout/bProcess4"/>
    <dgm:cxn modelId="{D1E2F1D6-6234-4F21-B270-22AA214DD476}" type="presParOf" srcId="{1ADE2276-4A3C-4DB3-B20A-E0ED515AB788}" destId="{71031A0C-51EE-4A4B-9D77-07246A7677CD}" srcOrd="11" destOrd="0" presId="urn:microsoft.com/office/officeart/2005/8/layout/bProcess4"/>
    <dgm:cxn modelId="{A3E7BD51-8A5E-4D84-83C9-FB2678412C62}" type="presParOf" srcId="{1ADE2276-4A3C-4DB3-B20A-E0ED515AB788}" destId="{15011746-AB9F-4872-A437-E7E55BE6E512}" srcOrd="12" destOrd="0" presId="urn:microsoft.com/office/officeart/2005/8/layout/bProcess4"/>
    <dgm:cxn modelId="{3B440E6B-9965-42F6-B125-0F27541A06DD}" type="presParOf" srcId="{15011746-AB9F-4872-A437-E7E55BE6E512}" destId="{3D5CF206-7D28-43E5-8B01-365ADE1ED968}" srcOrd="0" destOrd="0" presId="urn:microsoft.com/office/officeart/2005/8/layout/bProcess4"/>
    <dgm:cxn modelId="{1C62F50D-178C-4D6E-8CED-85AED119A4B2}" type="presParOf" srcId="{15011746-AB9F-4872-A437-E7E55BE6E512}" destId="{2F75A28A-9AF2-4EB1-B852-E4BC2C8B9A91}" srcOrd="1" destOrd="0" presId="urn:microsoft.com/office/officeart/2005/8/layout/bProcess4"/>
    <dgm:cxn modelId="{13AB2AAB-D3D0-470F-9574-68AA38096CD3}" type="presParOf" srcId="{1ADE2276-4A3C-4DB3-B20A-E0ED515AB788}" destId="{A27670C0-A112-4DE4-9834-963692905128}" srcOrd="13" destOrd="0" presId="urn:microsoft.com/office/officeart/2005/8/layout/bProcess4"/>
    <dgm:cxn modelId="{375A8572-2AD5-45C1-BDC5-750A351A44BA}" type="presParOf" srcId="{1ADE2276-4A3C-4DB3-B20A-E0ED515AB788}" destId="{79C6AD82-F283-44E3-95CD-54967DFBC3BA}" srcOrd="14" destOrd="0" presId="urn:microsoft.com/office/officeart/2005/8/layout/bProcess4"/>
    <dgm:cxn modelId="{4213550E-E9F8-44E3-9FBD-A2B14A2B8539}" type="presParOf" srcId="{79C6AD82-F283-44E3-95CD-54967DFBC3BA}" destId="{A5F6CEC1-5754-4186-A6AD-BDB4E51D48F9}" srcOrd="0" destOrd="0" presId="urn:microsoft.com/office/officeart/2005/8/layout/bProcess4"/>
    <dgm:cxn modelId="{24025F6A-6A3D-422D-ACDD-971F20EFF2B7}" type="presParOf" srcId="{79C6AD82-F283-44E3-95CD-54967DFBC3BA}" destId="{C4074CF4-FA62-4066-89C7-3A331BE3EE67}" srcOrd="1" destOrd="0" presId="urn:microsoft.com/office/officeart/2005/8/layout/bProcess4"/>
    <dgm:cxn modelId="{F31E98BD-2086-40F1-AED3-EA62B5A3B9F2}" type="presParOf" srcId="{1ADE2276-4A3C-4DB3-B20A-E0ED515AB788}" destId="{5A53BFCC-31BC-4B2C-BA47-04C0CA616AF4}" srcOrd="15" destOrd="0" presId="urn:microsoft.com/office/officeart/2005/8/layout/bProcess4"/>
    <dgm:cxn modelId="{F9ECEA42-3D27-4380-BAC4-6C5E2D1ECB23}" type="presParOf" srcId="{1ADE2276-4A3C-4DB3-B20A-E0ED515AB788}" destId="{A7824D10-D799-44AB-881B-9B1F0D602DF8}" srcOrd="16" destOrd="0" presId="urn:microsoft.com/office/officeart/2005/8/layout/bProcess4"/>
    <dgm:cxn modelId="{83DFEA88-A882-4F2F-9A43-EADF25ECB0DC}" type="presParOf" srcId="{A7824D10-D799-44AB-881B-9B1F0D602DF8}" destId="{4B2AE226-0EE6-4615-9D7E-738A8A1F40C5}" srcOrd="0" destOrd="0" presId="urn:microsoft.com/office/officeart/2005/8/layout/bProcess4"/>
    <dgm:cxn modelId="{CF086150-5684-4DF7-9C4B-0DA00071155A}" type="presParOf" srcId="{A7824D10-D799-44AB-881B-9B1F0D602DF8}" destId="{7F379B57-0D33-466E-B030-D0A9AED195FD}" srcOrd="1" destOrd="0" presId="urn:microsoft.com/office/officeart/2005/8/layout/b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805DC92-7A05-4081-BDFE-84F184083AD1}" type="datetimeFigureOut">
              <a:rPr lang="en-US" smtClean="0"/>
              <a:pPr/>
              <a:t>7/26/2015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4358DDD-7735-4DC4-AE04-ED70D126E5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5DC92-7A05-4081-BDFE-84F184083AD1}" type="datetimeFigureOut">
              <a:rPr lang="en-US" smtClean="0"/>
              <a:pPr/>
              <a:t>7/26/2015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358DDD-7735-4DC4-AE04-ED70D126E5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805DC92-7A05-4081-BDFE-84F184083AD1}" type="datetimeFigureOut">
              <a:rPr lang="en-US" smtClean="0"/>
              <a:pPr/>
              <a:t>7/26/2015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4358DDD-7735-4DC4-AE04-ED70D126E5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5DC92-7A05-4081-BDFE-84F184083AD1}" type="datetimeFigureOut">
              <a:rPr lang="en-US" smtClean="0"/>
              <a:pPr/>
              <a:t>7/26/2015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358DDD-7735-4DC4-AE04-ED70D126E5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805DC92-7A05-4081-BDFE-84F184083AD1}" type="datetimeFigureOut">
              <a:rPr lang="en-US" smtClean="0"/>
              <a:pPr/>
              <a:t>7/26/2015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4358DDD-7735-4DC4-AE04-ED70D126E5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5DC92-7A05-4081-BDFE-84F184083AD1}" type="datetimeFigureOut">
              <a:rPr lang="en-US" smtClean="0"/>
              <a:pPr/>
              <a:t>7/26/2015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358DDD-7735-4DC4-AE04-ED70D126E5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5DC92-7A05-4081-BDFE-84F184083AD1}" type="datetimeFigureOut">
              <a:rPr lang="en-US" smtClean="0"/>
              <a:pPr/>
              <a:t>7/26/2015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358DDD-7735-4DC4-AE04-ED70D126E5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5DC92-7A05-4081-BDFE-84F184083AD1}" type="datetimeFigureOut">
              <a:rPr lang="en-US" smtClean="0"/>
              <a:pPr/>
              <a:t>7/26/2015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358DDD-7735-4DC4-AE04-ED70D126E5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805DC92-7A05-4081-BDFE-84F184083AD1}" type="datetimeFigureOut">
              <a:rPr lang="en-US" smtClean="0"/>
              <a:pPr/>
              <a:t>7/26/2015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358DDD-7735-4DC4-AE04-ED70D126E5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5DC92-7A05-4081-BDFE-84F184083AD1}" type="datetimeFigureOut">
              <a:rPr lang="en-US" smtClean="0"/>
              <a:pPr/>
              <a:t>7/26/2015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358DDD-7735-4DC4-AE04-ED70D126E5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5DC92-7A05-4081-BDFE-84F184083AD1}" type="datetimeFigureOut">
              <a:rPr lang="en-US" smtClean="0"/>
              <a:pPr/>
              <a:t>7/26/2015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358DDD-7735-4DC4-AE04-ED70D126E5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805DC92-7A05-4081-BDFE-84F184083AD1}" type="datetimeFigureOut">
              <a:rPr lang="en-US" smtClean="0"/>
              <a:pPr/>
              <a:t>7/26/2015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4358DDD-7735-4DC4-AE04-ED70D126E53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rinivas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928802"/>
            <a:ext cx="4979904" cy="4071966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19346" y="605792"/>
            <a:ext cx="7239000" cy="822944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200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bg2"/>
                </a:solidFill>
                <a:latin typeface="+mj-lt"/>
                <a:ea typeface="+mj-ea"/>
                <a:cs typeface="+mj-cs"/>
              </a:rPr>
              <a:t>GROUP NUMBER 12</a:t>
            </a:r>
            <a:endParaRPr kumimoji="0" lang="en-IN" sz="42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4618"/>
            <a:ext cx="7239000" cy="82294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 smtClean="0">
                <a:solidFill>
                  <a:schemeClr val="tx1"/>
                </a:solidFill>
              </a:rPr>
              <a:t>THANK YOU!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OBJECTIVES OF ISLI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Train and guide school leaders with the help of mentors</a:t>
            </a:r>
          </a:p>
          <a:p>
            <a:pPr>
              <a:buNone/>
            </a:pPr>
            <a:endParaRPr lang="en-IN" sz="2800" dirty="0" smtClean="0"/>
          </a:p>
          <a:p>
            <a:r>
              <a:rPr lang="en-IN" sz="2800" dirty="0" smtClean="0"/>
              <a:t>Conduct monthly workshops</a:t>
            </a:r>
          </a:p>
          <a:p>
            <a:pPr>
              <a:buNone/>
            </a:pPr>
            <a:endParaRPr lang="en-IN" sz="2800" dirty="0" smtClean="0"/>
          </a:p>
          <a:p>
            <a:r>
              <a:rPr lang="en-IN" sz="2800" dirty="0" smtClean="0"/>
              <a:t>Implement support in schools of participant leaders </a:t>
            </a:r>
          </a:p>
          <a:p>
            <a:pPr>
              <a:buNone/>
            </a:pPr>
            <a:endParaRPr lang="en-IN" sz="2800" dirty="0" smtClean="0"/>
          </a:p>
          <a:p>
            <a:r>
              <a:rPr lang="en-IN" sz="2800" dirty="0" smtClean="0"/>
              <a:t>Visit schools, collect data and track progress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72390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CHALLENGE STATEMENT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000100" y="1357298"/>
          <a:ext cx="6715172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7686700" cy="571504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tx1"/>
                </a:solidFill>
              </a:rPr>
              <a:t>Features of our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7239000" cy="4026868"/>
          </a:xfrm>
        </p:spPr>
        <p:txBody>
          <a:bodyPr/>
          <a:lstStyle/>
          <a:p>
            <a:pPr algn="ctr">
              <a:buNone/>
            </a:pPr>
            <a:endParaRPr lang="en-IN" b="1" dirty="0" smtClean="0"/>
          </a:p>
          <a:p>
            <a:pPr algn="ctr">
              <a:buNone/>
            </a:pPr>
            <a:endParaRPr lang="en-IN" b="1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000100" y="1071546"/>
          <a:ext cx="6357982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3719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Mentors: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857224" y="857232"/>
          <a:ext cx="6858048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3719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SCHOOL LEADERS :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857224" y="1214422"/>
          <a:ext cx="6858048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3719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ADMIN :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857224" y="1214422"/>
          <a:ext cx="6858048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ADVANCED FEATURES 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What more we can do...</a:t>
            </a:r>
          </a:p>
          <a:p>
            <a:r>
              <a:rPr lang="en-IN" dirty="0" smtClean="0"/>
              <a:t>Set up a forum for all mentors, school leaders and admin</a:t>
            </a:r>
          </a:p>
          <a:p>
            <a:r>
              <a:rPr lang="en-IN" dirty="0" smtClean="0"/>
              <a:t>Upload and store voice messages in the application</a:t>
            </a:r>
          </a:p>
          <a:p>
            <a:r>
              <a:rPr lang="en-IN" dirty="0" smtClean="0"/>
              <a:t>Convert voice message to text</a:t>
            </a:r>
          </a:p>
          <a:p>
            <a:r>
              <a:rPr lang="en-IN" dirty="0" smtClean="0"/>
              <a:t>Automated SMS for every important information</a:t>
            </a:r>
          </a:p>
          <a:p>
            <a:r>
              <a:rPr lang="en-IN" dirty="0" smtClean="0"/>
              <a:t>Graphical Analysis of previous visits and data</a:t>
            </a:r>
          </a:p>
          <a:p>
            <a:r>
              <a:rPr lang="en-IN" dirty="0" smtClean="0"/>
              <a:t>Funding from other organizations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429008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Technology is just a tool.....</a:t>
            </a:r>
            <a:br>
              <a:rPr lang="en-IN" dirty="0" smtClean="0">
                <a:solidFill>
                  <a:schemeClr val="tx2"/>
                </a:solidFill>
              </a:rPr>
            </a:br>
            <a:r>
              <a:rPr lang="en-IN" dirty="0" smtClean="0">
                <a:solidFill>
                  <a:schemeClr val="tx2"/>
                </a:solidFill>
              </a:rPr>
              <a:t/>
            </a:r>
            <a:br>
              <a:rPr lang="en-IN" dirty="0" smtClean="0">
                <a:solidFill>
                  <a:schemeClr val="tx2"/>
                </a:solidFill>
              </a:rPr>
            </a:br>
            <a:r>
              <a:rPr lang="en-IN" dirty="0" smtClean="0">
                <a:solidFill>
                  <a:schemeClr val="tx2"/>
                </a:solidFill>
              </a:rPr>
              <a:t>In terms of getting the kids working together and motivating them, the teacher is most important !</a:t>
            </a:r>
            <a:br>
              <a:rPr lang="en-IN" dirty="0" smtClean="0">
                <a:solidFill>
                  <a:schemeClr val="tx2"/>
                </a:solidFill>
              </a:rPr>
            </a:br>
            <a:r>
              <a:rPr lang="en-IN" dirty="0" smtClean="0">
                <a:solidFill>
                  <a:schemeClr val="tx2"/>
                </a:solidFill>
              </a:rPr>
              <a:t>- bill gates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177824"/>
            <a:ext cx="7239000" cy="822944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1" i="0" u="none" strike="noStrike" kern="1200" cap="all" spc="0" normalizeH="0" baseline="0" noProof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  <a:endParaRPr kumimoji="0" lang="en-IN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275</TotalTime>
  <Words>227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Slide 1</vt:lpstr>
      <vt:lpstr>OBJECTIVES OF ISLI</vt:lpstr>
      <vt:lpstr>CHALLENGE STATEMENT</vt:lpstr>
      <vt:lpstr>Features of our website</vt:lpstr>
      <vt:lpstr>Mentors:</vt:lpstr>
      <vt:lpstr>SCHOOL LEADERS :</vt:lpstr>
      <vt:lpstr>ADMIN :</vt:lpstr>
      <vt:lpstr>ADVANCED FEATURES :</vt:lpstr>
      <vt:lpstr>Technology is just a tool.....  In terms of getting the kids working together and motivating them, the teacher is most important ! - bill gates</vt:lpstr>
      <vt:lpstr>THANK YOU!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Srinivas</dc:creator>
  <cp:lastModifiedBy>L</cp:lastModifiedBy>
  <cp:revision>21</cp:revision>
  <dcterms:created xsi:type="dcterms:W3CDTF">2015-07-26T00:30:35Z</dcterms:created>
  <dcterms:modified xsi:type="dcterms:W3CDTF">2015-07-26T05:11:40Z</dcterms:modified>
</cp:coreProperties>
</file>