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B2E1-1B47-4989-A11E-3D8579D4A056}" type="datetimeFigureOut">
              <a:rPr lang="en-US" smtClean="0"/>
              <a:t>25/7/2015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7EA4-DC56-46E9-BB06-87D7C02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712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2" r="47594"/>
          <a:stretch/>
        </p:blipFill>
        <p:spPr>
          <a:xfrm>
            <a:off x="686875" y="447541"/>
            <a:ext cx="1830622" cy="21153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368570" y="394781"/>
            <a:ext cx="4023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Anish </a:t>
            </a:r>
            <a:r>
              <a:rPr lang="en-US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Narang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7721180" y="1841680"/>
            <a:ext cx="1068946" cy="11075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09952" y="1815921"/>
            <a:ext cx="1068946" cy="11075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0503018" y="1815920"/>
            <a:ext cx="1068946" cy="11075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1180" y="3086569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6534" y="3086569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Enthusiastic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84844" y="308656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" y="3455901"/>
            <a:ext cx="5692461" cy="3402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27312" y="3455900"/>
            <a:ext cx="6164687" cy="3402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Pandey</dc:creator>
  <cp:lastModifiedBy>Keshav Pandey</cp:lastModifiedBy>
  <cp:revision>3</cp:revision>
  <dcterms:created xsi:type="dcterms:W3CDTF">2015-07-25T08:27:49Z</dcterms:created>
  <dcterms:modified xsi:type="dcterms:W3CDTF">2015-07-25T13:07:59Z</dcterms:modified>
</cp:coreProperties>
</file>