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8BA0-85CF-4FA0-BA55-238C02CC2B53}" type="datetimeFigureOut">
              <a:rPr lang="en-US" smtClean="0"/>
              <a:t>26-Jul-15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FEE2-590C-4408-B183-0DE3E51F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2015-07-26T04:14:00Z</dcterms:created>
  <dcterms:modified xsi:type="dcterms:W3CDTF">2015-07-26T04:50:18Z</dcterms:modified>
</cp:coreProperties>
</file>