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081F-FC92-1A42-9F3A-187819B866E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6E6A-B65D-8E41-8766-DC99FACEC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081F-FC92-1A42-9F3A-187819B866E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6E6A-B65D-8E41-8766-DC99FACEC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081F-FC92-1A42-9F3A-187819B866E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6E6A-B65D-8E41-8766-DC99FACEC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2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081F-FC92-1A42-9F3A-187819B866E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6E6A-B65D-8E41-8766-DC99FACEC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2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081F-FC92-1A42-9F3A-187819B866E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6E6A-B65D-8E41-8766-DC99FACEC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6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081F-FC92-1A42-9F3A-187819B866E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6E6A-B65D-8E41-8766-DC99FACEC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081F-FC92-1A42-9F3A-187819B866E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6E6A-B65D-8E41-8766-DC99FACEC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7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081F-FC92-1A42-9F3A-187819B866E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6E6A-B65D-8E41-8766-DC99FACEC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081F-FC92-1A42-9F3A-187819B866E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6E6A-B65D-8E41-8766-DC99FACEC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081F-FC92-1A42-9F3A-187819B866E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6E6A-B65D-8E41-8766-DC99FACEC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081F-FC92-1A42-9F3A-187819B866E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6E6A-B65D-8E41-8766-DC99FACEC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081F-FC92-1A42-9F3A-187819B866E8}" type="datetimeFigureOut">
              <a:rPr lang="en-US" smtClean="0"/>
              <a:t>26/07/15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B6E6A-B65D-8E41-8766-DC99FACEC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4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84" y="387684"/>
            <a:ext cx="6189579" cy="62296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227263" y="2580105"/>
            <a:ext cx="909053" cy="922421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miley Face 3"/>
          <p:cNvSpPr/>
          <p:nvPr/>
        </p:nvSpPr>
        <p:spPr>
          <a:xfrm>
            <a:off x="7800473" y="788735"/>
            <a:ext cx="1056105" cy="1069474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7807158" y="3676316"/>
            <a:ext cx="1122947" cy="1069474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3" idx="4"/>
          </p:cNvCxnSpPr>
          <p:nvPr/>
        </p:nvCxnSpPr>
        <p:spPr>
          <a:xfrm flipH="1">
            <a:off x="681789" y="3502526"/>
            <a:ext cx="1" cy="10026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</p:cNvCxnSpPr>
          <p:nvPr/>
        </p:nvCxnSpPr>
        <p:spPr>
          <a:xfrm flipH="1">
            <a:off x="8321841" y="1858209"/>
            <a:ext cx="6685" cy="69515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</p:cNvCxnSpPr>
          <p:nvPr/>
        </p:nvCxnSpPr>
        <p:spPr>
          <a:xfrm flipH="1">
            <a:off x="8335211" y="4745790"/>
            <a:ext cx="33421" cy="8021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7263" y="3876842"/>
            <a:ext cx="909053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27473" y="2152316"/>
            <a:ext cx="788736" cy="1336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40843" y="4989094"/>
            <a:ext cx="788736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07109" y="0"/>
            <a:ext cx="6654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DSF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11157" y="708525"/>
            <a:ext cx="1979863" cy="11496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11157" y="1938421"/>
            <a:ext cx="1844842" cy="17378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54116" y="3077408"/>
            <a:ext cx="1270000" cy="7753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786760" y="3732859"/>
            <a:ext cx="1463161" cy="12833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27219" y="695157"/>
            <a:ext cx="1402948" cy="7753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57064" y="2689723"/>
            <a:ext cx="1654410" cy="12829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91020" y="524041"/>
            <a:ext cx="2336199" cy="21656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29262" y="4154504"/>
            <a:ext cx="2068095" cy="12298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88459" y="4614324"/>
            <a:ext cx="2004804" cy="17356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127" y="4614323"/>
            <a:ext cx="12746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ADMIN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93263" y="2679443"/>
            <a:ext cx="15329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MENTOR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49500" y="5520704"/>
            <a:ext cx="14382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MENTEE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73810" y="788735"/>
            <a:ext cx="146316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Reports-</a:t>
            </a:r>
          </a:p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progress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86760" y="2147535"/>
            <a:ext cx="1675759" cy="1200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Go through </a:t>
            </a:r>
          </a:p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Mentor </a:t>
            </a:r>
          </a:p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suggestions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76481" y="3823764"/>
            <a:ext cx="146035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Assigns </a:t>
            </a:r>
          </a:p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Mentors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Oval 35"/>
          <p:cNvSpPr/>
          <p:nvPr/>
        </p:nvSpPr>
        <p:spPr>
          <a:xfrm>
            <a:off x="1581598" y="5132595"/>
            <a:ext cx="2361794" cy="11880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82885" y="5212927"/>
            <a:ext cx="23617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Accept pending</a:t>
            </a:r>
          </a:p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Mentee requests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27219" y="797323"/>
            <a:ext cx="1402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Register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943392" y="3153096"/>
            <a:ext cx="9806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Login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46641" y="4178488"/>
            <a:ext cx="197512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Access</a:t>
            </a:r>
          </a:p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Past History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68088" y="775365"/>
            <a:ext cx="191803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Sends Text Msg-</a:t>
            </a:r>
          </a:p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in turn</a:t>
            </a:r>
          </a:p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 automated</a:t>
            </a:r>
          </a:p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msg is received </a:t>
            </a:r>
          </a:p>
          <a:p>
            <a:pPr algn="ctr"/>
            <a:r>
              <a:rPr lang="en-US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by the mentee</a:t>
            </a:r>
            <a:endParaRPr lang="en-US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87812" y="2871933"/>
            <a:ext cx="159728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Apply to </a:t>
            </a:r>
          </a:p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seek help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88459" y="4991767"/>
            <a:ext cx="200369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Gives 1 digit</a:t>
            </a:r>
          </a:p>
          <a:p>
            <a:pPr algn="ctr"/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feedback</a:t>
            </a:r>
            <a:r>
              <a:rPr lang="en-US" sz="28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46" name="Straight Connector 45"/>
          <p:cNvCxnSpPr>
            <a:stCxn id="3" idx="7"/>
            <a:endCxn id="19" idx="2"/>
          </p:cNvCxnSpPr>
          <p:nvPr/>
        </p:nvCxnSpPr>
        <p:spPr>
          <a:xfrm flipV="1">
            <a:off x="1003188" y="1283367"/>
            <a:ext cx="707969" cy="1431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" idx="6"/>
            <a:endCxn id="20" idx="2"/>
          </p:cNvCxnSpPr>
          <p:nvPr/>
        </p:nvCxnSpPr>
        <p:spPr>
          <a:xfrm flipV="1">
            <a:off x="1136316" y="2807369"/>
            <a:ext cx="574841" cy="2339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" idx="5"/>
          </p:cNvCxnSpPr>
          <p:nvPr/>
        </p:nvCxnSpPr>
        <p:spPr>
          <a:xfrm>
            <a:off x="1003188" y="3367441"/>
            <a:ext cx="783572" cy="787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" idx="4"/>
          </p:cNvCxnSpPr>
          <p:nvPr/>
        </p:nvCxnSpPr>
        <p:spPr>
          <a:xfrm>
            <a:off x="681790" y="3502526"/>
            <a:ext cx="901095" cy="2045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5" idx="5"/>
          </p:cNvCxnSpPr>
          <p:nvPr/>
        </p:nvCxnSpPr>
        <p:spPr>
          <a:xfrm flipV="1">
            <a:off x="5685091" y="1604211"/>
            <a:ext cx="2242382" cy="768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291263" y="1795380"/>
            <a:ext cx="3757452" cy="1282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" idx="2"/>
          </p:cNvCxnSpPr>
          <p:nvPr/>
        </p:nvCxnSpPr>
        <p:spPr>
          <a:xfrm>
            <a:off x="6728693" y="3823764"/>
            <a:ext cx="1078465" cy="387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3" idx="4"/>
          </p:cNvCxnSpPr>
          <p:nvPr/>
        </p:nvCxnSpPr>
        <p:spPr>
          <a:xfrm>
            <a:off x="6728693" y="1470526"/>
            <a:ext cx="10717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24049" y="4211053"/>
            <a:ext cx="2883109" cy="1871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7"/>
            <a:endCxn id="5" idx="3"/>
          </p:cNvCxnSpPr>
          <p:nvPr/>
        </p:nvCxnSpPr>
        <p:spPr>
          <a:xfrm flipV="1">
            <a:off x="7299666" y="4589169"/>
            <a:ext cx="671944" cy="279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8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48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Pradeep</dc:creator>
  <cp:lastModifiedBy>Anjali Pradeep</cp:lastModifiedBy>
  <cp:revision>5</cp:revision>
  <dcterms:created xsi:type="dcterms:W3CDTF">2015-07-26T02:52:19Z</dcterms:created>
  <dcterms:modified xsi:type="dcterms:W3CDTF">2015-07-26T03:36:16Z</dcterms:modified>
</cp:coreProperties>
</file>