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7" r:id="rId11"/>
    <p:sldId id="263" r:id="rId12"/>
    <p:sldId id="269" r:id="rId13"/>
    <p:sldId id="268" r:id="rId14"/>
    <p:sldId id="265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CFG2015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0A631-8ADA-4554-9D68-5DACDED57595}" type="datetimeFigureOut">
              <a:rPr lang="en-IN" smtClean="0"/>
              <a:t>26-07-2015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Team 5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73DF4-4BC9-4091-B325-B8B29C246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819408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CFG2015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FF5EB-D89A-442A-9154-59089C65C45E}" type="datetimeFigureOut">
              <a:rPr lang="en-IN" smtClean="0"/>
              <a:t>26-07-2015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Team 5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0416B-FB5A-4CD6-B7EC-A70A59424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889035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Team 5</a:t>
            </a:r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CFG2015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74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CFG2015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Team 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97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14D1-158F-4DDE-ACF7-66F435EE0DAA}" type="datetime1">
              <a:rPr lang="en-IN" smtClean="0"/>
              <a:t>26-07-2015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493-4E45-42A0-A09A-715CC349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31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17F2-C21E-4B0D-8B4A-8F0ABEBF17DC}" type="datetime1">
              <a:rPr lang="en-IN" smtClean="0"/>
              <a:t>26-07-2015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493-4E45-42A0-A09A-715CC349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56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E062-9F4F-4F73-8E89-74055D6AD2CC}" type="datetime1">
              <a:rPr lang="en-IN" smtClean="0"/>
              <a:t>26-07-2015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493-4E45-42A0-A09A-715CC349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840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9481-76B0-4B7E-83AD-5146AFCA98C3}" type="datetime1">
              <a:rPr lang="en-IN" smtClean="0"/>
              <a:t>26-07-2015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493-4E45-42A0-A09A-715CC349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895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8233-ECAA-403F-B85C-0A94EA6EF6A0}" type="datetime1">
              <a:rPr lang="en-IN" smtClean="0"/>
              <a:t>26-07-2015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493-4E45-42A0-A09A-715CC349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574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0ED3-CCBE-4A6E-9B7C-ACD3651AFD93}" type="datetime1">
              <a:rPr lang="en-IN" smtClean="0"/>
              <a:t>26-07-2015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493-4E45-42A0-A09A-715CC349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115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2377-6BC1-46E5-BC70-AC9ED81CED3F}" type="datetime1">
              <a:rPr lang="en-IN" smtClean="0"/>
              <a:t>26-07-2015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493-4E45-42A0-A09A-715CC349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622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96CE-E2B9-4269-B62F-1426B8E65BA9}" type="datetime1">
              <a:rPr lang="en-IN" smtClean="0"/>
              <a:t>26-07-2015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493-4E45-42A0-A09A-715CC349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048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F2F7-0B7C-4499-BECF-F14573025223}" type="datetime1">
              <a:rPr lang="en-IN" smtClean="0"/>
              <a:t>26-07-2015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493-4E45-42A0-A09A-715CC349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448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FF8D-ED92-4769-BC4A-FC306771C1D6}" type="datetime1">
              <a:rPr lang="en-IN" smtClean="0"/>
              <a:t>26-07-2015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493-4E45-42A0-A09A-715CC349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299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2AAF-0ECE-47C6-9050-DC04F0E81040}" type="datetime1">
              <a:rPr lang="en-IN" smtClean="0"/>
              <a:t>26-07-2015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493-4E45-42A0-A09A-715CC349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6EAD-7F62-4BDB-B3B1-4CEC18EFB3D6}" type="datetime1">
              <a:rPr lang="en-IN" smtClean="0"/>
              <a:t>26-07-2015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493-4E45-42A0-A09A-715CC349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7101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B189-9F42-4CB6-82C2-C60BAA40FBC4}" type="datetime1">
              <a:rPr lang="en-IN" smtClean="0"/>
              <a:t>26-07-2015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493-4E45-42A0-A09A-715CC349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930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510C-62CA-4A57-BD39-A6E31ABF4C4F}" type="datetime1">
              <a:rPr lang="en-IN" smtClean="0"/>
              <a:t>26-07-2015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493-4E45-42A0-A09A-715CC349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815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C7C0-449D-4001-85B3-8E6EA9CF4F5E}" type="datetime1">
              <a:rPr lang="en-IN" smtClean="0"/>
              <a:t>26-07-2015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493-4E45-42A0-A09A-715CC349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3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048D-84D4-47F4-9FE7-7D1D329B8B49}" type="datetime1">
              <a:rPr lang="en-IN" smtClean="0"/>
              <a:t>26-07-2015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493-4E45-42A0-A09A-715CC349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16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58DC-1429-4A12-B2FA-7DCC558C9D88}" type="datetime1">
              <a:rPr lang="en-IN" smtClean="0"/>
              <a:t>26-07-2015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493-4E45-42A0-A09A-715CC349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41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355E-9186-4372-9FED-F55E3EEAB7D9}" type="datetime1">
              <a:rPr lang="en-IN" smtClean="0"/>
              <a:t>26-07-2015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493-4E45-42A0-A09A-715CC349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00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A77A-2FC9-483D-B26D-E4E5A625C536}" type="datetime1">
              <a:rPr lang="en-IN" smtClean="0"/>
              <a:t>26-07-2015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493-4E45-42A0-A09A-715CC349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42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6761-5EF9-4140-A479-9D924A21E834}" type="datetime1">
              <a:rPr lang="en-IN" smtClean="0"/>
              <a:t>26-07-2015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493-4E45-42A0-A09A-715CC349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62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D966-DD99-4A0B-886A-2EC0EC9089F9}" type="datetime1">
              <a:rPr lang="en-IN" smtClean="0"/>
              <a:t>26-07-2015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493-4E45-42A0-A09A-715CC349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92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6546-2292-492F-ACA5-D898C2F54303}" type="datetime1">
              <a:rPr lang="en-IN" smtClean="0"/>
              <a:t>26-07-2015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493-4E45-42A0-A09A-715CC349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31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B6ECEEE-AC03-48A8-BFAB-683A85D52B26}" type="datetime1">
              <a:rPr lang="en-IN" smtClean="0"/>
              <a:t>26-07-2015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8FB4493-4E45-42A0-A09A-715CC349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92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8BEF4-DD35-4D24-AD75-C468C035360B}" type="datetime1">
              <a:rPr lang="en-IN" smtClean="0"/>
              <a:t>26-07-2015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4493-4E45-42A0-A09A-715CC349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77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974141"/>
          </a:xfrm>
        </p:spPr>
        <p:txBody>
          <a:bodyPr/>
          <a:lstStyle/>
          <a:p>
            <a:r>
              <a:rPr lang="en-IN" b="1" dirty="0" smtClean="0"/>
              <a:t>ISLI premiership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27495" cy="21891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IN" b="1" dirty="0" smtClean="0"/>
              <a:t>JP Morgan – Code for Good - Bengaluru Team 5</a:t>
            </a:r>
          </a:p>
          <a:p>
            <a:pPr algn="r"/>
            <a:r>
              <a:rPr lang="en-IN" b="1" dirty="0" smtClean="0"/>
              <a:t>Aditya </a:t>
            </a:r>
          </a:p>
          <a:p>
            <a:pPr algn="r"/>
            <a:r>
              <a:rPr lang="en-IN" b="1" dirty="0" smtClean="0"/>
              <a:t>Dhruv N Shah</a:t>
            </a:r>
          </a:p>
          <a:p>
            <a:pPr algn="r"/>
            <a:r>
              <a:rPr lang="en-IN" b="1" dirty="0" smtClean="0"/>
              <a:t>Surya Sruthi</a:t>
            </a:r>
          </a:p>
          <a:p>
            <a:pPr algn="r"/>
            <a:r>
              <a:rPr lang="en-IN" b="1" dirty="0" smtClean="0"/>
              <a:t>MV Phani Deepthi</a:t>
            </a:r>
          </a:p>
          <a:p>
            <a:pPr algn="r"/>
            <a:r>
              <a:rPr lang="en-IN" b="1" dirty="0" smtClean="0"/>
              <a:t>Quamar Fatima</a:t>
            </a:r>
          </a:p>
          <a:p>
            <a:pPr algn="r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505" y="1298448"/>
            <a:ext cx="2662990" cy="216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IN" b="1" dirty="0" smtClean="0"/>
              <a:t>Screen Shots</a:t>
            </a:r>
            <a:endParaRPr lang="en-IN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7" y="118119"/>
            <a:ext cx="12192000" cy="573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4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716"/>
            <a:ext cx="12192000" cy="574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0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1368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5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business-review-webinars.com/images/faqs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74" y="1335191"/>
            <a:ext cx="2562371" cy="417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48464" y="1335191"/>
            <a:ext cx="4636168" cy="4601183"/>
          </a:xfrm>
        </p:spPr>
        <p:txBody>
          <a:bodyPr>
            <a:normAutofit/>
          </a:bodyPr>
          <a:lstStyle/>
          <a:p>
            <a:r>
              <a:rPr lang="en-IN" sz="5400" b="1" dirty="0" smtClean="0">
                <a:solidFill>
                  <a:schemeClr val="accent1">
                    <a:lumMod val="75000"/>
                  </a:schemeClr>
                </a:solidFill>
              </a:rPr>
              <a:t>Any Queries..? </a:t>
            </a:r>
            <a:endParaRPr lang="en-IN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63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nexternal.com/keepsake/images/cute%20turtle%20ty%20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4" y="400050"/>
            <a:ext cx="10626726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1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67797" cy="4601183"/>
          </a:xfrm>
        </p:spPr>
        <p:txBody>
          <a:bodyPr/>
          <a:lstStyle/>
          <a:p>
            <a:r>
              <a:rPr lang="en-IN" b="1" dirty="0" smtClean="0"/>
              <a:t>In A Nut Shell..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 smtClean="0"/>
              <a:t>Introduction</a:t>
            </a:r>
          </a:p>
          <a:p>
            <a:r>
              <a:rPr lang="en-IN" sz="2800" b="1" dirty="0" smtClean="0"/>
              <a:t>Features</a:t>
            </a:r>
          </a:p>
          <a:p>
            <a:r>
              <a:rPr lang="en-IN" sz="2800" b="1" dirty="0" smtClean="0"/>
              <a:t>Technologies</a:t>
            </a:r>
          </a:p>
          <a:p>
            <a:r>
              <a:rPr lang="en-IN" sz="2800" b="1" dirty="0" smtClean="0"/>
              <a:t>Design</a:t>
            </a:r>
          </a:p>
          <a:p>
            <a:r>
              <a:rPr lang="en-IN" sz="2800" b="1" dirty="0" smtClean="0"/>
              <a:t>Implementation</a:t>
            </a:r>
          </a:p>
          <a:p>
            <a:r>
              <a:rPr lang="en-IN" sz="2800" b="1" dirty="0" smtClean="0"/>
              <a:t>Conclusion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73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Problem statement</a:t>
            </a:r>
          </a:p>
          <a:p>
            <a:endParaRPr lang="en-IN" sz="2800" dirty="0"/>
          </a:p>
          <a:p>
            <a:r>
              <a:rPr lang="en-IN" sz="2800" dirty="0" smtClean="0"/>
              <a:t>A </a:t>
            </a:r>
            <a:r>
              <a:rPr lang="en-IN" sz="2800" dirty="0"/>
              <a:t>mobile or web application </a:t>
            </a:r>
            <a:r>
              <a:rPr lang="en-IN" sz="2800" dirty="0" smtClean="0"/>
              <a:t>which enables - </a:t>
            </a:r>
          </a:p>
          <a:p>
            <a:pPr marL="722313" indent="449263"/>
            <a:r>
              <a:rPr lang="en-IN" sz="2800" dirty="0" smtClean="0"/>
              <a:t>data collection</a:t>
            </a:r>
          </a:p>
          <a:p>
            <a:pPr marL="722313" indent="449263"/>
            <a:r>
              <a:rPr lang="en-IN" sz="2800" dirty="0" smtClean="0"/>
              <a:t> tracking</a:t>
            </a:r>
          </a:p>
          <a:p>
            <a:pPr marL="722313" indent="449263"/>
            <a:r>
              <a:rPr lang="en-IN" sz="2800" dirty="0" smtClean="0"/>
              <a:t>supporting </a:t>
            </a:r>
            <a:r>
              <a:rPr lang="en-IN" sz="2800" dirty="0"/>
              <a:t>the school leaders</a:t>
            </a:r>
            <a:r>
              <a:rPr lang="en-IN" sz="2800" dirty="0" smtClean="0"/>
              <a:t>.</a:t>
            </a:r>
          </a:p>
          <a:p>
            <a:pPr marL="722313" indent="449263"/>
            <a:endParaRPr lang="en-IN" sz="2800" dirty="0"/>
          </a:p>
          <a:p>
            <a:pPr marL="352425" indent="-255588"/>
            <a:r>
              <a:rPr lang="en-IN" sz="2800" dirty="0" smtClean="0"/>
              <a:t>Developed a Web application which can be rendered on an Android mobile.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16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Features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Class room Observation</a:t>
            </a:r>
          </a:p>
          <a:p>
            <a:pPr marL="1144588" indent="-342900">
              <a:buFont typeface="Arial" panose="020B0604020202020204" pitchFamily="34" charset="0"/>
              <a:buChar char="•"/>
              <a:tabLst>
                <a:tab pos="898525" algn="l"/>
              </a:tabLst>
            </a:pPr>
            <a:r>
              <a:rPr lang="en-IN" sz="2400" dirty="0" smtClean="0"/>
              <a:t>Teachers Actions and Student Actions</a:t>
            </a:r>
          </a:p>
          <a:p>
            <a:pPr marL="1144588" indent="-342900">
              <a:buFont typeface="Arial" panose="020B0604020202020204" pitchFamily="34" charset="0"/>
              <a:buChar char="•"/>
              <a:tabLst>
                <a:tab pos="898525" algn="l"/>
              </a:tabLst>
            </a:pPr>
            <a:r>
              <a:rPr lang="en-IN" sz="2400" dirty="0" smtClean="0"/>
              <a:t>Strengths</a:t>
            </a:r>
          </a:p>
          <a:p>
            <a:pPr marL="1144588" indent="-342900">
              <a:buFont typeface="Arial" panose="020B0604020202020204" pitchFamily="34" charset="0"/>
              <a:buChar char="•"/>
              <a:tabLst>
                <a:tab pos="898525" algn="l"/>
              </a:tabLst>
            </a:pPr>
            <a:r>
              <a:rPr lang="en-IN" sz="2400" dirty="0" smtClean="0"/>
              <a:t>Areas of development</a:t>
            </a:r>
          </a:p>
          <a:p>
            <a:pPr marL="1144588" indent="-342900">
              <a:buFont typeface="Arial" panose="020B0604020202020204" pitchFamily="34" charset="0"/>
              <a:buChar char="•"/>
              <a:tabLst>
                <a:tab pos="898525" algn="l"/>
              </a:tabLst>
            </a:pPr>
            <a:r>
              <a:rPr lang="en-IN" sz="2400" dirty="0" smtClean="0"/>
              <a:t>Next Steps</a:t>
            </a:r>
          </a:p>
          <a:p>
            <a:r>
              <a:rPr lang="en-IN" sz="2400" dirty="0" smtClean="0"/>
              <a:t>Priorities</a:t>
            </a:r>
          </a:p>
          <a:p>
            <a:pPr marL="898525" indent="273050">
              <a:tabLst>
                <a:tab pos="722313" algn="l"/>
              </a:tabLst>
            </a:pPr>
            <a:r>
              <a:rPr lang="en-IN" sz="2400" dirty="0"/>
              <a:t> </a:t>
            </a:r>
            <a:r>
              <a:rPr lang="en-IN" sz="2400" dirty="0" smtClean="0"/>
              <a:t>The Three Domains</a:t>
            </a:r>
          </a:p>
          <a:p>
            <a:r>
              <a:rPr lang="en-IN" sz="2400" dirty="0" smtClean="0"/>
              <a:t>School Visits</a:t>
            </a:r>
          </a:p>
          <a:p>
            <a:r>
              <a:rPr lang="en-IN" sz="2400" dirty="0" smtClean="0"/>
              <a:t>Premiership Badges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07" y="1123836"/>
            <a:ext cx="2947482" cy="4601183"/>
          </a:xfrm>
        </p:spPr>
        <p:txBody>
          <a:bodyPr/>
          <a:lstStyle/>
          <a:p>
            <a:r>
              <a:rPr lang="en-IN" b="1" dirty="0" smtClean="0"/>
              <a:t>Technologies used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Front End</a:t>
            </a:r>
          </a:p>
          <a:p>
            <a:pPr marL="182563" indent="363538">
              <a:buFont typeface="Arial" panose="020B0604020202020204" pitchFamily="34" charset="0"/>
              <a:buChar char="•"/>
            </a:pPr>
            <a:r>
              <a:rPr lang="en-IN" sz="2400" dirty="0" smtClean="0"/>
              <a:t>PHP</a:t>
            </a:r>
          </a:p>
          <a:p>
            <a:pPr marL="182563" indent="363538">
              <a:buFont typeface="Arial" panose="020B0604020202020204" pitchFamily="34" charset="0"/>
              <a:buChar char="•"/>
            </a:pPr>
            <a:r>
              <a:rPr lang="en-IN" sz="2400" dirty="0" smtClean="0"/>
              <a:t>HTML </a:t>
            </a:r>
          </a:p>
          <a:p>
            <a:pPr marL="182563" indent="363538">
              <a:buFont typeface="Arial" panose="020B0604020202020204" pitchFamily="34" charset="0"/>
              <a:buChar char="•"/>
            </a:pPr>
            <a:r>
              <a:rPr lang="en-IN" sz="2400" dirty="0" smtClean="0"/>
              <a:t>CSS</a:t>
            </a:r>
          </a:p>
          <a:p>
            <a:pPr marL="182563" indent="363538">
              <a:buFont typeface="Arial" panose="020B0604020202020204" pitchFamily="34" charset="0"/>
              <a:buChar char="•"/>
            </a:pPr>
            <a:r>
              <a:rPr lang="en-IN" sz="2400" dirty="0" smtClean="0"/>
              <a:t>ELGG framework</a:t>
            </a:r>
          </a:p>
          <a:p>
            <a:pPr marL="182563" indent="363538">
              <a:buFont typeface="Arial" panose="020B0604020202020204" pitchFamily="34" charset="0"/>
              <a:buChar char="•"/>
            </a:pPr>
            <a:r>
              <a:rPr lang="en-IN" sz="2400" dirty="0" smtClean="0"/>
              <a:t>Android </a:t>
            </a:r>
            <a:r>
              <a:rPr lang="en-IN" sz="2400" dirty="0" err="1" smtClean="0"/>
              <a:t>sdk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b="1" dirty="0" smtClean="0"/>
              <a:t>Back end</a:t>
            </a:r>
          </a:p>
          <a:p>
            <a:pPr marL="449263" indent="-273050">
              <a:buFont typeface="Arial" panose="020B0604020202020204" pitchFamily="34" charset="0"/>
              <a:buChar char="•"/>
              <a:tabLst>
                <a:tab pos="546100" algn="l"/>
              </a:tabLst>
            </a:pPr>
            <a:r>
              <a:rPr lang="en-IN" sz="2400" dirty="0" err="1" smtClean="0"/>
              <a:t>MySql</a:t>
            </a:r>
            <a:endParaRPr lang="en-IN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04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Design</a:t>
            </a:r>
            <a:br>
              <a:rPr lang="en-IN" b="1" dirty="0" smtClean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dirty="0" smtClean="0"/>
              <a:t>Usecase diagram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011" y="689811"/>
            <a:ext cx="6697577" cy="5564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26054" y="6254761"/>
            <a:ext cx="62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Fig. 1. Usecase Diagram depicting the ISLI staff access scenarios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2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Sequential Diagram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004" y="929037"/>
            <a:ext cx="7233628" cy="53329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20564" y="6261979"/>
            <a:ext cx="628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Fig.2. Sequence Diagram for registration-user validation context.</a:t>
            </a:r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6"/>
            <a:ext cx="3452807" cy="4601183"/>
          </a:xfrm>
        </p:spPr>
        <p:txBody>
          <a:bodyPr/>
          <a:lstStyle/>
          <a:p>
            <a:r>
              <a:rPr lang="en-IN" b="1" dirty="0" smtClean="0"/>
              <a:t>Implementation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002667"/>
          </a:xfrm>
        </p:spPr>
        <p:txBody>
          <a:bodyPr>
            <a:normAutofit/>
          </a:bodyPr>
          <a:lstStyle/>
          <a:p>
            <a:r>
              <a:rPr lang="en-IN" sz="2800" dirty="0" err="1" smtClean="0"/>
              <a:t>Elgg</a:t>
            </a:r>
            <a:r>
              <a:rPr lang="en-IN" sz="2800" dirty="0" smtClean="0"/>
              <a:t> provides </a:t>
            </a:r>
            <a:r>
              <a:rPr lang="en-IN" sz="2800" dirty="0"/>
              <a:t>the basic functionality to run a social </a:t>
            </a:r>
            <a:r>
              <a:rPr lang="en-IN" sz="2800" dirty="0" smtClean="0"/>
              <a:t>network</a:t>
            </a:r>
            <a:r>
              <a:rPr lang="en-IN" sz="2800" dirty="0"/>
              <a:t> </a:t>
            </a:r>
            <a:r>
              <a:rPr lang="en-IN" sz="2800" dirty="0" smtClean="0"/>
              <a:t>and is </a:t>
            </a:r>
            <a:r>
              <a:rPr lang="en-IN" sz="2800" dirty="0"/>
              <a:t>very </a:t>
            </a:r>
            <a:r>
              <a:rPr lang="en-IN" sz="2800" dirty="0" smtClean="0"/>
              <a:t>extensible.</a:t>
            </a:r>
          </a:p>
          <a:p>
            <a:r>
              <a:rPr lang="en-IN" sz="2800" dirty="0" err="1"/>
              <a:t>Elgg</a:t>
            </a:r>
            <a:r>
              <a:rPr lang="en-IN" sz="2800" dirty="0"/>
              <a:t> supports recent versions of MySQL</a:t>
            </a:r>
            <a:r>
              <a:rPr lang="en-IN" sz="2800" dirty="0" smtClean="0"/>
              <a:t>.</a:t>
            </a: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875" y="3112169"/>
            <a:ext cx="5662862" cy="24875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70947" y="6114836"/>
            <a:ext cx="515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 .3. database schema for class observation feature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481137" cy="4601183"/>
          </a:xfrm>
        </p:spPr>
        <p:txBody>
          <a:bodyPr/>
          <a:lstStyle/>
          <a:p>
            <a:r>
              <a:rPr lang="en-IN" b="1" dirty="0" smtClean="0"/>
              <a:t>Implementation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28637" y="527224"/>
            <a:ext cx="7087490" cy="1590334"/>
          </a:xfrm>
        </p:spPr>
        <p:txBody>
          <a:bodyPr/>
          <a:lstStyle/>
          <a:p>
            <a:r>
              <a:rPr lang="en-IN" dirty="0" smtClean="0"/>
              <a:t>Rendered the developed web application in Android mobile to enable periodical notifications. 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137" y="1459832"/>
            <a:ext cx="8277726" cy="50612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12630" y="6487779"/>
            <a:ext cx="394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Fig. 4 . WebViewClient code snippet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8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551</TotalTime>
  <Words>195</Words>
  <Application>Microsoft Office PowerPoint</Application>
  <PresentationFormat>Widescreen</PresentationFormat>
  <Paragraphs>61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Corbel</vt:lpstr>
      <vt:lpstr>Wingdings 2</vt:lpstr>
      <vt:lpstr>Frame</vt:lpstr>
      <vt:lpstr>Office Theme</vt:lpstr>
      <vt:lpstr>ISLI premiership</vt:lpstr>
      <vt:lpstr>In A Nut Shell..</vt:lpstr>
      <vt:lpstr>Introduction</vt:lpstr>
      <vt:lpstr>Features</vt:lpstr>
      <vt:lpstr>Technologies used</vt:lpstr>
      <vt:lpstr>Design  Usecase diagram </vt:lpstr>
      <vt:lpstr>Sequential Diagram </vt:lpstr>
      <vt:lpstr>Implementation</vt:lpstr>
      <vt:lpstr>Implementation</vt:lpstr>
      <vt:lpstr>Screen Shots</vt:lpstr>
      <vt:lpstr>PowerPoint Presentation</vt:lpstr>
      <vt:lpstr>PowerPoint Presentation</vt:lpstr>
      <vt:lpstr>Any Queries..?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Marripati PhaniDeepthi</dc:creator>
  <cp:lastModifiedBy>Marripati PhaniDeepthi</cp:lastModifiedBy>
  <cp:revision>17</cp:revision>
  <dcterms:created xsi:type="dcterms:W3CDTF">2015-07-25T18:41:55Z</dcterms:created>
  <dcterms:modified xsi:type="dcterms:W3CDTF">2015-07-26T03:53:31Z</dcterms:modified>
</cp:coreProperties>
</file>