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B4A-4265-4D67-BB59-BC7036999540}" type="datetimeFigureOut">
              <a:rPr lang="en-IN" smtClean="0"/>
              <a:t>12-07-2015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A72C-C396-43C6-BD2A-122A2891D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08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B4A-4265-4D67-BB59-BC7036999540}" type="datetimeFigureOut">
              <a:rPr lang="en-IN" smtClean="0"/>
              <a:t>12-07-2015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A72C-C396-43C6-BD2A-122A2891D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54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B4A-4265-4D67-BB59-BC7036999540}" type="datetimeFigureOut">
              <a:rPr lang="en-IN" smtClean="0"/>
              <a:t>12-07-2015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A72C-C396-43C6-BD2A-122A2891D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2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B4A-4265-4D67-BB59-BC7036999540}" type="datetimeFigureOut">
              <a:rPr lang="en-IN" smtClean="0"/>
              <a:t>12-07-2015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A72C-C396-43C6-BD2A-122A2891D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88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B4A-4265-4D67-BB59-BC7036999540}" type="datetimeFigureOut">
              <a:rPr lang="en-IN" smtClean="0"/>
              <a:t>12-07-2015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A72C-C396-43C6-BD2A-122A2891D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54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B4A-4265-4D67-BB59-BC7036999540}" type="datetimeFigureOut">
              <a:rPr lang="en-IN" smtClean="0"/>
              <a:t>12-07-2015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A72C-C396-43C6-BD2A-122A2891D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30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B4A-4265-4D67-BB59-BC7036999540}" type="datetimeFigureOut">
              <a:rPr lang="en-IN" smtClean="0"/>
              <a:t>12-07-2015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A72C-C396-43C6-BD2A-122A2891D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81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B4A-4265-4D67-BB59-BC7036999540}" type="datetimeFigureOut">
              <a:rPr lang="en-IN" smtClean="0"/>
              <a:t>12-07-2015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A72C-C396-43C6-BD2A-122A2891D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56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B4A-4265-4D67-BB59-BC7036999540}" type="datetimeFigureOut">
              <a:rPr lang="en-IN" smtClean="0"/>
              <a:t>12-07-2015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A72C-C396-43C6-BD2A-122A2891D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68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B4A-4265-4D67-BB59-BC7036999540}" type="datetimeFigureOut">
              <a:rPr lang="en-IN" smtClean="0"/>
              <a:t>12-07-2015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A72C-C396-43C6-BD2A-122A2891D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8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B4A-4265-4D67-BB59-BC7036999540}" type="datetimeFigureOut">
              <a:rPr lang="en-IN" smtClean="0"/>
              <a:t>12-07-2015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A72C-C396-43C6-BD2A-122A2891D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40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0BB4A-4265-4D67-BB59-BC7036999540}" type="datetimeFigureOut">
              <a:rPr lang="en-IN" smtClean="0"/>
              <a:t>12-07-2015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4A72C-C396-43C6-BD2A-122A2891D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86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7584" y="1556792"/>
            <a:ext cx="73448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Name of the project : Smart School Selector</a:t>
            </a:r>
          </a:p>
          <a:p>
            <a:endParaRPr lang="en-IN" sz="2800" dirty="0"/>
          </a:p>
          <a:p>
            <a:r>
              <a:rPr lang="en-IN" sz="2800" dirty="0" smtClean="0"/>
              <a:t>              Client Name : Happy Hearts Fund</a:t>
            </a:r>
          </a:p>
          <a:p>
            <a:endParaRPr lang="en-IN" sz="2800" dirty="0" smtClean="0"/>
          </a:p>
          <a:p>
            <a:r>
              <a:rPr lang="en-IN" sz="2800" dirty="0" smtClean="0"/>
              <a:t>     Developers Team : Team 16 at Code For Good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111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98121"/>
            <a:ext cx="81369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Sir Winston Churchill believed,</a:t>
            </a:r>
          </a:p>
          <a:p>
            <a:r>
              <a:rPr lang="en-IN" dirty="0"/>
              <a:t>	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sz="3200" dirty="0" smtClean="0"/>
              <a:t>‘ We make a living by what we get but we make a life by what we give. ‘</a:t>
            </a:r>
          </a:p>
        </p:txBody>
      </p:sp>
    </p:spTree>
    <p:extLst>
      <p:ext uri="{BB962C8B-B14F-4D97-AF65-F5344CB8AC3E}">
        <p14:creationId xmlns:p14="http://schemas.microsoft.com/office/powerpoint/2010/main" val="33809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419872" y="260648"/>
            <a:ext cx="237626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   Problem Statement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608004" y="629980"/>
            <a:ext cx="0" cy="63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19872" y="1268760"/>
            <a:ext cx="237626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        School Selection</a:t>
            </a:r>
            <a:endParaRPr lang="en-IN" dirty="0"/>
          </a:p>
        </p:txBody>
      </p:sp>
      <p:cxnSp>
        <p:nvCxnSpPr>
          <p:cNvPr id="23" name="Elbow Connector 22"/>
          <p:cNvCxnSpPr>
            <a:stCxn id="17" idx="2"/>
          </p:cNvCxnSpPr>
          <p:nvPr/>
        </p:nvCxnSpPr>
        <p:spPr>
          <a:xfrm rot="5400000">
            <a:off x="3370512" y="1687452"/>
            <a:ext cx="1286852" cy="11881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7" idx="2"/>
          </p:cNvCxnSpPr>
          <p:nvPr/>
        </p:nvCxnSpPr>
        <p:spPr>
          <a:xfrm rot="16200000" flipH="1">
            <a:off x="4558644" y="1687452"/>
            <a:ext cx="1286852" cy="11881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83768" y="2924944"/>
            <a:ext cx="187220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   Manual Efforts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2924944"/>
            <a:ext cx="201622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No Standardization</a:t>
            </a:r>
            <a:endParaRPr lang="en-IN" dirty="0"/>
          </a:p>
        </p:txBody>
      </p:sp>
      <p:cxnSp>
        <p:nvCxnSpPr>
          <p:cNvPr id="33" name="Straight Connector 32"/>
          <p:cNvCxnSpPr>
            <a:stCxn id="26" idx="2"/>
          </p:cNvCxnSpPr>
          <p:nvPr/>
        </p:nvCxnSpPr>
        <p:spPr>
          <a:xfrm>
            <a:off x="3419872" y="3294276"/>
            <a:ext cx="0" cy="63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7" idx="2"/>
          </p:cNvCxnSpPr>
          <p:nvPr/>
        </p:nvCxnSpPr>
        <p:spPr>
          <a:xfrm rot="5400000">
            <a:off x="4288614" y="2425534"/>
            <a:ext cx="638780" cy="23762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608004" y="393305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43808" y="4765794"/>
            <a:ext cx="3528392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SMART SCHOOL SELECTOR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581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907050"/>
              </p:ext>
            </p:extLst>
          </p:nvPr>
        </p:nvGraphicFramePr>
        <p:xfrm>
          <a:off x="1524000" y="1397000"/>
          <a:ext cx="6096000" cy="3976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Functionality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Was it the</a:t>
                      </a:r>
                      <a:r>
                        <a:rPr lang="en-IN" baseline="0" dirty="0" smtClean="0">
                          <a:solidFill>
                            <a:sysClr val="windowText" lastClr="000000"/>
                          </a:solidFill>
                        </a:rPr>
                        <a:t> primary requirement? 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ysClr val="windowText" lastClr="000000"/>
                          </a:solidFill>
                        </a:rPr>
                        <a:t>Implemented ?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Algorithm to generate the</a:t>
                      </a:r>
                      <a:r>
                        <a:rPr lang="en-IN" baseline="0" dirty="0" smtClean="0"/>
                        <a:t> Priority List of Schools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67296">
                <a:tc>
                  <a:txBody>
                    <a:bodyPr/>
                    <a:lstStyle/>
                    <a:p>
                      <a:r>
                        <a:rPr lang="en-IN" dirty="0" smtClean="0"/>
                        <a:t>Ability to register new Local</a:t>
                      </a:r>
                      <a:r>
                        <a:rPr lang="en-IN" baseline="0" dirty="0" smtClean="0"/>
                        <a:t> Organizations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80120">
                <a:tc>
                  <a:txBody>
                    <a:bodyPr/>
                    <a:lstStyle/>
                    <a:p>
                      <a:r>
                        <a:rPr lang="en-IN" dirty="0" smtClean="0"/>
                        <a:t>Provide a</a:t>
                      </a:r>
                      <a:r>
                        <a:rPr lang="en-IN" baseline="0" dirty="0" smtClean="0"/>
                        <a:t> summary of data updates done client-wise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62" y="2204864"/>
            <a:ext cx="1296144" cy="90348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937" y="2159052"/>
            <a:ext cx="1298575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62" y="3284984"/>
            <a:ext cx="1296144" cy="86409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937" y="3284984"/>
            <a:ext cx="1298575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014" y="4365104"/>
            <a:ext cx="129857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937" y="4365104"/>
            <a:ext cx="1298575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9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8720"/>
            <a:ext cx="87049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3728" y="1772816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   THANK YOU</a:t>
            </a:r>
          </a:p>
          <a:p>
            <a:endParaRPr lang="en-IN" sz="5400" dirty="0"/>
          </a:p>
          <a:p>
            <a:r>
              <a:rPr lang="en-IN" sz="5400" dirty="0" smtClean="0"/>
              <a:t> ANY QUERIES?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6723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82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MINAL</dc:creator>
  <cp:lastModifiedBy>MINAL</cp:lastModifiedBy>
  <cp:revision>17</cp:revision>
  <dcterms:created xsi:type="dcterms:W3CDTF">2015-07-11T23:28:30Z</dcterms:created>
  <dcterms:modified xsi:type="dcterms:W3CDTF">2015-07-12T03:54:27Z</dcterms:modified>
</cp:coreProperties>
</file>