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437CF-F391-4183-8166-7A6B5568C031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51500D4D-0E8B-41BF-B170-2C44D705406E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tx1"/>
              </a:solidFill>
            </a:rPr>
            <a:t>Tie-Up</a:t>
          </a:r>
          <a:endParaRPr lang="en-US" sz="3200" b="1" dirty="0">
            <a:solidFill>
              <a:schemeClr val="tx1"/>
            </a:solidFill>
          </a:endParaRPr>
        </a:p>
      </dgm:t>
    </dgm:pt>
    <dgm:pt modelId="{6834F5DE-7692-42CA-B906-53916F96C8D0}" type="parTrans" cxnId="{7D645742-15B4-4D84-ABCC-914EC0F1C1F2}">
      <dgm:prSet/>
      <dgm:spPr/>
      <dgm:t>
        <a:bodyPr/>
        <a:lstStyle/>
        <a:p>
          <a:endParaRPr lang="en-US"/>
        </a:p>
      </dgm:t>
    </dgm:pt>
    <dgm:pt modelId="{E0DAE8AD-D8E1-43ED-A976-DC07C5D0A08F}" type="sibTrans" cxnId="{7D645742-15B4-4D84-ABCC-914EC0F1C1F2}">
      <dgm:prSet/>
      <dgm:spPr/>
      <dgm:t>
        <a:bodyPr/>
        <a:lstStyle/>
        <a:p>
          <a:endParaRPr lang="en-US"/>
        </a:p>
      </dgm:t>
    </dgm:pt>
    <dgm:pt modelId="{2681DF11-52D7-43F4-90A9-6214A83AE20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Raw School List</a:t>
          </a:r>
          <a:endParaRPr lang="en-US" b="1" dirty="0">
            <a:solidFill>
              <a:schemeClr val="tx1"/>
            </a:solidFill>
          </a:endParaRPr>
        </a:p>
      </dgm:t>
    </dgm:pt>
    <dgm:pt modelId="{A9FAABC0-4C60-44AF-AF12-4688D7F78073}" type="parTrans" cxnId="{F443720B-99D7-42C8-9B2C-8AB2C9340218}">
      <dgm:prSet/>
      <dgm:spPr/>
      <dgm:t>
        <a:bodyPr/>
        <a:lstStyle/>
        <a:p>
          <a:endParaRPr lang="en-US"/>
        </a:p>
      </dgm:t>
    </dgm:pt>
    <dgm:pt modelId="{1ADE2E5D-316F-4F1A-8BBC-3BDBFE2F6FD2}" type="sibTrans" cxnId="{F443720B-99D7-42C8-9B2C-8AB2C9340218}">
      <dgm:prSet/>
      <dgm:spPr/>
      <dgm:t>
        <a:bodyPr/>
        <a:lstStyle/>
        <a:p>
          <a:endParaRPr lang="en-US"/>
        </a:p>
      </dgm:t>
    </dgm:pt>
    <dgm:pt modelId="{C1D19315-F898-47FE-8760-2A15D285EAD7}">
      <dgm:prSet phldrT="[Text]"/>
      <dgm:spPr/>
      <dgm:t>
        <a:bodyPr/>
        <a:lstStyle/>
        <a:p>
          <a:r>
            <a:rPr lang="en-US" b="1" dirty="0" smtClean="0"/>
            <a:t>Select School</a:t>
          </a:r>
          <a:endParaRPr lang="en-US" b="1" dirty="0"/>
        </a:p>
      </dgm:t>
    </dgm:pt>
    <dgm:pt modelId="{8B4D4238-1DA9-4B7A-80CC-9F4C54EDA374}" type="parTrans" cxnId="{C54D8930-58CA-422E-A93D-2F1812FA9B84}">
      <dgm:prSet/>
      <dgm:spPr/>
      <dgm:t>
        <a:bodyPr/>
        <a:lstStyle/>
        <a:p>
          <a:endParaRPr lang="en-US"/>
        </a:p>
      </dgm:t>
    </dgm:pt>
    <dgm:pt modelId="{413D1B7B-06DE-4CD4-8616-753062E83A29}" type="sibTrans" cxnId="{C54D8930-58CA-422E-A93D-2F1812FA9B84}">
      <dgm:prSet/>
      <dgm:spPr/>
      <dgm:t>
        <a:bodyPr/>
        <a:lstStyle/>
        <a:p>
          <a:endParaRPr lang="en-US"/>
        </a:p>
      </dgm:t>
    </dgm:pt>
    <dgm:pt modelId="{C8B909BF-F70B-43D6-BCD5-E1A703EEA72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Survey</a:t>
          </a:r>
          <a:endParaRPr lang="en-US" b="1" dirty="0">
            <a:solidFill>
              <a:schemeClr val="tx1"/>
            </a:solidFill>
          </a:endParaRPr>
        </a:p>
      </dgm:t>
    </dgm:pt>
    <dgm:pt modelId="{F0ED310D-6CE2-4071-B2ED-1F463A51B346}" type="parTrans" cxnId="{72002FFC-39FE-4E5C-A8F3-0D7EEEEF5147}">
      <dgm:prSet/>
      <dgm:spPr/>
      <dgm:t>
        <a:bodyPr/>
        <a:lstStyle/>
        <a:p>
          <a:endParaRPr lang="en-US"/>
        </a:p>
      </dgm:t>
    </dgm:pt>
    <dgm:pt modelId="{4ED9354B-EED9-4A4C-85CB-3C8DCD2D9D24}" type="sibTrans" cxnId="{72002FFC-39FE-4E5C-A8F3-0D7EEEEF5147}">
      <dgm:prSet/>
      <dgm:spPr/>
      <dgm:t>
        <a:bodyPr/>
        <a:lstStyle/>
        <a:p>
          <a:endParaRPr lang="en-US"/>
        </a:p>
      </dgm:t>
    </dgm:pt>
    <dgm:pt modelId="{19934E51-D32D-4CAF-B1C4-8972C149230A}" type="pres">
      <dgm:prSet presAssocID="{061437CF-F391-4183-8166-7A6B5568C031}" presName="Name0" presStyleCnt="0">
        <dgm:presLayoutVars>
          <dgm:dir/>
          <dgm:animLvl val="lvl"/>
          <dgm:resizeHandles val="exact"/>
        </dgm:presLayoutVars>
      </dgm:prSet>
      <dgm:spPr/>
    </dgm:pt>
    <dgm:pt modelId="{250E5D6E-4EB6-49F6-BB01-0E3046046877}" type="pres">
      <dgm:prSet presAssocID="{51500D4D-0E8B-41BF-B170-2C44D705406E}" presName="parTxOnly" presStyleLbl="node1" presStyleIdx="0" presStyleCnt="4" custLinFactY="-13826" custLinFactNeighborX="-58696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AEE17-0AB9-4A6C-83D7-3F404AB6D7F7}" type="pres">
      <dgm:prSet presAssocID="{E0DAE8AD-D8E1-43ED-A976-DC07C5D0A08F}" presName="parTxOnlySpace" presStyleCnt="0"/>
      <dgm:spPr/>
    </dgm:pt>
    <dgm:pt modelId="{9A3FCBB7-5273-436D-9DCD-0414FA957913}" type="pres">
      <dgm:prSet presAssocID="{2681DF11-52D7-43F4-90A9-6214A83AE208}" presName="parTxOnly" presStyleLbl="node1" presStyleIdx="1" presStyleCnt="4" custScaleY="107950" custLinFactY="-9851" custLinFactNeighborX="6769" custLinFactNeighborY="-100000">
        <dgm:presLayoutVars>
          <dgm:chMax val="0"/>
          <dgm:chPref val="0"/>
          <dgm:bulletEnabled val="1"/>
        </dgm:presLayoutVars>
      </dgm:prSet>
      <dgm:spPr/>
    </dgm:pt>
    <dgm:pt modelId="{1496C609-6C2C-4741-8120-64CE869E8487}" type="pres">
      <dgm:prSet presAssocID="{1ADE2E5D-316F-4F1A-8BBC-3BDBFE2F6FD2}" presName="parTxOnlySpace" presStyleCnt="0"/>
      <dgm:spPr/>
    </dgm:pt>
    <dgm:pt modelId="{A90E9BB2-7314-4579-8641-4522302C9B5D}" type="pres">
      <dgm:prSet presAssocID="{C8B909BF-F70B-43D6-BCD5-E1A703EEA726}" presName="parTxOnly" presStyleLbl="node1" presStyleIdx="2" presStyleCnt="4" custScaleY="177024" custLinFactY="-5105" custLinFactNeighborY="-100000">
        <dgm:presLayoutVars>
          <dgm:chMax val="0"/>
          <dgm:chPref val="0"/>
          <dgm:bulletEnabled val="1"/>
        </dgm:presLayoutVars>
      </dgm:prSet>
      <dgm:spPr/>
    </dgm:pt>
    <dgm:pt modelId="{0A60217B-F71E-4925-B570-8688EBC8B295}" type="pres">
      <dgm:prSet presAssocID="{4ED9354B-EED9-4A4C-85CB-3C8DCD2D9D24}" presName="parTxOnlySpace" presStyleCnt="0"/>
      <dgm:spPr/>
    </dgm:pt>
    <dgm:pt modelId="{903BCC27-8063-445D-B91A-ECBF22903FD0}" type="pres">
      <dgm:prSet presAssocID="{C1D19315-F898-47FE-8760-2A15D285EAD7}" presName="parTxOnly" presStyleLbl="node1" presStyleIdx="3" presStyleCnt="4" custScaleX="127704" custScaleY="199998" custLinFactNeighborX="-14427" custLinFactNeighborY="-97415">
        <dgm:presLayoutVars>
          <dgm:chMax val="0"/>
          <dgm:chPref val="0"/>
          <dgm:bulletEnabled val="1"/>
        </dgm:presLayoutVars>
      </dgm:prSet>
      <dgm:spPr/>
    </dgm:pt>
  </dgm:ptLst>
  <dgm:cxnLst>
    <dgm:cxn modelId="{B5414478-5DF1-4303-A66D-5836261678F0}" type="presOf" srcId="{51500D4D-0E8B-41BF-B170-2C44D705406E}" destId="{250E5D6E-4EB6-49F6-BB01-0E3046046877}" srcOrd="0" destOrd="0" presId="urn:microsoft.com/office/officeart/2005/8/layout/chevron1"/>
    <dgm:cxn modelId="{F443720B-99D7-42C8-9B2C-8AB2C9340218}" srcId="{061437CF-F391-4183-8166-7A6B5568C031}" destId="{2681DF11-52D7-43F4-90A9-6214A83AE208}" srcOrd="1" destOrd="0" parTransId="{A9FAABC0-4C60-44AF-AF12-4688D7F78073}" sibTransId="{1ADE2E5D-316F-4F1A-8BBC-3BDBFE2F6FD2}"/>
    <dgm:cxn modelId="{4A2C24D4-C540-4687-A768-5B6300FE518A}" type="presOf" srcId="{C1D19315-F898-47FE-8760-2A15D285EAD7}" destId="{903BCC27-8063-445D-B91A-ECBF22903FD0}" srcOrd="0" destOrd="0" presId="urn:microsoft.com/office/officeart/2005/8/layout/chevron1"/>
    <dgm:cxn modelId="{7D645742-15B4-4D84-ABCC-914EC0F1C1F2}" srcId="{061437CF-F391-4183-8166-7A6B5568C031}" destId="{51500D4D-0E8B-41BF-B170-2C44D705406E}" srcOrd="0" destOrd="0" parTransId="{6834F5DE-7692-42CA-B906-53916F96C8D0}" sibTransId="{E0DAE8AD-D8E1-43ED-A976-DC07C5D0A08F}"/>
    <dgm:cxn modelId="{C54D8930-58CA-422E-A93D-2F1812FA9B84}" srcId="{061437CF-F391-4183-8166-7A6B5568C031}" destId="{C1D19315-F898-47FE-8760-2A15D285EAD7}" srcOrd="3" destOrd="0" parTransId="{8B4D4238-1DA9-4B7A-80CC-9F4C54EDA374}" sibTransId="{413D1B7B-06DE-4CD4-8616-753062E83A29}"/>
    <dgm:cxn modelId="{61A3F79D-120D-4D27-8C32-63A3FA938647}" type="presOf" srcId="{061437CF-F391-4183-8166-7A6B5568C031}" destId="{19934E51-D32D-4CAF-B1C4-8972C149230A}" srcOrd="0" destOrd="0" presId="urn:microsoft.com/office/officeart/2005/8/layout/chevron1"/>
    <dgm:cxn modelId="{CD81F510-93D3-4085-8964-02FBE9F55ED4}" type="presOf" srcId="{C8B909BF-F70B-43D6-BCD5-E1A703EEA726}" destId="{A90E9BB2-7314-4579-8641-4522302C9B5D}" srcOrd="0" destOrd="0" presId="urn:microsoft.com/office/officeart/2005/8/layout/chevron1"/>
    <dgm:cxn modelId="{72002FFC-39FE-4E5C-A8F3-0D7EEEEF5147}" srcId="{061437CF-F391-4183-8166-7A6B5568C031}" destId="{C8B909BF-F70B-43D6-BCD5-E1A703EEA726}" srcOrd="2" destOrd="0" parTransId="{F0ED310D-6CE2-4071-B2ED-1F463A51B346}" sibTransId="{4ED9354B-EED9-4A4C-85CB-3C8DCD2D9D24}"/>
    <dgm:cxn modelId="{8560E382-C1A9-4D74-A55D-09F498EDBFE5}" type="presOf" srcId="{2681DF11-52D7-43F4-90A9-6214A83AE208}" destId="{9A3FCBB7-5273-436D-9DCD-0414FA957913}" srcOrd="0" destOrd="0" presId="urn:microsoft.com/office/officeart/2005/8/layout/chevron1"/>
    <dgm:cxn modelId="{7375AF7D-20A9-405D-BCE2-29D4F8A67D6A}" type="presParOf" srcId="{19934E51-D32D-4CAF-B1C4-8972C149230A}" destId="{250E5D6E-4EB6-49F6-BB01-0E3046046877}" srcOrd="0" destOrd="0" presId="urn:microsoft.com/office/officeart/2005/8/layout/chevron1"/>
    <dgm:cxn modelId="{D38B36AD-3ED4-4D62-9646-0CBE7A5FB9B5}" type="presParOf" srcId="{19934E51-D32D-4CAF-B1C4-8972C149230A}" destId="{DD5AEE17-0AB9-4A6C-83D7-3F404AB6D7F7}" srcOrd="1" destOrd="0" presId="urn:microsoft.com/office/officeart/2005/8/layout/chevron1"/>
    <dgm:cxn modelId="{561596E3-45FC-45C5-82BC-6FE4F549BFB9}" type="presParOf" srcId="{19934E51-D32D-4CAF-B1C4-8972C149230A}" destId="{9A3FCBB7-5273-436D-9DCD-0414FA957913}" srcOrd="2" destOrd="0" presId="urn:microsoft.com/office/officeart/2005/8/layout/chevron1"/>
    <dgm:cxn modelId="{4B4DA843-BD1B-47B9-87C4-9D3BBC4BD98C}" type="presParOf" srcId="{19934E51-D32D-4CAF-B1C4-8972C149230A}" destId="{1496C609-6C2C-4741-8120-64CE869E8487}" srcOrd="3" destOrd="0" presId="urn:microsoft.com/office/officeart/2005/8/layout/chevron1"/>
    <dgm:cxn modelId="{EFDEB683-0CED-4B19-A52A-AD998BEEFA4E}" type="presParOf" srcId="{19934E51-D32D-4CAF-B1C4-8972C149230A}" destId="{A90E9BB2-7314-4579-8641-4522302C9B5D}" srcOrd="4" destOrd="0" presId="urn:microsoft.com/office/officeart/2005/8/layout/chevron1"/>
    <dgm:cxn modelId="{62121300-AC0B-4C67-A482-8B2E205AF8DA}" type="presParOf" srcId="{19934E51-D32D-4CAF-B1C4-8972C149230A}" destId="{0A60217B-F71E-4925-B570-8688EBC8B295}" srcOrd="5" destOrd="0" presId="urn:microsoft.com/office/officeart/2005/8/layout/chevron1"/>
    <dgm:cxn modelId="{67455666-C41B-4773-B708-A57CFA32790D}" type="presParOf" srcId="{19934E51-D32D-4CAF-B1C4-8972C149230A}" destId="{903BCC27-8063-445D-B91A-ECBF22903F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E5D6E-4EB6-49F6-BB01-0E3046046877}">
      <dsp:nvSpPr>
        <dsp:cNvPr id="0" name=""/>
        <dsp:cNvSpPr/>
      </dsp:nvSpPr>
      <dsp:spPr>
        <a:xfrm>
          <a:off x="0" y="1778432"/>
          <a:ext cx="2010598" cy="80423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Tie-Up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402120" y="1778432"/>
        <a:ext cx="1206359" cy="804239"/>
      </dsp:txXfrm>
    </dsp:sp>
    <dsp:sp modelId="{9A3FCBB7-5273-436D-9DCD-0414FA957913}">
      <dsp:nvSpPr>
        <dsp:cNvPr id="0" name=""/>
        <dsp:cNvSpPr/>
      </dsp:nvSpPr>
      <dsp:spPr>
        <a:xfrm>
          <a:off x="1830583" y="1778432"/>
          <a:ext cx="2010598" cy="868176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Raw School List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264671" y="1778432"/>
        <a:ext cx="1142422" cy="868176"/>
      </dsp:txXfrm>
    </dsp:sp>
    <dsp:sp modelId="{A90E9BB2-7314-4579-8641-4522302C9B5D}">
      <dsp:nvSpPr>
        <dsp:cNvPr id="0" name=""/>
        <dsp:cNvSpPr/>
      </dsp:nvSpPr>
      <dsp:spPr>
        <a:xfrm>
          <a:off x="3626512" y="1538841"/>
          <a:ext cx="2010598" cy="1423696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Survey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338360" y="1538841"/>
        <a:ext cx="586902" cy="1423696"/>
      </dsp:txXfrm>
    </dsp:sp>
    <dsp:sp modelId="{903BCC27-8063-445D-B91A-ECBF22903FD0}">
      <dsp:nvSpPr>
        <dsp:cNvPr id="0" name=""/>
        <dsp:cNvSpPr/>
      </dsp:nvSpPr>
      <dsp:spPr>
        <a:xfrm>
          <a:off x="5407044" y="1508304"/>
          <a:ext cx="2567615" cy="1608462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Select School</a:t>
          </a:r>
          <a:endParaRPr lang="en-US" sz="1400" b="1" kern="1200" dirty="0"/>
        </a:p>
      </dsp:txBody>
      <dsp:txXfrm>
        <a:off x="6211275" y="1508304"/>
        <a:ext cx="959153" cy="1608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8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4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TEAM:5</a:t>
            </a:r>
          </a:p>
          <a:p>
            <a:pPr algn="ctr"/>
            <a:r>
              <a:rPr lang="en-US" sz="7200" b="1" dirty="0" smtClean="0"/>
              <a:t>SCHOOL SELECTION</a:t>
            </a:r>
          </a:p>
          <a:p>
            <a:pPr algn="ctr"/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8794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853586"/>
              </p:ext>
            </p:extLst>
          </p:nvPr>
        </p:nvGraphicFramePr>
        <p:xfrm>
          <a:off x="460375" y="137561"/>
          <a:ext cx="8011102" cy="6191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381000"/>
            <a:ext cx="5638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HOW WE LOOK AT THE PROBLEM: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AutoShape 4" descr="data:image/jpeg;base64,/9j/4AAQSkZJRgABAQAAAQABAAD/2wCEAAkGBxQREhITExMUFBUXFRgXFxgWExUVFhUXFRYXFhgZGBgZHSggGB4lHhcdITEhJSotLzouGCAzODMtNygtLisBCgoKDg0OGxAQGiwkHyY0LCwsLC8sLywsLCwsLCwsLCwsLCwtLCw0LCwsLCwsLCwsLCwsLCwsLCwsLCwsLCwvLP/AABEIARcAtQMBIgACEQEDEQH/xAAcAAEAAgIDAQAAAAAAAAAAAAAABwgFBgECAwT/xABFEAACAgECAwUFBAcECAcAAAABAgADEQQhBRIxBgcTQVEiYXGBkRQygqEjQlJicrHwCHPB0RUkM0OSorLxF1Njg5Oj4f/EABkBAQEBAQEBAAAAAAAAAAAAAAABAgMEBf/EACQRAQEAAgICAQQDAQAAAAAAAAABAhEhMQMSQQQTUYFhcfBC/9oADAMBAAIRAxEAPwCYdXxMKwROV23JHPjlAIG+ATnf+ts4y3V2MMs7DDYZVIUDy2IAbAyG3PSY7W8SSlA1zhPbQoTncuD7PTqeV8k7e1nMxfE+0nttXRW12b/At9lxyNhlYjbfAUfSebLybezx/T5Xqftn/GY2ITYxNNoPLzH2qzWVOVz7ZxYTnc5UTaFYEAg5B3BHmDNL7OVagK51JUuzkgrgewNlBUAY2/nvvNs4ac01f3af9InTxVy82Orr8PpiInVwIiICIiAiIgIiICIiAiIgIiICIiAiIga1xXhqWMyOoPK4sTIzyknmB/4gwx6CeWh0K1mxlREZyCeUAZ9kfXfPWfR2u4xp9J4L32rVzsUBbOCOUkj6hevqZhz2x0HX7bpv/nT+WZ58seXoxzvrrbNlSSFXqxwPd5k/IAn5Y85na0CgKNgAAPgNhMN2U1VWppGpqcWBy6q4BC4SxkPKDuASmc+e3ljGbnXDHUcs8t0iIm2CJofajvW0WjZq1Lam1ditWOVSPJrDtn4ZmnWd+tmfZ0KY9+obP5VzPtGvSptiQHr++3WP/sqNPV/Fz2n+aj8p8Wm75OJKct9ncehpI/NWEey/bqxMTQewvehRxBhTYv2fUH7qluZLD6I+2/7pAPpmb9LLtmyzsiIlQiIgIiICIiAiIgIiIEM06+vtHqtVVqKuWjSNinksdXbxGKlnIPKcioEDG2ep6z7f/CThxOSt5+Nx/wApEPFE1PDdVqKBbdS6OVJSx6+dc8yNlSMgqwYfxTwu7RaxxhtXqmHodRaR9OaXLx88VuWT4S32a7Rtwvio4SAv2FmVac7vU9q84Afq/NYSCG6cwwRgAzHKkdi6s8Q0IJ5R9roOT6i1T9SdvnLby3H1kZpNB75u0p0eh8OtuW3UHw1IOGVAM2MPTbC5/fm2douN1aHT2ai44RB0H3mJ2VVHmSdpWLth2nt4lqDfb7Ixy1oDla0zkAep8yfM/ITnlfhrDHfLBgREEzDsRNg412Sv0um02pdTy2j2hjepiTyBvTmXB+OR6TX4l2OVYgggkEEEEHBBG4IPkZZfur7WHiOjBsOb6SK7f3tvZs/EPzDSs833uV4wdPxJKyfY1CNUfTmALofqCPxSy6rOU3FjoiJ0cCIiAiIgIiICIiAiIgV47/NIa+JJYNhbp0OfVkd1P0HL9ZG3MfU/WTX/AGjNF7Ghu9GtrP4wrr/0N9ZCc67uld6L2rdbE2ZGV1/iQhh+YlxuHaxb6qrk3WxFdf4XUMPyMptLI9yHGPtHDErJy2ndqTn9ke3X8uVgv4ZL0jXP7Q+uYLoqB91jZYfeUCKv05z9ZC8sx3n9ijxShBWypfUxastnlYMAGRiNxnAOfUTRuzfZnTVaDidN9BTiGnosax3w3KGV2qehxsFIXywcg5nny4rtjZpFuj4RqLiBVRc5PTlrYj64wJIHZXsUujcajiVbqqkFfZWyhCejXMjEqAf2lCjqSZxpuM6o8FLJYyCuoInhswsZluK2szDBXkQqQFO/Pk7KRO/dfqeJcwtsa2zRurHNreIDyWpS5VmJasqXLYOxCNgHqE8eVx2tykukp8XNPg2/aOXweU+JzjKlfTHn7gN84xvIa453c3Fms0VNxpxzBLuSuzfyUM/Ofg6qfjJsutVVZmIwoJbzxyjmP+chHtjquK28SOlWy9bDg1VU2NUoBr8XCkEB+UZBcnflPToM4YXLelyy00zWaG2luW2uytvR0Zf5jed+Ea06e+i4ZzValmB1PIwYj5gYksdoddeeEag3sGVqdOAWBFiW2Cs21Nt7XKTjmzncq2WUkw5LZZbKvfK3HZ3j1OvoW/TvzIdiDsyMOqsPIj+tpk5Av9n/AIgy6zUUZ9myjnx5c1bqAfo5H09JPU6Y3bhlNUiIlZIiICIiAiIgIiIGgd+HDTdwuxgMmixLtvQEo30VyflK2y5Wu0iXV2VWDmSxGRh6qwKkfQypXangT6DVXaazJKN7LYxzod0cfEfmCPKdJzBipKXcJx1dPqrtNYeX7SF8Mk7eJVzHl9xZWO/7oHmJF4P/AHnKWlSGUlSpBUqcMpByCD1yDvma41yq50ifvq4oNJRZSh/S65hznzWilEUrn0LH/neZbuy7yK+IIlF7LXqwMYOFW/A+8nlzeZX4kbdMP3/cBaymjWICRTlLB6JYV5W+AYY/FOGeOmsO2L7oXS/RX6Z1R+W3mKOoYFbFG+Dt1Uib1w7s/pqfuabTocg5WmsHI6HIGciV+7Mces0GoW+vfGzrnZ0PVT/gfWWF4JxqrWUi6hgwI6HqrfsuOoM4Xc4ejfD6dNhvEzjdyCPTACbj3hQfg0x+t7NaWwgnS6ckdCaa8gA5xnExOg1vFTeUtpqFYLHmAyjDOw5+fIGN88pb1U+W1X3BFLMcADfG/wAgPM+6Zlsb8nj+3ZzL/V2jbvl1wq0un0owC783KMABKxgYA8uYj6SIJmu1/H21+qe85C/drX9lB0+Z6n4zCzpjOHOth7AdoBw/XU6hs+GMpZjc+G4wSB54OGx+7LR6LVpci2VOrowyrKQVIPoRKdzJ8G7QarRk/ZtRZTk5IVvZJ9ShypPympdMZY7W4iVw0Xe9xOvHNZVaPSylR+aFZJ/d53mV8SfwLa/B1GCQA3MlgHXkJ3BHXlPl5neamTncLEgRETTBERAREQEREBNF71ewo4nQHqAGqqB8MnYWL1NTH39QT0PoCZvUSy6FMbqmRmR1KupKsrAhlYHBBB6ETpLJd5ndxXxJTdTy16tRs3RbgOi2e/yDeXQ5HSumt0b02PVajJYh5WVhgqR/XWb/AJivFSQQQSCDkEHBBHQg+UkLRd6l50Oo0eqUagvS1ddrH2hzDl/S/t4ByG65G+c5EeRHxqke2Jn+w/EraNbR4TsoexUcLuGVjg5B2OOvymvK+38pIvcXpq7tdctijnGmc1nzQllRiufPlf6Z9853w7+eHX3iY82DblQ+/mZc/h5Tj6mE0+TlzzHoNsKudjyj1x5nJ6+W09LX5CFs9lj81OxOQfIbHrg7TvpENwBTIU/rkY2/dVtyfQkY3zk9D5/Ste0Vb4npzXdch25bHX6MRPmmU7ZawWa/WOv3fHsVcbjlrPhr8dkExLWbnpPT9r+WfeO0TqLPUfSfVw5K2tqFrFajYosYDJVCw5jj1AyZjLCyballfPMt2R4kul1ulvY4Wu5S5G+EJ5X/AOUmevGuyup0xJNbW1HdL6lNlNieTK65AyPI4M2bhuq4dr6aqtZRqNPqa0WsajTUs4tVAFU2IqklsAZ9n5+U52qsFotdVcgeqxLEIyGRgwI+IngeKIzmqplssH3gpyK8+dhH3fcOp8h1Iivs/wB0mjsIbx9bYh3INDaUEe8ugJ+Ulbg/CadJUtOnrWqteiqPPzJPUk+p3m5bXCyR9sRE2yREQEREBERATTu8Hu/o4onN/stSowloHUfsWD9ZfzHl5g7jEsuhT/j/AAS/Q3NRqEKON/VXXyZG/WU+vyOCCJjsS2XbTsnTxPTmm0YYZNVgHt1P6j1B816EfIirfGuF2aS6zT3DFlTlWx0OwII9QQQR7jOk1ZtXxeXzH+M3zuRvC8UVCcGym1FPow5bR+VZ+WR5zQ/L5/5zKdleK/ZNZpdR0Fdqs38BPLZ/yFpfwJl74dTbp/s1qWeG7+MrKjEhlUIFOCMEAE9ehs29Ztml59Hw9rbX5+XTnUXOWLO9nIXsCnyBwAPQbADYiLu9zivj69kBylKLWN9ixHO5+rBfwT6+23bDm4DoqFP6S8Cp99wmlIVyf4iE+IczzYXedfR+o8Vw+l8d1/rzEPgk9evn8Zy/U/Gcp1+G/wBJ1no+Hzicq2JxOxPlE/Ik3um4LdqQ7aTij6WxDmygVc2x6OAX5HB6Z5cg7HyJnThOmurTF1/jt+14S1fkpxKl8C4xbor69RQ3LYhyPRh5qw81I2I/xlp+x/aWriWmTUVbZ2dCcmuwAcyH65B8wQfOc7hO4tytZuIiRkiIgIiICIiAiIgIiICVy7+GU8UIHUaerm+OX6/LEsbKwd8JP+mNZn1qx8Ps9WJvD5GnKZy5HTE6zkH1m5eNKzOk1HOuSSW/WJOST6k+eZj9dcS2OoXYA7gE9cD+uk89PYUORuPOdDtv5/1vM4+P1yuT3ef6u+Xw44Xud/roc/15TpES27u3hBOznc/GKlJIA6k7fGS32+7nmqDX8P5rEG7UEk2D1NTHd/4Tv6E9Jf8AkRFNo7vO2D8L1Is3al8Leg/WUHZlH7S5JHxI85rDDBIIII2IOxBHUEeU4k6FytDq0urS2pg6OoZWHRgdwRPeV67mu3R0do0d7f6va2EJ6U2sfyRid/IHB2yxlhZjKaQiImQiIgIiICIiAiIgJCPf72Xfnr4hWpKcgqvwPuFSfDc+483KT7l9ZN062VhgVYBlIIIIyCDsQQeoll0KYRJd71O69NMj63Rgitd7aeorBO71+fKPNfIbjYYERkTprjagne3Hkc/H+vjPOenJt1G/l8JrHdlix5zkDM4nJMzNI+vhIHj0D1uqB+HiLLiyl6WFCGHVSGHxU5H8pcyi0OquOjKGHwIyJM7uQqOe9Pu1XWq2p0qhdUoyyjAXUAeR8g/o3n0PkVr0UIJBBBBwQRggjYgg9DLnyBO/bsmKLl11S4ruPLaANluxs34wPqpP60Y3faIqf0lle57tUdfogljZv0+K7CTu64/RufiBgn1RpWmbz3Ncb+y8TqUnCagGht9uZvarPx5wF/GZbyqzERE5IREQEREBERAREQEREDw12lW6uypxlbEZGHqrgqfyMpxdUUJrb7yMyn4qcH8xLnSona5Ma/XAdBqrx/8Ac83j1RiZ6V1nr5Zx9dv8Z5zvWp6+WROmHfTUdIiJhCWc7n+ODV8MoGfboHgOP7sAIfmnKfjn0lY5t/dj2x/0XquZ8/Z7QEuA3wATy2AeZXJ29C3niO5oWimK7UcFTXaW/TP0sQgH9lhujfJgD8pkqLldVdGDKwDKwOQysMgg+YIneY6qKZ6vTPU712DldGZHHoyEqw+ojSapqbK7V+9W62L8UYMPzEkjv47P+BrU1SjCalfa9BbWAD8Mryn4hpGLDadN65Vc+mwMqsOjAEfAjIneYfsbcbNBoXJyW0tJPxNS5/OZic7NXSEREgREQEREBERAREQEp3xzUi3U6mwbh77XB9Q1jMP5y4TrkEZIyMZHUfCQjxnuKcZOk1SsPJL1Kkf+4mc/8Im8ehD071sfl1Py3nfU6c1u9bEcyMyN1+8hKny9RPPOOk6TeN204YTicgznI9Pzk1KjgDM7I/KQVO4IIPoRuMZnBJnWOuhMXY3vqZeWriCcy9PHrXDD32VjZveUx/CZNOj1SXItlbq6MAyspBVgehBEppJJ7me2raTULpLW/wBXvbC5/wB1cxwpHorHYj1IO2+cWbRJffRwC3WcPHgJ4j02rbyAZZkCOjBB1J9vmwOvLgZOJA3DuymuvOK9Hd8WrNaj8VmFltpr1b82W/aLMPgzFh+RExfL6xvDHbt2D4c2m4fpKXYM9dYViNwGyeYZ88HI+Uz8xfCnwzJ5Ecw9xBAb65Hzz6zKSTL25ZymqRESoREQEREBERAREQE877lrVndgqqCzMxAVVAySSdgAPOekgnvw7bG2w8Pob9GhH2gg/fsG4r/hXYn97b9XeybEb9pdRVZrNXZUxat9Ra6HBXKvYzDY7+fnMcMf0f8A8nWJ19ldse+cZ9PznESbCIiQIIiIFsewXGvt3D9LexyzV8tnvsQmt/qyk/ORx3e9oNRrtdrG8RjpqyFSpa84Umxa3JUZzy1756l+mFGNF7v+8G7hPiqtYuqs38NnKBbNhzg8p8hgjG+BuMTD09p9RVdqbdPY2mOoZi61HAAZy/KpO64LHBGDOWclaxtibu8PhzJpjqxqho9TRmzT5tROdhnmRgTh+dQFC+qjOQSJ8Vnfjpl09TCi2zUGsF0AFdaWY9pfEbfGehCttIJ1F7WMXsZnc9Wdi7H4s2SZ5zM4moXnmpM1ffZrntRlSmqpXVmrVed3QH2kNjeozuoXylgNHqltrS2shkdVdSOhVgGUj4gymcsH3C9ofH0b6Vzl9M3s56mmwlk+jBl9wCzUZsSfERKhERAREQEREDBduOPfYNDqNTtzKmKwfOxzyoMeY5iCfcDKmu5YlmJZiSWJOSxJyST5kneTr/aA1JNWj0+cK72Wtj/0lVFHz8Un8Mhh9OB5D+c3NSKx8T3sX3D6f5TxOPh/KXijiIIiAiIgJldGitQy+ZO/xH3f695mKn16MMMnBwR/2mM8bceFx7fHE9dSN8+s8pzUiIlCbR3adofsHEKLWOK2Pg2k7AV2EDmJ8grBWPuUzV4IgXSiad3T9ovt3DqmY5tq/Q256lqwOVvfzIVbPqSPKJphuMREBERAREQIJ74tT4nEGXO1VVaY8gTmwn4kWL9BI/tSb13m6YrxPVE/rmph7x4FSfzQj5TTrUgYq1J8dqTK2pPjtSBjySOh/wAvpOBd6gfmJ7On0k290ndj4ZTXa2v29mopYf7PzFlin9f0U/d6n2sctmVgwPZPubv1Wn8bUWHSswzXWU52xjY2AkcmdvZ64646TVuLdk30lpq1Curj3jlYeTI2PaU+vyOCCBaqYvtD2fo11XhXpzDqrDZ62/aRvI/kehBG0vtRV8aZF6KP5n8552Tce2vYfUcPJc/pdPk4tUfcHkLV/UPlzfdO24J5Zp1kltvYxmoG+J4T7NUvnPjmG4REE4gJ3qrZ2VVUszHCqoLMxPQADcn4Tfex3dPrNby2XA6Wk75sU+Kw/crOCPi2PUAycOyfYnR8NX/V6v0hGGtf27W9fa/VG33VAHujSbRv3bdiOL6Wu10tq0ni8h5LUNrnk5sEqpAT73TJPqBiJNUTTJERAREQERECOu9rs4bUXWVjLVry2jG/hAlg34CTn3MT+rvEFqS0k1nX9gOH3MWbTAE5z4dltIOep5a3UZ9+IFdLwAMnYe/pPs4L2T1euI+z0OyH/eMOSrB8/EbYj3Lk+71sXw3snotOQatLSrDo5QPYPxvlvzmagRz2G7qadGyX6krqL1wVGP0NTDoVB3dgejN7iADvJGiICIiBwRnYyM+2/dTXeGu0WKbepq6U2H93/wApvh7PuGS0k2IFPtTWVZkZSrKSrKRgqynDKR5EEYxMewxLP9tO7nS8SPiHmpvx/tawPbwMAWKdnx67NsBnG0hrtz3aarhy+KCNRQB7VqIVNf8AeV5JUfvAkeuNsyrK0vQ1I9iLZaKUJw1hR3CD15UBZvgJY7u57FcNorTUaZk1bnpqGKuQfPkXpUR6fe8iTKzvNo7tu2j8L1SsSTp7CFvTfHL08QD9pevvGR5xotWtida3DAEEEEZBByCD0IM7SoREQEREBERAREQEREBERAREQEREBERATgjOxnMQIT70O6YAPquHJjGWs06jbHUtSPL+7H4fQwexl3JAHfr2F8B/9IadMVWHF6qNq7GO1nuDk4P738UDfO4zjx1XDErY5fTMaTnGeQANUdvIKeT8EkOVz/s98dSjW26d2CjU1gJnO9tRJVfdlWfc+gHnLGQEREBERAREQEREBERAREQEREBERAREQEREBPHWaVLUeuxQ6OpVlIyGVhgg/Ke0QKgdruFtwriVtVTMDRar0vtzAezbUfQkAj5iWn7IceXiGjo1SYHiICyj9Rx7Lrv6MCM+mDIG/tFVgcTqI6tpKyfj4ty/yUST+5XhT0aCl8gV31rYU3ytoZkLj3PWKzj1Un9bYJCiIgIiICIiAiIgIiICIiAiIgIiICIiAiIgIiIEQcY7ENxrjV91/s6PTclOze3cyKHZBg5ReZzluuMY3OVluila1VEUKqqFVVACqqjAAA2AAGMRED0iIg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data:image/jpeg;base64,/9j/4AAQSkZJRgABAQAAAQABAAD/2wCEAAkGBxQREhITExMUFBUXFRgXFxgWExUVFhUXFRYXFhgZGBgZHSggGB4lHhcdITEhJSotLzouGCAzODMtNygtLisBCgoKDg0OGxAQGiwkHyY0LCwsLC8sLywsLCwsLCwsLCwsLCwtLCw0LCwsLCwsLCwsLCwsLCwsLCwsLCwsLCwvLP/AABEIARcAtQMBIgACEQEDEQH/xAAcAAEAAgIDAQAAAAAAAAAAAAAABwgFBgECAwT/xABFEAACAgECAwUFBAcECAcAAAABAgADEQQhBRIxBgcTQVEiYXGBkRQygqEjQlJicrHwCHPB0RUkM0OSorLxF1Njg5Oj4f/EABkBAQEBAQEBAAAAAAAAAAAAAAABAgMEBf/EACQRAQEAAgICAQQDAQAAAAAAAAABAhEhMQMSQQQTUYFhcfBC/9oADAMBAAIRAxEAPwCYdXxMKwROV23JHPjlAIG+ATnf+ts4y3V2MMs7DDYZVIUDy2IAbAyG3PSY7W8SSlA1zhPbQoTncuD7PTqeV8k7e1nMxfE+0nttXRW12b/At9lxyNhlYjbfAUfSebLybezx/T5Xqftn/GY2ITYxNNoPLzH2qzWVOVz7ZxYTnc5UTaFYEAg5B3BHmDNL7OVagK51JUuzkgrgewNlBUAY2/nvvNs4ac01f3af9InTxVy82Orr8PpiInVwIiICIiAiIgIiICIiAiIgIiICIiAiIga1xXhqWMyOoPK4sTIzyknmB/4gwx6CeWh0K1mxlREZyCeUAZ9kfXfPWfR2u4xp9J4L32rVzsUBbOCOUkj6hevqZhz2x0HX7bpv/nT+WZ58seXoxzvrrbNlSSFXqxwPd5k/IAn5Y85na0CgKNgAAPgNhMN2U1VWppGpqcWBy6q4BC4SxkPKDuASmc+e3ljGbnXDHUcs8t0iIm2CJofajvW0WjZq1Lam1ditWOVSPJrDtn4ZmnWd+tmfZ0KY9+obP5VzPtGvSptiQHr++3WP/sqNPV/Fz2n+aj8p8Wm75OJKct9ncehpI/NWEey/bqxMTQewvehRxBhTYv2fUH7qluZLD6I+2/7pAPpmb9LLtmyzsiIlQiIgIiICIiAiIgIiIEM06+vtHqtVVqKuWjSNinksdXbxGKlnIPKcioEDG2ep6z7f/CThxOSt5+Nx/wApEPFE1PDdVqKBbdS6OVJSx6+dc8yNlSMgqwYfxTwu7RaxxhtXqmHodRaR9OaXLx88VuWT4S32a7Rtwvio4SAv2FmVac7vU9q84Afq/NYSCG6cwwRgAzHKkdi6s8Q0IJ5R9roOT6i1T9SdvnLby3H1kZpNB75u0p0eh8OtuW3UHw1IOGVAM2MPTbC5/fm2douN1aHT2ai44RB0H3mJ2VVHmSdpWLth2nt4lqDfb7Ixy1oDla0zkAep8yfM/ITnlfhrDHfLBgREEzDsRNg412Sv0um02pdTy2j2hjepiTyBvTmXB+OR6TX4l2OVYgggkEEEEHBBG4IPkZZfur7WHiOjBsOb6SK7f3tvZs/EPzDSs833uV4wdPxJKyfY1CNUfTmALofqCPxSy6rOU3FjoiJ0cCIiAiIgIiICIiAiIgV47/NIa+JJYNhbp0OfVkd1P0HL9ZG3MfU/WTX/AGjNF7Ghu9GtrP4wrr/0N9ZCc67uld6L2rdbE2ZGV1/iQhh+YlxuHaxb6qrk3WxFdf4XUMPyMptLI9yHGPtHDErJy2ndqTn9ke3X8uVgv4ZL0jXP7Q+uYLoqB91jZYfeUCKv05z9ZC8sx3n9ijxShBWypfUxastnlYMAGRiNxnAOfUTRuzfZnTVaDidN9BTiGnosax3w3KGV2qehxsFIXywcg5nny4rtjZpFuj4RqLiBVRc5PTlrYj64wJIHZXsUujcajiVbqqkFfZWyhCejXMjEqAf2lCjqSZxpuM6o8FLJYyCuoInhswsZluK2szDBXkQqQFO/Pk7KRO/dfqeJcwtsa2zRurHNreIDyWpS5VmJasqXLYOxCNgHqE8eVx2tykukp8XNPg2/aOXweU+JzjKlfTHn7gN84xvIa453c3Fms0VNxpxzBLuSuzfyUM/Ofg6qfjJsutVVZmIwoJbzxyjmP+chHtjquK28SOlWy9bDg1VU2NUoBr8XCkEB+UZBcnflPToM4YXLelyy00zWaG2luW2uytvR0Zf5jed+Ea06e+i4ZzValmB1PIwYj5gYksdoddeeEag3sGVqdOAWBFiW2Cs21Nt7XKTjmzncq2WUkw5LZZbKvfK3HZ3j1OvoW/TvzIdiDsyMOqsPIj+tpk5Av9n/AIgy6zUUZ9myjnx5c1bqAfo5H09JPU6Y3bhlNUiIlZIiICIiAiIgIiIGgd+HDTdwuxgMmixLtvQEo30VyflK2y5Wu0iXV2VWDmSxGRh6qwKkfQypXangT6DVXaazJKN7LYxzod0cfEfmCPKdJzBipKXcJx1dPqrtNYeX7SF8Mk7eJVzHl9xZWO/7oHmJF4P/AHnKWlSGUlSpBUqcMpByCD1yDvma41yq50ifvq4oNJRZSh/S65hznzWilEUrn0LH/neZbuy7yK+IIlF7LXqwMYOFW/A+8nlzeZX4kbdMP3/cBaymjWICRTlLB6JYV5W+AYY/FOGeOmsO2L7oXS/RX6Z1R+W3mKOoYFbFG+Dt1Uib1w7s/pqfuabTocg5WmsHI6HIGciV+7Mces0GoW+vfGzrnZ0PVT/gfWWF4JxqrWUi6hgwI6HqrfsuOoM4Xc4ejfD6dNhvEzjdyCPTACbj3hQfg0x+t7NaWwgnS6ckdCaa8gA5xnExOg1vFTeUtpqFYLHmAyjDOw5+fIGN88pb1U+W1X3BFLMcADfG/wAgPM+6Zlsb8nj+3ZzL/V2jbvl1wq0un0owC783KMABKxgYA8uYj6SIJmu1/H21+qe85C/drX9lB0+Z6n4zCzpjOHOth7AdoBw/XU6hs+GMpZjc+G4wSB54OGx+7LR6LVpci2VOrowyrKQVIPoRKdzJ8G7QarRk/ZtRZTk5IVvZJ9ShypPympdMZY7W4iVw0Xe9xOvHNZVaPSylR+aFZJ/d53mV8SfwLa/B1GCQA3MlgHXkJ3BHXlPl5neamTncLEgRETTBERAREQEREBNF71ewo4nQHqAGqqB8MnYWL1NTH39QT0PoCZvUSy6FMbqmRmR1KupKsrAhlYHBBB6ETpLJd5ndxXxJTdTy16tRs3RbgOi2e/yDeXQ5HSumt0b02PVajJYh5WVhgqR/XWb/AJivFSQQQSCDkEHBBHQg+UkLRd6l50Oo0eqUagvS1ddrH2hzDl/S/t4ByG65G+c5EeRHxqke2Jn+w/EraNbR4TsoexUcLuGVjg5B2OOvymvK+38pIvcXpq7tdctijnGmc1nzQllRiufPlf6Z9853w7+eHX3iY82DblQ+/mZc/h5Tj6mE0+TlzzHoNsKudjyj1x5nJ6+W09LX5CFs9lj81OxOQfIbHrg7TvpENwBTIU/rkY2/dVtyfQkY3zk9D5/Ste0Vb4npzXdch25bHX6MRPmmU7ZawWa/WOv3fHsVcbjlrPhr8dkExLWbnpPT9r+WfeO0TqLPUfSfVw5K2tqFrFajYosYDJVCw5jj1AyZjLCyballfPMt2R4kul1ulvY4Wu5S5G+EJ5X/AOUmevGuyup0xJNbW1HdL6lNlNieTK65AyPI4M2bhuq4dr6aqtZRqNPqa0WsajTUs4tVAFU2IqklsAZ9n5+U52qsFotdVcgeqxLEIyGRgwI+IngeKIzmqplssH3gpyK8+dhH3fcOp8h1Iivs/wB0mjsIbx9bYh3INDaUEe8ugJ+Ulbg/CadJUtOnrWqteiqPPzJPUk+p3m5bXCyR9sRE2yREQEREBERATTu8Hu/o4onN/stSowloHUfsWD9ZfzHl5g7jEsuhT/j/AAS/Q3NRqEKON/VXXyZG/WU+vyOCCJjsS2XbTsnTxPTmm0YYZNVgHt1P6j1B816EfIirfGuF2aS6zT3DFlTlWx0OwII9QQQR7jOk1ZtXxeXzH+M3zuRvC8UVCcGym1FPow5bR+VZ+WR5zQ/L5/5zKdleK/ZNZpdR0Fdqs38BPLZ/yFpfwJl74dTbp/s1qWeG7+MrKjEhlUIFOCMEAE9ehs29Ztml59Hw9rbX5+XTnUXOWLO9nIXsCnyBwAPQbADYiLu9zivj69kBylKLWN9ixHO5+rBfwT6+23bDm4DoqFP6S8Cp99wmlIVyf4iE+IczzYXedfR+o8Vw+l8d1/rzEPgk9evn8Zy/U/Gcp1+G/wBJ1no+Hzicq2JxOxPlE/Ik3um4LdqQ7aTij6WxDmygVc2x6OAX5HB6Z5cg7HyJnThOmurTF1/jt+14S1fkpxKl8C4xbor69RQ3LYhyPRh5qw81I2I/xlp+x/aWriWmTUVbZ2dCcmuwAcyH65B8wQfOc7hO4tytZuIiRkiIgIiICIiAiIgIiICVy7+GU8UIHUaerm+OX6/LEsbKwd8JP+mNZn1qx8Ps9WJvD5GnKZy5HTE6zkH1m5eNKzOk1HOuSSW/WJOST6k+eZj9dcS2OoXYA7gE9cD+uk89PYUORuPOdDtv5/1vM4+P1yuT3ef6u+Xw44Xud/roc/15TpES27u3hBOznc/GKlJIA6k7fGS32+7nmqDX8P5rEG7UEk2D1NTHd/4Tv6E9Jf8AkRFNo7vO2D8L1Is3al8Leg/WUHZlH7S5JHxI85rDDBIIII2IOxBHUEeU4k6FytDq0urS2pg6OoZWHRgdwRPeV67mu3R0do0d7f6va2EJ6U2sfyRid/IHB2yxlhZjKaQiImQiIgIiICIiAiIgJCPf72Xfnr4hWpKcgqvwPuFSfDc+483KT7l9ZN062VhgVYBlIIIIyCDsQQeoll0KYRJd71O69NMj63Rgitd7aeorBO71+fKPNfIbjYYERkTprjagne3Hkc/H+vjPOenJt1G/l8JrHdlix5zkDM4nJMzNI+vhIHj0D1uqB+HiLLiyl6WFCGHVSGHxU5H8pcyi0OquOjKGHwIyJM7uQqOe9Pu1XWq2p0qhdUoyyjAXUAeR8g/o3n0PkVr0UIJBBBBwQRggjYgg9DLnyBO/bsmKLl11S4ruPLaANluxs34wPqpP60Y3faIqf0lle57tUdfogljZv0+K7CTu64/RufiBgn1RpWmbz3Ncb+y8TqUnCagGht9uZvarPx5wF/GZbyqzERE5IREQEREBERAREQEREDw12lW6uypxlbEZGHqrgqfyMpxdUUJrb7yMyn4qcH8xLnSona5Ma/XAdBqrx/8Ac83j1RiZ6V1nr5Zx9dv8Z5zvWp6+WROmHfTUdIiJhCWc7n+ODV8MoGfboHgOP7sAIfmnKfjn0lY5t/dj2x/0XquZ8/Z7QEuA3wATy2AeZXJ29C3niO5oWimK7UcFTXaW/TP0sQgH9lhujfJgD8pkqLldVdGDKwDKwOQysMgg+YIneY6qKZ6vTPU712DldGZHHoyEqw+ojSapqbK7V+9W62L8UYMPzEkjv47P+BrU1SjCalfa9BbWAD8Mryn4hpGLDadN65Vc+mwMqsOjAEfAjIneYfsbcbNBoXJyW0tJPxNS5/OZic7NXSEREgREQEREBERAREQEp3xzUi3U6mwbh77XB9Q1jMP5y4TrkEZIyMZHUfCQjxnuKcZOk1SsPJL1Kkf+4mc/8Im8ehD071sfl1Py3nfU6c1u9bEcyMyN1+8hKny9RPPOOk6TeN204YTicgznI9Pzk1KjgDM7I/KQVO4IIPoRuMZnBJnWOuhMXY3vqZeWriCcy9PHrXDD32VjZveUx/CZNOj1SXItlbq6MAyspBVgehBEppJJ7me2raTULpLW/wBXvbC5/wB1cxwpHorHYj1IO2+cWbRJffRwC3WcPHgJ4j02rbyAZZkCOjBB1J9vmwOvLgZOJA3DuymuvOK9Hd8WrNaj8VmFltpr1b82W/aLMPgzFh+RExfL6xvDHbt2D4c2m4fpKXYM9dYViNwGyeYZ88HI+Uz8xfCnwzJ5Ecw9xBAb65Hzz6zKSTL25ZymqRESoREQEREBERAREQE877lrVndgqqCzMxAVVAySSdgAPOekgnvw7bG2w8Pob9GhH2gg/fsG4r/hXYn97b9XeybEb9pdRVZrNXZUxat9Ra6HBXKvYzDY7+fnMcMf0f8A8nWJ19ldse+cZ9PznESbCIiQIIiIFsewXGvt3D9LexyzV8tnvsQmt/qyk/ORx3e9oNRrtdrG8RjpqyFSpa84Umxa3JUZzy1756l+mFGNF7v+8G7hPiqtYuqs38NnKBbNhzg8p8hgjG+BuMTD09p9RVdqbdPY2mOoZi61HAAZy/KpO64LHBGDOWclaxtibu8PhzJpjqxqho9TRmzT5tROdhnmRgTh+dQFC+qjOQSJ8Vnfjpl09TCi2zUGsF0AFdaWY9pfEbfGehCttIJ1F7WMXsZnc9Wdi7H4s2SZ5zM4moXnmpM1ffZrntRlSmqpXVmrVed3QH2kNjeozuoXylgNHqltrS2shkdVdSOhVgGUj4gymcsH3C9ofH0b6Vzl9M3s56mmwlk+jBl9wCzUZsSfERKhERAREQEREDBduOPfYNDqNTtzKmKwfOxzyoMeY5iCfcDKmu5YlmJZiSWJOSxJyST5kneTr/aA1JNWj0+cK72Wtj/0lVFHz8Un8Mhh9OB5D+c3NSKx8T3sX3D6f5TxOPh/KXijiIIiAiIgJldGitQy+ZO/xH3f695mKn16MMMnBwR/2mM8bceFx7fHE9dSN8+s8pzUiIlCbR3adofsHEKLWOK2Pg2k7AV2EDmJ8grBWPuUzV4IgXSiad3T9ovt3DqmY5tq/Q256lqwOVvfzIVbPqSPKJphuMREBERAREQIJ74tT4nEGXO1VVaY8gTmwn4kWL9BI/tSb13m6YrxPVE/rmph7x4FSfzQj5TTrUgYq1J8dqTK2pPjtSBjySOh/wAvpOBd6gfmJ7On0k290ndj4ZTXa2v29mopYf7PzFlin9f0U/d6n2sctmVgwPZPubv1Wn8bUWHSswzXWU52xjY2AkcmdvZ64646TVuLdk30lpq1Curj3jlYeTI2PaU+vyOCCBaqYvtD2fo11XhXpzDqrDZ62/aRvI/kehBG0vtRV8aZF6KP5n8552Tce2vYfUcPJc/pdPk4tUfcHkLV/UPlzfdO24J5Zp1kltvYxmoG+J4T7NUvnPjmG4REE4gJ3qrZ2VVUszHCqoLMxPQADcn4Tfex3dPrNby2XA6Wk75sU+Kw/crOCPi2PUAycOyfYnR8NX/V6v0hGGtf27W9fa/VG33VAHujSbRv3bdiOL6Wu10tq0ni8h5LUNrnk5sEqpAT73TJPqBiJNUTTJERAREQERECOu9rs4bUXWVjLVry2jG/hAlg34CTn3MT+rvEFqS0k1nX9gOH3MWbTAE5z4dltIOep5a3UZ9+IFdLwAMnYe/pPs4L2T1euI+z0OyH/eMOSrB8/EbYj3Lk+71sXw3snotOQatLSrDo5QPYPxvlvzmagRz2G7qadGyX6krqL1wVGP0NTDoVB3dgejN7iADvJGiICIiBwRnYyM+2/dTXeGu0WKbepq6U2H93/wApvh7PuGS0k2IFPtTWVZkZSrKSrKRgqynDKR5EEYxMewxLP9tO7nS8SPiHmpvx/tawPbwMAWKdnx67NsBnG0hrtz3aarhy+KCNRQB7VqIVNf8AeV5JUfvAkeuNsyrK0vQ1I9iLZaKUJw1hR3CD15UBZvgJY7u57FcNorTUaZk1bnpqGKuQfPkXpUR6fe8iTKzvNo7tu2j8L1SsSTp7CFvTfHL08QD9pevvGR5xotWtida3DAEEEEZBByCD0IM7SoREQEREBERAREQEREBERAREQEREBERATgjOxnMQIT70O6YAPquHJjGWs06jbHUtSPL+7H4fQwexl3JAHfr2F8B/9IadMVWHF6qNq7GO1nuDk4P738UDfO4zjx1XDErY5fTMaTnGeQANUdvIKeT8EkOVz/s98dSjW26d2CjU1gJnO9tRJVfdlWfc+gHnLGQEREBERAREQEREBERAREQEREBERAREQEREBPHWaVLUeuxQ6OpVlIyGVhgg/Ke0QKgdruFtwriVtVTMDRar0vtzAezbUfQkAj5iWn7IceXiGjo1SYHiICyj9Rx7Lrv6MCM+mDIG/tFVgcTqI6tpKyfj4ty/yUST+5XhT0aCl8gV31rYU3ytoZkLj3PWKzj1Un9bYJCiIgIiICIiAiIgIiICIiAiIgIiICIiAiIgIiIEQcY7ENxrjV91/s6PTclOze3cyKHZBg5ReZzluuMY3OVluila1VEUKqqFVVACqqjAAA2AAGMRED0iIg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18" y="3254329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33547"/>
            <a:ext cx="1527344" cy="157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SHRIYA\AppData\Local\Microsoft\Windows\Temporary Internet Files\Content.IE5\4BDOJB7U\300px-Handshake_icon.svg_1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965427"/>
            <a:ext cx="173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SHRIYA\AppData\Local\Microsoft\Windows\Temporary Internet Files\Content.IE5\7273UG5S\checklist[1]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70915"/>
            <a:ext cx="1295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1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6858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</a:p>
          <a:p>
            <a:r>
              <a:rPr lang="en-US" dirty="0" smtClean="0"/>
              <a:t>2.</a:t>
            </a:r>
          </a:p>
          <a:p>
            <a:r>
              <a:rPr lang="en-US" smtClean="0"/>
              <a:t>3.</a:t>
            </a:r>
            <a:endParaRPr lang="en-US" dirty="0" smtClean="0"/>
          </a:p>
          <a:p>
            <a:r>
              <a:rPr lang="en-US" dirty="0" smtClean="0"/>
              <a:t>4.</a:t>
            </a:r>
          </a:p>
          <a:p>
            <a:r>
              <a:rPr lang="en-US" dirty="0" smtClean="0"/>
              <a:t>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0"/>
            <a:ext cx="7924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WHAT </a:t>
            </a:r>
            <a:r>
              <a:rPr lang="en-US" sz="2800" b="1" dirty="0" smtClean="0"/>
              <a:t>WE WANT TO DO: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Inserting a rating or a credibility index for partners. Based on their previous work, user satisfaction, delivery etc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 smtClean="0"/>
              <a:t>What </a:t>
            </a:r>
            <a:r>
              <a:rPr lang="en-US" sz="2800" b="1" dirty="0"/>
              <a:t>schools have been rebuilt or undergoing </a:t>
            </a:r>
            <a:r>
              <a:rPr lang="en-US" sz="2800" b="1" dirty="0" smtClean="0"/>
              <a:t>transition </a:t>
            </a:r>
            <a:r>
              <a:rPr lang="en-US" sz="2800" b="1" dirty="0"/>
              <a:t>and what schools still need aid.</a:t>
            </a:r>
          </a:p>
          <a:p>
            <a:endParaRPr lang="en-US" sz="2800" b="1" dirty="0"/>
          </a:p>
          <a:p>
            <a:r>
              <a:rPr lang="en-US" sz="2800" b="1" dirty="0" smtClean="0"/>
              <a:t>Damage </a:t>
            </a:r>
            <a:r>
              <a:rPr lang="en-US" sz="2800" b="1" dirty="0"/>
              <a:t>estimation via Google maps.</a:t>
            </a:r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952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5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76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SHRIYA</dc:creator>
  <cp:lastModifiedBy>SHRIYA</cp:lastModifiedBy>
  <cp:revision>15</cp:revision>
  <dcterms:created xsi:type="dcterms:W3CDTF">2015-07-11T21:14:25Z</dcterms:created>
  <dcterms:modified xsi:type="dcterms:W3CDTF">2015-07-12T03:46:28Z</dcterms:modified>
</cp:coreProperties>
</file>