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TEAM:5</a:t>
            </a:r>
          </a:p>
          <a:p>
            <a:pPr algn="ctr"/>
            <a:r>
              <a:rPr lang="en-US" sz="7200" b="1" dirty="0" smtClean="0"/>
              <a:t>SCHOOL SELECTION</a:t>
            </a:r>
          </a:p>
          <a:p>
            <a:pPr algn="ctr"/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794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95400"/>
            <a:ext cx="85344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81000"/>
            <a:ext cx="5638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HOW WE LOOK AT THE PROBLEM: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743200"/>
            <a:ext cx="7315200" cy="0"/>
          </a:xfrm>
          <a:prstGeom prst="line">
            <a:avLst/>
          </a:prstGeom>
          <a:ln w="82550" cmpd="sng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eativefan.com/important/cf/2013/07/high-school-graduation-quotes/ralph-w-sockman-qu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84564"/>
            <a:ext cx="789709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WHAT WE WANT TO DO:</a:t>
            </a:r>
          </a:p>
          <a:p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sz="2800" b="1" dirty="0" smtClean="0"/>
          </a:p>
          <a:p>
            <a:r>
              <a:rPr lang="en-US" sz="2800" b="1" dirty="0" smtClean="0"/>
              <a:t>Inserting a rating or a credibility index for partners. </a:t>
            </a:r>
            <a:r>
              <a:rPr lang="en-US" sz="2800" b="1" dirty="0" smtClean="0"/>
              <a:t>Based on their previous work, user satisfaction, delivery etc.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52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/>
              <a:t>6</a:t>
            </a:r>
            <a:r>
              <a:rPr lang="en-US" sz="2800" b="1" dirty="0" smtClean="0"/>
              <a:t>.What schools have been rebuilt or undergoing </a:t>
            </a:r>
            <a:r>
              <a:rPr lang="en-US" sz="2800" b="1" dirty="0" err="1" smtClean="0"/>
              <a:t>trnsition</a:t>
            </a:r>
            <a:r>
              <a:rPr lang="en-US" sz="2800" b="1" dirty="0" smtClean="0"/>
              <a:t> and what schools still need aid.</a:t>
            </a:r>
          </a:p>
          <a:p>
            <a:endParaRPr lang="en-US" sz="2800" b="1" dirty="0" smtClean="0"/>
          </a:p>
          <a:p>
            <a:r>
              <a:rPr lang="en-US" sz="2800" b="1" dirty="0"/>
              <a:t>7</a:t>
            </a:r>
            <a:r>
              <a:rPr lang="en-US" sz="2800" b="1" dirty="0" smtClean="0"/>
              <a:t>.Damage estimation via Google maps.</a:t>
            </a:r>
            <a:endParaRPr lang="en-US" sz="2800" b="1" dirty="0"/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815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SHRIYA</dc:creator>
  <cp:lastModifiedBy>SHRIYA</cp:lastModifiedBy>
  <cp:revision>8</cp:revision>
  <dcterms:created xsi:type="dcterms:W3CDTF">2015-07-11T21:14:25Z</dcterms:created>
  <dcterms:modified xsi:type="dcterms:W3CDTF">2015-07-11T22:38:41Z</dcterms:modified>
</cp:coreProperties>
</file>