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9" r:id="rId3"/>
    <p:sldId id="260" r:id="rId4"/>
    <p:sldId id="263" r:id="rId5"/>
    <p:sldId id="262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4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18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5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176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8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7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6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737" y="2404531"/>
            <a:ext cx="7766936" cy="1646302"/>
          </a:xfrm>
        </p:spPr>
        <p:txBody>
          <a:bodyPr/>
          <a:lstStyle/>
          <a:p>
            <a:r>
              <a:rPr lang="en-US" dirty="0" smtClean="0"/>
              <a:t>Code for Good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09809"/>
          </a:xfrm>
        </p:spPr>
        <p:txBody>
          <a:bodyPr/>
          <a:lstStyle/>
          <a:p>
            <a:r>
              <a:rPr lang="en-US" sz="2800" dirty="0" smtClean="0"/>
              <a:t>Team 9</a:t>
            </a:r>
          </a:p>
          <a:p>
            <a:r>
              <a:rPr lang="en-US" sz="2400" dirty="0" smtClean="0"/>
              <a:t>#4:Impact Measurement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1" y="0"/>
            <a:ext cx="1674254" cy="16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1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4" y="0"/>
            <a:ext cx="1545465" cy="154546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17640" y="2306391"/>
            <a:ext cx="4620275" cy="40944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Defining the quantifiable parameters</a:t>
            </a:r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Digitalization of the data collection and analysis</a:t>
            </a:r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Social and economic impact assessment of the school </a:t>
            </a:r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reports and correlating outcomes of selected school with real stats.</a:t>
            </a:r>
          </a:p>
          <a:p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43013" y="2763591"/>
            <a:ext cx="4124480" cy="409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Academics and demographic data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 via forms and graphical analysis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Relative data and the success rate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43013" y="1662446"/>
            <a:ext cx="62430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Identified Solution </a:t>
            </a:r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55987" y="1662446"/>
            <a:ext cx="62430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Basic Challenges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9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04469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Key Highlights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39331"/>
            <a:ext cx="7766936" cy="347510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Partner registration/login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Periodic Data Updates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Pictographic representation of analyzed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Accessibility on mouse-over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Interactive data representation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0"/>
            <a:ext cx="1545465" cy="15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0"/>
            <a:ext cx="1545465" cy="154546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20461" y="1545465"/>
            <a:ext cx="8153541" cy="4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0"/>
            <a:ext cx="1545465" cy="154546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1545465"/>
            <a:ext cx="8346724" cy="50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3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0"/>
            <a:ext cx="1545465" cy="154546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27280" y="1545466"/>
            <a:ext cx="8346724" cy="48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0"/>
            <a:ext cx="1545465" cy="154546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7067" y="1545465"/>
            <a:ext cx="7766936" cy="965915"/>
          </a:xfrm>
        </p:spPr>
        <p:txBody>
          <a:bodyPr/>
          <a:lstStyle/>
          <a:p>
            <a:pPr algn="ctr"/>
            <a:r>
              <a:rPr lang="en-US" dirty="0" smtClean="0"/>
              <a:t>Road Ahead…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7067" y="2704563"/>
            <a:ext cx="7766936" cy="31166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Dynamic representation of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Modifying the database as per the improved parameters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05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Servjeet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 smtClean="0"/>
          </a:p>
          <a:p>
            <a:r>
              <a:rPr lang="en-US" dirty="0" err="1" smtClean="0"/>
              <a:t>Saloni</a:t>
            </a:r>
            <a:r>
              <a:rPr lang="en-US" dirty="0" smtClean="0"/>
              <a:t> </a:t>
            </a:r>
            <a:r>
              <a:rPr lang="en-US" dirty="0" err="1" smtClean="0"/>
              <a:t>Rane</a:t>
            </a:r>
            <a:endParaRPr lang="en-US" dirty="0" smtClean="0"/>
          </a:p>
          <a:p>
            <a:r>
              <a:rPr lang="en-US" dirty="0" err="1" smtClean="0"/>
              <a:t>Sejal</a:t>
            </a:r>
            <a:r>
              <a:rPr lang="en-US" dirty="0" smtClean="0"/>
              <a:t> Vyas</a:t>
            </a:r>
          </a:p>
          <a:p>
            <a:r>
              <a:rPr lang="en-US" dirty="0" err="1" smtClean="0"/>
              <a:t>Tanveer</a:t>
            </a:r>
            <a:r>
              <a:rPr lang="en-US" dirty="0" smtClean="0"/>
              <a:t> </a:t>
            </a:r>
            <a:r>
              <a:rPr lang="en-US" dirty="0" err="1" smtClean="0"/>
              <a:t>Anand</a:t>
            </a:r>
            <a:endParaRPr lang="en-US" dirty="0" smtClean="0"/>
          </a:p>
          <a:p>
            <a:r>
              <a:rPr lang="en-US" dirty="0" smtClean="0"/>
              <a:t>Gaurav Deshpande</a:t>
            </a:r>
          </a:p>
          <a:p>
            <a:r>
              <a:rPr lang="en-US" dirty="0" err="1" smtClean="0"/>
              <a:t>Vikas</a:t>
            </a:r>
            <a:r>
              <a:rPr lang="en-US" dirty="0" smtClean="0"/>
              <a:t>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9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</TotalTime>
  <Words>107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Code for Good</vt:lpstr>
      <vt:lpstr>PowerPoint Presentation</vt:lpstr>
      <vt:lpstr>Key Highlights</vt:lpstr>
      <vt:lpstr>PowerPoint Presentation</vt:lpstr>
      <vt:lpstr>PowerPoint Presentation</vt:lpstr>
      <vt:lpstr>PowerPoint Presentation</vt:lpstr>
      <vt:lpstr>Road Ahead…</vt:lpstr>
      <vt:lpstr>Team Members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</dc:title>
  <dc:creator>Gaurav Deshpande</dc:creator>
  <cp:lastModifiedBy>Gaurav Deshpande</cp:lastModifiedBy>
  <cp:revision>17</cp:revision>
  <dcterms:created xsi:type="dcterms:W3CDTF">2015-07-11T21:58:26Z</dcterms:created>
  <dcterms:modified xsi:type="dcterms:W3CDTF">2015-07-12T06:26:58Z</dcterms:modified>
</cp:coreProperties>
</file>