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jffwatch.weebly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4 </a:t>
            </a:r>
            <a:r>
              <a:rPr lang="en-US" dirty="0" smtClean="0"/>
              <a:t>Good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 – Ohio Dominican University</a:t>
            </a:r>
            <a:endParaRPr lang="en-US" dirty="0"/>
          </a:p>
        </p:txBody>
      </p:sp>
      <p:pic>
        <p:nvPicPr>
          <p:cNvPr id="2050" name="Picture 2" descr="LeBron James Family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65" y="153649"/>
            <a:ext cx="2201170" cy="22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80" y="5896588"/>
            <a:ext cx="3707998" cy="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Written in C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dn.cultofmac.com/wp-content/uploads/2015/06/pebble-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2016854"/>
            <a:ext cx="3982148" cy="39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9904" y="5872768"/>
            <a:ext cx="2331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CultOfMac.com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9269" y="2653045"/>
            <a:ext cx="3515932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2800" dirty="0"/>
              <a:t>Utilizing: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GPS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Website integration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http://ljffwatch.weebly.com/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128" y="2663776"/>
            <a:ext cx="3515932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2800" dirty="0" smtClean="0"/>
              <a:t>Focused Around: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Attendance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Grades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 Curriculars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Stressors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PROMISE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600" y="1807700"/>
            <a:ext cx="2434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Personal</a:t>
            </a:r>
          </a:p>
          <a:p>
            <a:pPr algn="r"/>
            <a:endParaRPr lang="en-US" sz="2800" dirty="0" smtClean="0"/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Educational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Fashionable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9738" y="1803175"/>
            <a:ext cx="2434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Utilitarian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Functional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Responsive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2708" y="1745944"/>
            <a:ext cx="24341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Simplistic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Integrated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1028" name="Picture 4" descr="Akron I Promise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11" y="2360709"/>
            <a:ext cx="2857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5" y="38637"/>
            <a:ext cx="8322352" cy="63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6" y="0"/>
            <a:ext cx="8319696" cy="63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6" y="0"/>
            <a:ext cx="8348110" cy="63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1" y="0"/>
            <a:ext cx="8326645" cy="63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2" y="0"/>
            <a:ext cx="8343073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88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Companion App</a:t>
            </a:r>
          </a:p>
          <a:p>
            <a:pPr lvl="1"/>
            <a:r>
              <a:rPr lang="en-US" sz="2400" dirty="0" smtClean="0"/>
              <a:t>Enter new fields for stressors or extra curriculars</a:t>
            </a:r>
          </a:p>
          <a:p>
            <a:pPr lvl="1"/>
            <a:r>
              <a:rPr lang="en-US" sz="2400" dirty="0" smtClean="0"/>
              <a:t>Allows for communicating with the central DB</a:t>
            </a:r>
          </a:p>
          <a:p>
            <a:pPr marL="201168" lvl="1" indent="0">
              <a:buNone/>
            </a:pPr>
            <a:r>
              <a:rPr lang="en-US" sz="2400" dirty="0" smtClean="0"/>
              <a:t>Graphing Student Statistics</a:t>
            </a:r>
          </a:p>
          <a:p>
            <a:pPr lvl="1"/>
            <a:r>
              <a:rPr lang="en-US" sz="2400" dirty="0" smtClean="0"/>
              <a:t>Allows the student to see where they are doing well and where they can do better</a:t>
            </a:r>
          </a:p>
          <a:p>
            <a:pPr marL="201168" lvl="1" indent="0">
              <a:buNone/>
            </a:pPr>
            <a:r>
              <a:rPr lang="en-US" sz="2400" dirty="0" smtClean="0"/>
              <a:t>Push Notifications</a:t>
            </a:r>
          </a:p>
          <a:p>
            <a:pPr lvl="1"/>
            <a:r>
              <a:rPr lang="en-US" sz="2400" dirty="0" smtClean="0"/>
              <a:t>Stressor notifications sent to both the teachers and the foundations</a:t>
            </a:r>
          </a:p>
          <a:p>
            <a:pPr lvl="1"/>
            <a:r>
              <a:rPr lang="en-US" sz="2400" dirty="0" smtClean="0"/>
              <a:t>Remind a student to get to class</a:t>
            </a:r>
          </a:p>
          <a:p>
            <a:pPr marL="201168" lvl="1" indent="0">
              <a:buNone/>
            </a:pPr>
            <a:r>
              <a:rPr lang="en-US" sz="2400" dirty="0" smtClean="0"/>
              <a:t>Exercise-Tracking Software</a:t>
            </a:r>
          </a:p>
          <a:p>
            <a:pPr marL="201168" lvl="1" indent="0">
              <a:buNone/>
            </a:pPr>
            <a:r>
              <a:rPr lang="en-US" sz="2400" dirty="0" smtClean="0"/>
              <a:t>Unified with the </a:t>
            </a:r>
            <a:r>
              <a:rPr lang="en-US" sz="2400" i="1" dirty="0" smtClean="0"/>
              <a:t>I PROMISE Playbook</a:t>
            </a:r>
            <a:endParaRPr lang="en-US" sz="2400" dirty="0"/>
          </a:p>
          <a:p>
            <a:pPr lvl="2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436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112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Code 4 Good 2015</vt:lpstr>
      <vt:lpstr>Pebble Time</vt:lpstr>
      <vt:lpstr>I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Features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 2015</dc:title>
  <dc:creator>Jacob Poe</dc:creator>
  <cp:lastModifiedBy>Jacob Poe</cp:lastModifiedBy>
  <cp:revision>22</cp:revision>
  <dcterms:created xsi:type="dcterms:W3CDTF">2015-10-03T05:44:21Z</dcterms:created>
  <dcterms:modified xsi:type="dcterms:W3CDTF">2015-10-03T15:30:18Z</dcterms:modified>
</cp:coreProperties>
</file>