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8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9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2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3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2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5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5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2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B17DF8-594F-4809-B391-6A2114D7B26E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7F0DE7-C80B-400A-BFA7-A401794BB6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2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ljffwatch.weebl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For Good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pic>
        <p:nvPicPr>
          <p:cNvPr id="2050" name="Picture 2" descr="LeBron James Family Foun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065" y="153649"/>
            <a:ext cx="2201170" cy="220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180" y="5896588"/>
            <a:ext cx="3707998" cy="42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5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Pebble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 Performance Tracker</a:t>
            </a:r>
          </a:p>
          <a:p>
            <a:r>
              <a:rPr lang="en-US" dirty="0" smtClean="0"/>
              <a:t>Written in C</a:t>
            </a:r>
            <a:endParaRPr lang="en-US" dirty="0"/>
          </a:p>
          <a:p>
            <a:r>
              <a:rPr lang="en-US" dirty="0" smtClean="0"/>
              <a:t>Focused around:</a:t>
            </a:r>
          </a:p>
          <a:p>
            <a:pPr lvl="1"/>
            <a:r>
              <a:rPr lang="en-US" dirty="0" smtClean="0"/>
              <a:t>Attendance</a:t>
            </a:r>
          </a:p>
          <a:p>
            <a:pPr lvl="1"/>
            <a:r>
              <a:rPr lang="en-US" dirty="0" smtClean="0"/>
              <a:t>Grades</a:t>
            </a:r>
          </a:p>
          <a:p>
            <a:pPr lvl="1"/>
            <a:r>
              <a:rPr lang="en-US" dirty="0" smtClean="0"/>
              <a:t>Extra Curricular Activities</a:t>
            </a:r>
          </a:p>
          <a:p>
            <a:pPr lvl="1"/>
            <a:r>
              <a:rPr lang="en-US" dirty="0" smtClean="0"/>
              <a:t>Stressors</a:t>
            </a:r>
          </a:p>
          <a:p>
            <a:pPr marL="201168" lvl="1" indent="0">
              <a:buNone/>
            </a:pPr>
            <a:r>
              <a:rPr lang="en-US" dirty="0" smtClean="0"/>
              <a:t>Utilizing:</a:t>
            </a:r>
          </a:p>
          <a:p>
            <a:pPr lvl="1"/>
            <a:r>
              <a:rPr lang="en-US" dirty="0" smtClean="0"/>
              <a:t>GPS Tracking</a:t>
            </a:r>
          </a:p>
          <a:p>
            <a:pPr lvl="1"/>
            <a:r>
              <a:rPr lang="en-US" dirty="0" smtClean="0"/>
              <a:t>Website integration</a:t>
            </a:r>
          </a:p>
          <a:p>
            <a:pPr lvl="2"/>
            <a:r>
              <a:rPr lang="en-US" dirty="0">
                <a:hlinkClick r:id="rId2"/>
              </a:rPr>
              <a:t>http://ljffwatch.weebly.com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://cdn.cultofmac.com/wp-content/uploads/2015/06/pebble-ti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32" y="2016854"/>
            <a:ext cx="3982148" cy="398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09904" y="5872768"/>
            <a:ext cx="23310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>
                    <a:lumMod val="75000"/>
                  </a:schemeClr>
                </a:solidFill>
              </a:rPr>
              <a:t>CultOfMac.com</a:t>
            </a:r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1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2885" y="1506828"/>
            <a:ext cx="10702343" cy="64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279" y="128788"/>
            <a:ext cx="4604197" cy="602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1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2885" y="1506828"/>
            <a:ext cx="10702343" cy="64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8" y="158323"/>
            <a:ext cx="4614444" cy="6077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377" y="158323"/>
            <a:ext cx="4614444" cy="60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6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2885" y="1506828"/>
            <a:ext cx="10702343" cy="64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8" y="171512"/>
            <a:ext cx="4606342" cy="6067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65" y="158633"/>
            <a:ext cx="4603956" cy="60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012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34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Code For Good 2015</vt:lpstr>
      <vt:lpstr>Pebble Time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 Good 2015</dc:title>
  <dc:creator>Jacob Poe</dc:creator>
  <cp:lastModifiedBy>Jacob Poe</cp:lastModifiedBy>
  <cp:revision>4</cp:revision>
  <dcterms:created xsi:type="dcterms:W3CDTF">2015-10-03T05:44:21Z</dcterms:created>
  <dcterms:modified xsi:type="dcterms:W3CDTF">2015-10-03T06:51:56Z</dcterms:modified>
</cp:coreProperties>
</file>