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Ask </a:t>
            </a:r>
            <a:r>
              <a:rPr lang="en-US" dirty="0" err="1" smtClean="0"/>
              <a:t>Lebron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personal connection with, personable 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4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Echo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11388"/>
            <a:ext cx="4938712" cy="329247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impressive I/O device that can uniquely interact with students.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Priced at ~$180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Cloud based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6963" y="5503862"/>
            <a:ext cx="29979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http://uncrate.com/p/2014/11/amazon-echo.jpg</a:t>
            </a:r>
          </a:p>
        </p:txBody>
      </p:sp>
    </p:spTree>
    <p:extLst>
      <p:ext uri="{BB962C8B-B14F-4D97-AF65-F5344CB8AC3E}">
        <p14:creationId xmlns:p14="http://schemas.microsoft.com/office/powerpoint/2010/main" val="35343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895892" y="5320454"/>
            <a:ext cx="230588" cy="5486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12" idx="2"/>
          </p:cNvCxnSpPr>
          <p:nvPr/>
        </p:nvCxnSpPr>
        <p:spPr>
          <a:xfrm flipV="1">
            <a:off x="6011186" y="4427479"/>
            <a:ext cx="0" cy="89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14838" y="3856016"/>
            <a:ext cx="1192696" cy="571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14838" y="2284086"/>
            <a:ext cx="1192696" cy="571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interface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0"/>
            <a:endCxn id="14" idx="2"/>
          </p:cNvCxnSpPr>
          <p:nvPr/>
        </p:nvCxnSpPr>
        <p:spPr>
          <a:xfrm flipV="1">
            <a:off x="6011186" y="2855549"/>
            <a:ext cx="0" cy="10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029446" y="3865365"/>
            <a:ext cx="1192696" cy="571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955279" y="3856016"/>
            <a:ext cx="1192696" cy="571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LJFF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  <a:endCxn id="12" idx="3"/>
          </p:cNvCxnSpPr>
          <p:nvPr/>
        </p:nvCxnSpPr>
        <p:spPr>
          <a:xfrm flipH="1">
            <a:off x="6607534" y="4141748"/>
            <a:ext cx="134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2" idx="1"/>
          </p:cNvCxnSpPr>
          <p:nvPr/>
        </p:nvCxnSpPr>
        <p:spPr>
          <a:xfrm flipV="1">
            <a:off x="4222142" y="4141748"/>
            <a:ext cx="1192696" cy="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7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Portal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7615" y="1846263"/>
            <a:ext cx="4137407" cy="40227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Simple access to powerful analytics.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Connection to a data 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Ability to implement a connection based support system for the 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7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22" y="1846263"/>
            <a:ext cx="3645594" cy="40227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Backbone of the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Allows the ability to keep large amounts of data for use.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Keep tracks of merits, </a:t>
            </a:r>
            <a:r>
              <a:rPr lang="en-US" smtClean="0"/>
              <a:t>of the kids.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575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90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Ask Lebron</vt:lpstr>
      <vt:lpstr>Amazon Echo</vt:lpstr>
      <vt:lpstr>Structure</vt:lpstr>
      <vt:lpstr>Web Portal</vt:lpstr>
      <vt:lpstr>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Lebron</dc:title>
  <dc:creator>Adam Frazee</dc:creator>
  <cp:lastModifiedBy>Adam Frazee</cp:lastModifiedBy>
  <cp:revision>8</cp:revision>
  <dcterms:created xsi:type="dcterms:W3CDTF">2015-10-03T12:48:05Z</dcterms:created>
  <dcterms:modified xsi:type="dcterms:W3CDTF">2015-10-03T14:01:09Z</dcterms:modified>
</cp:coreProperties>
</file>