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57" r:id="rId4"/>
    <p:sldId id="261" r:id="rId5"/>
    <p:sldId id="265" r:id="rId6"/>
    <p:sldId id="263" r:id="rId7"/>
    <p:sldId id="260" r:id="rId8"/>
    <p:sldId id="266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Cabin" panose="020B0604020202020204" charset="0"/>
      <p:regular r:id="rId15"/>
      <p:bold r:id="rId16"/>
      <p:italic r:id="rId17"/>
      <p:boldItalic r:id="rId18"/>
    </p:embeddedFont>
    <p:embeddedFont>
      <p:font typeface="Questrial" panose="020B0604020202020204" charset="0"/>
      <p:regular r:id="rId1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1389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974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019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644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576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9763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625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960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8184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52462" y="862012"/>
            <a:ext cx="7839074" cy="1738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52462" y="2647950"/>
            <a:ext cx="7839074" cy="59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6321028" y="1072753"/>
            <a:ext cx="2381249" cy="1959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372916" y="-858440"/>
            <a:ext cx="2381249" cy="5822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114" y="3305175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114" y="2180033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171450" indent="-6350" rtl="0">
              <a:spcBef>
                <a:spcPts val="0"/>
              </a:spcBef>
              <a:buFont typeface="Cabin"/>
              <a:buNone/>
              <a:defRPr/>
            </a:lvl2pPr>
            <a:lvl3pPr marL="342900" indent="0" rtl="0">
              <a:spcBef>
                <a:spcPts val="0"/>
              </a:spcBef>
              <a:buFont typeface="Cabin"/>
              <a:buNone/>
              <a:defRPr/>
            </a:lvl3pPr>
            <a:lvl4pPr marL="514350" indent="-6350" rtl="0">
              <a:spcBef>
                <a:spcPts val="0"/>
              </a:spcBef>
              <a:buFont typeface="Cabin"/>
              <a:buNone/>
              <a:defRPr/>
            </a:lvl4pPr>
            <a:lvl5pPr marL="685800" indent="0" rtl="0">
              <a:spcBef>
                <a:spcPts val="0"/>
              </a:spcBef>
              <a:buFont typeface="Cabin"/>
              <a:buNone/>
              <a:defRPr/>
            </a:lvl5pPr>
            <a:lvl6pPr marL="857250" indent="-6350" rtl="0">
              <a:spcBef>
                <a:spcPts val="0"/>
              </a:spcBef>
              <a:buFont typeface="Cabin"/>
              <a:buNone/>
              <a:defRPr/>
            </a:lvl6pPr>
            <a:lvl7pPr marL="1028700" indent="0" rtl="0">
              <a:spcBef>
                <a:spcPts val="0"/>
              </a:spcBef>
              <a:buFont typeface="Cabin"/>
              <a:buNone/>
              <a:defRPr/>
            </a:lvl7pPr>
            <a:lvl8pPr marL="1200150" indent="-6350" rtl="0">
              <a:spcBef>
                <a:spcPts val="0"/>
              </a:spcBef>
              <a:buFont typeface="Cabin"/>
              <a:buNone/>
              <a:defRPr/>
            </a:lvl8pPr>
            <a:lvl9pPr marL="1371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52462" y="862012"/>
            <a:ext cx="7839074" cy="1738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52462" y="2647950"/>
            <a:ext cx="3890962" cy="59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00575" y="2647950"/>
            <a:ext cx="3890962" cy="59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385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171450" indent="-6350" rtl="0">
              <a:spcBef>
                <a:spcPts val="0"/>
              </a:spcBef>
              <a:buFont typeface="Cabin"/>
              <a:buNone/>
              <a:defRPr/>
            </a:lvl2pPr>
            <a:lvl3pPr marL="342900" indent="0" rtl="0">
              <a:spcBef>
                <a:spcPts val="0"/>
              </a:spcBef>
              <a:buFont typeface="Cabin"/>
              <a:buNone/>
              <a:defRPr/>
            </a:lvl3pPr>
            <a:lvl4pPr marL="514350" indent="-6350" rtl="0">
              <a:spcBef>
                <a:spcPts val="0"/>
              </a:spcBef>
              <a:buFont typeface="Cabin"/>
              <a:buNone/>
              <a:defRPr/>
            </a:lvl4pPr>
            <a:lvl5pPr marL="685800" indent="0" rtl="0">
              <a:spcBef>
                <a:spcPts val="0"/>
              </a:spcBef>
              <a:buFont typeface="Cabin"/>
              <a:buNone/>
              <a:defRPr/>
            </a:lvl5pPr>
            <a:lvl6pPr marL="857250" indent="-6350" rtl="0">
              <a:spcBef>
                <a:spcPts val="0"/>
              </a:spcBef>
              <a:buFont typeface="Cabin"/>
              <a:buNone/>
              <a:defRPr/>
            </a:lvl6pPr>
            <a:lvl7pPr marL="1028700" indent="0" rtl="0">
              <a:spcBef>
                <a:spcPts val="0"/>
              </a:spcBef>
              <a:buFont typeface="Cabin"/>
              <a:buNone/>
              <a:defRPr/>
            </a:lvl7pPr>
            <a:lvl8pPr marL="1200150" indent="-6350" rtl="0">
              <a:spcBef>
                <a:spcPts val="0"/>
              </a:spcBef>
              <a:buFont typeface="Cabin"/>
              <a:buNone/>
              <a:defRPr/>
            </a:lvl8pPr>
            <a:lvl9pPr marL="1371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385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3"/>
          </p:nvPr>
        </p:nvSpPr>
        <p:spPr>
          <a:xfrm>
            <a:off x="4645223" y="1151334"/>
            <a:ext cx="4041576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171450" indent="-6350" rtl="0">
              <a:spcBef>
                <a:spcPts val="0"/>
              </a:spcBef>
              <a:buFont typeface="Cabin"/>
              <a:buNone/>
              <a:defRPr/>
            </a:lvl2pPr>
            <a:lvl3pPr marL="342900" indent="0" rtl="0">
              <a:spcBef>
                <a:spcPts val="0"/>
              </a:spcBef>
              <a:buFont typeface="Cabin"/>
              <a:buNone/>
              <a:defRPr/>
            </a:lvl3pPr>
            <a:lvl4pPr marL="514350" indent="-6350" rtl="0">
              <a:spcBef>
                <a:spcPts val="0"/>
              </a:spcBef>
              <a:buFont typeface="Cabin"/>
              <a:buNone/>
              <a:defRPr/>
            </a:lvl4pPr>
            <a:lvl5pPr marL="685800" indent="0" rtl="0">
              <a:spcBef>
                <a:spcPts val="0"/>
              </a:spcBef>
              <a:buFont typeface="Cabin"/>
              <a:buNone/>
              <a:defRPr/>
            </a:lvl5pPr>
            <a:lvl6pPr marL="857250" indent="-6350" rtl="0">
              <a:spcBef>
                <a:spcPts val="0"/>
              </a:spcBef>
              <a:buFont typeface="Cabin"/>
              <a:buNone/>
              <a:defRPr/>
            </a:lvl6pPr>
            <a:lvl7pPr marL="1028700" indent="0" rtl="0">
              <a:spcBef>
                <a:spcPts val="0"/>
              </a:spcBef>
              <a:buFont typeface="Cabin"/>
              <a:buNone/>
              <a:defRPr/>
            </a:lvl7pPr>
            <a:lvl8pPr marL="1200150" indent="-6350" rtl="0">
              <a:spcBef>
                <a:spcPts val="0"/>
              </a:spcBef>
              <a:buFont typeface="Cabin"/>
              <a:buNone/>
              <a:defRPr/>
            </a:lvl8pPr>
            <a:lvl9pPr marL="1371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4"/>
          </p:nvPr>
        </p:nvSpPr>
        <p:spPr>
          <a:xfrm>
            <a:off x="4645223" y="1631155"/>
            <a:ext cx="4041576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52462" y="862012"/>
            <a:ext cx="7839074" cy="1738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1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74851" y="204788"/>
            <a:ext cx="5111948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1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171450" indent="-6350" rtl="0">
              <a:spcBef>
                <a:spcPts val="0"/>
              </a:spcBef>
              <a:buFont typeface="Cabin"/>
              <a:buNone/>
              <a:defRPr/>
            </a:lvl2pPr>
            <a:lvl3pPr marL="342900" indent="0" rtl="0">
              <a:spcBef>
                <a:spcPts val="0"/>
              </a:spcBef>
              <a:buFont typeface="Cabin"/>
              <a:buNone/>
              <a:defRPr/>
            </a:lvl3pPr>
            <a:lvl4pPr marL="514350" indent="-6350" rtl="0">
              <a:spcBef>
                <a:spcPts val="0"/>
              </a:spcBef>
              <a:buFont typeface="Cabin"/>
              <a:buNone/>
              <a:defRPr/>
            </a:lvl4pPr>
            <a:lvl5pPr marL="685800" indent="0" rtl="0">
              <a:spcBef>
                <a:spcPts val="0"/>
              </a:spcBef>
              <a:buFont typeface="Cabin"/>
              <a:buNone/>
              <a:defRPr/>
            </a:lvl5pPr>
            <a:lvl6pPr marL="857250" indent="-6350" rtl="0">
              <a:spcBef>
                <a:spcPts val="0"/>
              </a:spcBef>
              <a:buFont typeface="Cabin"/>
              <a:buNone/>
              <a:defRPr/>
            </a:lvl6pPr>
            <a:lvl7pPr marL="1028700" indent="0" rtl="0">
              <a:spcBef>
                <a:spcPts val="0"/>
              </a:spcBef>
              <a:buFont typeface="Cabin"/>
              <a:buNone/>
              <a:defRPr/>
            </a:lvl7pPr>
            <a:lvl8pPr marL="1200150" indent="-6350" rtl="0">
              <a:spcBef>
                <a:spcPts val="0"/>
              </a:spcBef>
              <a:buFont typeface="Cabin"/>
              <a:buNone/>
              <a:defRPr/>
            </a:lvl8pPr>
            <a:lvl9pPr marL="1371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792485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1792485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792485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171450" indent="-6350" rtl="0">
              <a:spcBef>
                <a:spcPts val="0"/>
              </a:spcBef>
              <a:buFont typeface="Cabin"/>
              <a:buNone/>
              <a:defRPr/>
            </a:lvl2pPr>
            <a:lvl3pPr marL="342900" indent="0" rtl="0">
              <a:spcBef>
                <a:spcPts val="0"/>
              </a:spcBef>
              <a:buFont typeface="Cabin"/>
              <a:buNone/>
              <a:defRPr/>
            </a:lvl3pPr>
            <a:lvl4pPr marL="514350" indent="-6350" rtl="0">
              <a:spcBef>
                <a:spcPts val="0"/>
              </a:spcBef>
              <a:buFont typeface="Cabin"/>
              <a:buNone/>
              <a:defRPr/>
            </a:lvl4pPr>
            <a:lvl5pPr marL="685800" indent="0" rtl="0">
              <a:spcBef>
                <a:spcPts val="0"/>
              </a:spcBef>
              <a:buFont typeface="Cabin"/>
              <a:buNone/>
              <a:defRPr/>
            </a:lvl5pPr>
            <a:lvl6pPr marL="857250" indent="-6350" rtl="0">
              <a:spcBef>
                <a:spcPts val="0"/>
              </a:spcBef>
              <a:buFont typeface="Cabin"/>
              <a:buNone/>
              <a:defRPr/>
            </a:lvl6pPr>
            <a:lvl7pPr marL="1028700" indent="0" rtl="0">
              <a:spcBef>
                <a:spcPts val="0"/>
              </a:spcBef>
              <a:buFont typeface="Cabin"/>
              <a:buNone/>
              <a:defRPr/>
            </a:lvl7pPr>
            <a:lvl8pPr marL="1200150" indent="-6350" rtl="0">
              <a:spcBef>
                <a:spcPts val="0"/>
              </a:spcBef>
              <a:buFont typeface="Cabin"/>
              <a:buNone/>
              <a:defRPr/>
            </a:lvl8pPr>
            <a:lvl9pPr marL="1371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52462" y="862012"/>
            <a:ext cx="7839074" cy="1738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 rot="5400000">
            <a:off x="4274344" y="-973930"/>
            <a:ext cx="595312" cy="7839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B17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52462" y="862012"/>
            <a:ext cx="7839074" cy="1738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marR="0" indent="-63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marR="0" indent="-6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52462" y="2647950"/>
            <a:ext cx="7839074" cy="59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171450" marR="0" indent="-6350" algn="ctr" rtl="0">
              <a:spcBef>
                <a:spcPts val="0"/>
              </a:spcBef>
              <a:spcAft>
                <a:spcPts val="0"/>
              </a:spcAft>
              <a:defRPr/>
            </a:lvl6pPr>
            <a:lvl7pPr marL="3429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514350" marR="0" indent="-6350" algn="ctr" rtl="0">
              <a:spcBef>
                <a:spcPts val="0"/>
              </a:spcBef>
              <a:spcAft>
                <a:spcPts val="0"/>
              </a:spcAft>
              <a:defRPr/>
            </a:lvl8pPr>
            <a:lvl9pPr marL="685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vivimusic.net/cfg2015/latest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25" y="2314575"/>
            <a:ext cx="2986548" cy="514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7396163" y="4856825"/>
            <a:ext cx="1250700" cy="179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00" b="0" i="0" u="none" strike="noStrike" cap="none" baseline="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-US" sz="700" b="0" i="0" u="none" strike="noStrike" cap="none" baseline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 </a:t>
            </a:r>
            <a:r>
              <a:rPr lang="en-US" sz="700" b="0" i="0" u="none" strike="noStrike" cap="none" baseline="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Vision</a:t>
            </a:r>
            <a:endParaRPr lang="en-US" sz="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Shape 199"/>
          <p:cNvCxnSpPr/>
          <p:nvPr/>
        </p:nvCxnSpPr>
        <p:spPr>
          <a:xfrm>
            <a:off x="8725553" y="4847257"/>
            <a:ext cx="0" cy="179399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0" name="Shape 200"/>
          <p:cNvSpPr/>
          <p:nvPr/>
        </p:nvSpPr>
        <p:spPr>
          <a:xfrm>
            <a:off x="2716650" y="534450"/>
            <a:ext cx="3710699" cy="46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Vision</a:t>
            </a:r>
            <a:endParaRPr lang="en-US"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Shape 201"/>
          <p:cNvSpPr/>
          <p:nvPr/>
        </p:nvSpPr>
        <p:spPr>
          <a:xfrm rot="8079658" flipH="1">
            <a:off x="4536155" y="1011610"/>
            <a:ext cx="71701" cy="71701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1628375" y="1047449"/>
            <a:ext cx="5887249" cy="51011"/>
            <a:chOff x="0" y="83"/>
            <a:chExt cx="9887" cy="84"/>
          </a:xfrm>
        </p:grpSpPr>
        <p:sp>
          <p:nvSpPr>
            <p:cNvPr id="203" name="Shape 203"/>
            <p:cNvSpPr/>
            <p:nvPr/>
          </p:nvSpPr>
          <p:spPr>
            <a:xfrm>
              <a:off x="4909" y="168"/>
              <a:ext cx="0" cy="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04" name="Shape 204"/>
            <p:cNvCxnSpPr/>
            <p:nvPr/>
          </p:nvCxnSpPr>
          <p:spPr>
            <a:xfrm>
              <a:off x="5088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0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06" name="Shape 206"/>
          <p:cNvSpPr/>
          <p:nvPr/>
        </p:nvSpPr>
        <p:spPr>
          <a:xfrm>
            <a:off x="1643550" y="1361275"/>
            <a:ext cx="5824200" cy="321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Retrieve data in a meaningful </a:t>
            </a:r>
            <a:r>
              <a:rPr lang="en-US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way to establish a lasting positive relationship with the student and improve their future. </a:t>
            </a:r>
            <a:endParaRPr lang="en-U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95" y="4834887"/>
            <a:ext cx="213700" cy="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727" y="653259"/>
            <a:ext cx="342899" cy="3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7396163" y="4856825"/>
            <a:ext cx="1250700" cy="179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sz="700" b="0" i="0" u="none" strike="noStrike" cap="none" baseline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 </a:t>
            </a:r>
            <a:r>
              <a:rPr lang="en-US" sz="700" b="0" i="0" u="none" strike="noStrike" cap="none" baseline="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Keywords</a:t>
            </a:r>
            <a:endParaRPr lang="en-US" sz="700" b="0" i="0" u="none" strike="noStrike" cap="none" baseline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8725553" y="4847257"/>
            <a:ext cx="0" cy="179399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1" name="Shape 51"/>
          <p:cNvSpPr/>
          <p:nvPr/>
        </p:nvSpPr>
        <p:spPr>
          <a:xfrm>
            <a:off x="2716650" y="534450"/>
            <a:ext cx="3710699" cy="46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Keywords</a:t>
            </a:r>
          </a:p>
        </p:txBody>
      </p:sp>
      <p:sp>
        <p:nvSpPr>
          <p:cNvPr id="52" name="Shape 52"/>
          <p:cNvSpPr/>
          <p:nvPr/>
        </p:nvSpPr>
        <p:spPr>
          <a:xfrm rot="8079658" flipH="1">
            <a:off x="4536155" y="1011610"/>
            <a:ext cx="71701" cy="71701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3" name="Shape 53"/>
          <p:cNvGrpSpPr/>
          <p:nvPr/>
        </p:nvGrpSpPr>
        <p:grpSpPr>
          <a:xfrm>
            <a:off x="1628375" y="1047449"/>
            <a:ext cx="5887249" cy="51011"/>
            <a:chOff x="0" y="83"/>
            <a:chExt cx="9887" cy="84"/>
          </a:xfrm>
        </p:grpSpPr>
        <p:sp>
          <p:nvSpPr>
            <p:cNvPr id="54" name="Shape 54"/>
            <p:cNvSpPr/>
            <p:nvPr/>
          </p:nvSpPr>
          <p:spPr>
            <a:xfrm>
              <a:off x="4909" y="168"/>
              <a:ext cx="0" cy="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55" name="Shape 55"/>
            <p:cNvCxnSpPr/>
            <p:nvPr/>
          </p:nvCxnSpPr>
          <p:spPr>
            <a:xfrm>
              <a:off x="5088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0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pic>
        <p:nvPicPr>
          <p:cNvPr id="57" name="Shape 5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95" y="4834887"/>
            <a:ext cx="213700" cy="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2913" y="491538"/>
            <a:ext cx="482699" cy="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45"/>
          <p:cNvSpPr/>
          <p:nvPr/>
        </p:nvSpPr>
        <p:spPr>
          <a:xfrm>
            <a:off x="1643550" y="1361275"/>
            <a:ext cx="5824200" cy="321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Positive: </a:t>
            </a:r>
            <a:endParaRPr lang="en-US" sz="16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User: “So today was </a:t>
            </a:r>
            <a:r>
              <a:rPr lang="en-US" sz="1600" u="sng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fantastic</a:t>
            </a:r>
            <a:r>
              <a:rPr lang="en-US" sz="16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 had a great day and </a:t>
            </a:r>
            <a:r>
              <a:rPr lang="en-US" sz="1600" u="sng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learned</a:t>
            </a:r>
            <a:r>
              <a:rPr lang="en-US" sz="16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lot. It was really </a:t>
            </a:r>
            <a:r>
              <a:rPr lang="en-US" sz="1600" u="sng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nice</a:t>
            </a:r>
            <a:r>
              <a:rPr lang="en-US" sz="16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go on the Friday field trip.”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Echo: “That’s good to hear. I’m glad you had a great day, keep me updated.”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600" dirty="0">
              <a:solidFill>
                <a:schemeClr val="lt1"/>
              </a:solidFill>
              <a:latin typeface="Lato"/>
              <a:ea typeface="Questrial"/>
              <a:cs typeface="Questrial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Negative: </a:t>
            </a:r>
            <a:endParaRPr lang="en-US" sz="1600" b="1" dirty="0">
              <a:solidFill>
                <a:schemeClr val="lt1"/>
              </a:solidFill>
              <a:latin typeface="Lato"/>
              <a:ea typeface="Questrial"/>
              <a:cs typeface="Questrial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User: “So today </a:t>
            </a:r>
            <a:r>
              <a:rPr lang="en-US" sz="1600" u="sng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sucked</a:t>
            </a:r>
            <a:r>
              <a:rPr lang="en-US" sz="1600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, I </a:t>
            </a:r>
            <a:r>
              <a:rPr lang="en-US" sz="1600" u="sng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wasn’t</a:t>
            </a:r>
            <a:r>
              <a:rPr lang="en-US" sz="1600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 </a:t>
            </a:r>
            <a:r>
              <a:rPr lang="en-US" sz="1600" u="sng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motivated</a:t>
            </a:r>
            <a:r>
              <a:rPr lang="en-US" sz="1600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 and our field trip was </a:t>
            </a:r>
            <a:r>
              <a:rPr lang="en-US" sz="1600" u="sng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boring</a:t>
            </a:r>
            <a:r>
              <a:rPr lang="en-US" sz="1600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.”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600" dirty="0" smtClean="0">
              <a:solidFill>
                <a:schemeClr val="lt1"/>
              </a:solidFill>
              <a:latin typeface="Lato"/>
              <a:ea typeface="Questrial"/>
              <a:cs typeface="Questrial"/>
              <a:sym typeface="La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 smtClean="0">
                <a:solidFill>
                  <a:schemeClr val="lt1"/>
                </a:solidFill>
                <a:latin typeface="Lato"/>
                <a:ea typeface="Questrial"/>
                <a:cs typeface="Questrial"/>
                <a:sym typeface="Lato"/>
              </a:rPr>
              <a:t>Echo: “I’m sorry today didn’t go as you planned. What can I do to help?”</a:t>
            </a:r>
            <a:endParaRPr lang="en-US" sz="160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7396163" y="4856825"/>
            <a:ext cx="1250700" cy="179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700" b="0" i="0" u="none" strike="noStrike" cap="none" baseline="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Platform</a:t>
            </a:r>
            <a:endParaRPr lang="en-US" sz="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8725553" y="4847257"/>
            <a:ext cx="0" cy="179400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4" name="Shape 154"/>
          <p:cNvSpPr/>
          <p:nvPr/>
        </p:nvSpPr>
        <p:spPr>
          <a:xfrm>
            <a:off x="2716650" y="534450"/>
            <a:ext cx="3710699" cy="46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Platform</a:t>
            </a:r>
            <a:endParaRPr lang="en-US"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Shape 155"/>
          <p:cNvSpPr/>
          <p:nvPr/>
        </p:nvSpPr>
        <p:spPr>
          <a:xfrm rot="8079658" flipH="1">
            <a:off x="4536155" y="1011610"/>
            <a:ext cx="71701" cy="71701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1628375" y="1047449"/>
            <a:ext cx="5887249" cy="51011"/>
            <a:chOff x="0" y="83"/>
            <a:chExt cx="9887" cy="84"/>
          </a:xfrm>
        </p:grpSpPr>
        <p:sp>
          <p:nvSpPr>
            <p:cNvPr id="157" name="Shape 157"/>
            <p:cNvSpPr/>
            <p:nvPr/>
          </p:nvSpPr>
          <p:spPr>
            <a:xfrm>
              <a:off x="4909" y="168"/>
              <a:ext cx="0" cy="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158" name="Shape 158"/>
            <p:cNvCxnSpPr/>
            <p:nvPr/>
          </p:nvCxnSpPr>
          <p:spPr>
            <a:xfrm>
              <a:off x="5088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9" name="Shape 159"/>
            <p:cNvCxnSpPr/>
            <p:nvPr/>
          </p:nvCxnSpPr>
          <p:spPr>
            <a:xfrm>
              <a:off x="0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60" name="Shape 160"/>
          <p:cNvSpPr/>
          <p:nvPr/>
        </p:nvSpPr>
        <p:spPr>
          <a:xfrm>
            <a:off x="1643550" y="1361275"/>
            <a:ext cx="5824200" cy="321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SzPct val="61111"/>
              <a:buNone/>
            </a:pPr>
            <a:endParaRPr lang="en-U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95" y="4834887"/>
            <a:ext cx="213700" cy="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6850" y="525000"/>
            <a:ext cx="480900" cy="4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7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76938" y="1612232"/>
            <a:ext cx="2557423" cy="112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7396163" y="4856825"/>
            <a:ext cx="1250700" cy="179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r>
              <a:rPr lang="en-US" sz="700" b="0" i="0" u="none" strike="noStrike" cap="none" baseline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Outcome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x="8725553" y="4847257"/>
            <a:ext cx="0" cy="179399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5" name="Shape 215"/>
          <p:cNvSpPr/>
          <p:nvPr/>
        </p:nvSpPr>
        <p:spPr>
          <a:xfrm>
            <a:off x="2716650" y="534450"/>
            <a:ext cx="3710699" cy="46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Staying on Track</a:t>
            </a:r>
            <a:endParaRPr lang="en-US"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Shape 216"/>
          <p:cNvSpPr/>
          <p:nvPr/>
        </p:nvSpPr>
        <p:spPr>
          <a:xfrm rot="8079658" flipH="1">
            <a:off x="4536155" y="1011610"/>
            <a:ext cx="71701" cy="71701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17" name="Shape 217"/>
          <p:cNvGrpSpPr/>
          <p:nvPr/>
        </p:nvGrpSpPr>
        <p:grpSpPr>
          <a:xfrm>
            <a:off x="1628375" y="1047449"/>
            <a:ext cx="5887249" cy="51011"/>
            <a:chOff x="0" y="83"/>
            <a:chExt cx="9887" cy="84"/>
          </a:xfrm>
        </p:grpSpPr>
        <p:sp>
          <p:nvSpPr>
            <p:cNvPr id="218" name="Shape 218"/>
            <p:cNvSpPr/>
            <p:nvPr/>
          </p:nvSpPr>
          <p:spPr>
            <a:xfrm>
              <a:off x="4909" y="168"/>
              <a:ext cx="0" cy="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19" name="Shape 219"/>
            <p:cNvCxnSpPr/>
            <p:nvPr/>
          </p:nvCxnSpPr>
          <p:spPr>
            <a:xfrm>
              <a:off x="5088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0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21" name="Shape 221"/>
          <p:cNvSpPr/>
          <p:nvPr/>
        </p:nvSpPr>
        <p:spPr>
          <a:xfrm>
            <a:off x="1643550" y="1361275"/>
            <a:ext cx="5824200" cy="321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to ensure students are organized and prepared.</a:t>
            </a:r>
            <a:endParaRPr lang="en-US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667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-US" sz="1600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RemindMe</a:t>
            </a:r>
            <a:endParaRPr lang="en-US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667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-US" sz="1600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QuizMe</a:t>
            </a:r>
            <a:endParaRPr lang="en-US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95" y="4834887"/>
            <a:ext cx="213700" cy="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8139" y="760352"/>
            <a:ext cx="309600" cy="2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7396163" y="4856825"/>
            <a:ext cx="1250700" cy="179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-US" sz="700" b="0" i="0" u="none" strike="noStrike" cap="none" baseline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8725553" y="4847257"/>
            <a:ext cx="0" cy="179399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5" name="Shape 185"/>
          <p:cNvSpPr/>
          <p:nvPr/>
        </p:nvSpPr>
        <p:spPr>
          <a:xfrm>
            <a:off x="2716650" y="534450"/>
            <a:ext cx="3710699" cy="46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Security</a:t>
            </a:r>
            <a:endParaRPr lang="en-US"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Shape 186"/>
          <p:cNvSpPr/>
          <p:nvPr/>
        </p:nvSpPr>
        <p:spPr>
          <a:xfrm rot="8079658" flipH="1">
            <a:off x="4536155" y="1011610"/>
            <a:ext cx="71701" cy="71701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87" name="Shape 187"/>
          <p:cNvGrpSpPr/>
          <p:nvPr/>
        </p:nvGrpSpPr>
        <p:grpSpPr>
          <a:xfrm>
            <a:off x="1628375" y="1047449"/>
            <a:ext cx="5887249" cy="51011"/>
            <a:chOff x="0" y="83"/>
            <a:chExt cx="9887" cy="84"/>
          </a:xfrm>
        </p:grpSpPr>
        <p:sp>
          <p:nvSpPr>
            <p:cNvPr id="188" name="Shape 188"/>
            <p:cNvSpPr/>
            <p:nvPr/>
          </p:nvSpPr>
          <p:spPr>
            <a:xfrm>
              <a:off x="4909" y="168"/>
              <a:ext cx="0" cy="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189" name="Shape 189"/>
            <p:cNvCxnSpPr/>
            <p:nvPr/>
          </p:nvCxnSpPr>
          <p:spPr>
            <a:xfrm>
              <a:off x="5088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0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91" name="Shape 191"/>
          <p:cNvSpPr/>
          <p:nvPr/>
        </p:nvSpPr>
        <p:spPr>
          <a:xfrm>
            <a:off x="1643550" y="1361275"/>
            <a:ext cx="5824200" cy="321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2349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61111"/>
              <a:buFont typeface="Lato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communication occurs over an encrypted link (SSL)</a:t>
            </a:r>
          </a:p>
          <a:p>
            <a:pPr marL="342900" lvl="0" indent="-2349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61111"/>
              <a:buFont typeface="Lato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Passwords are hashed and salted</a:t>
            </a:r>
          </a:p>
          <a:p>
            <a:pPr marL="342900" lvl="0" indent="-2349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61111"/>
              <a:buFont typeface="Lato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2FA on web platform</a:t>
            </a:r>
          </a:p>
          <a:p>
            <a:pPr marL="342900" lvl="0" indent="-2349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61111"/>
              <a:buFont typeface="Lato"/>
              <a:buChar char="●"/>
            </a:pPr>
            <a:endParaRPr lang="en-US" sz="1800" dirty="0" smtClean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95" y="4834887"/>
            <a:ext cx="213700" cy="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4725" y="534438"/>
            <a:ext cx="480900" cy="4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7396163" y="4856825"/>
            <a:ext cx="1250700" cy="179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700" b="0" i="0" u="none" strike="noStrike" cap="none" baseline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Issues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8725553" y="4847257"/>
            <a:ext cx="0" cy="179399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9" name="Shape 139"/>
          <p:cNvSpPr/>
          <p:nvPr/>
        </p:nvSpPr>
        <p:spPr>
          <a:xfrm>
            <a:off x="2716650" y="534450"/>
            <a:ext cx="3710699" cy="46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Echo Dynamic Processing</a:t>
            </a:r>
            <a:endParaRPr lang="en-US"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Shape 140"/>
          <p:cNvSpPr/>
          <p:nvPr/>
        </p:nvSpPr>
        <p:spPr>
          <a:xfrm rot="8079658" flipH="1">
            <a:off x="4536155" y="1011610"/>
            <a:ext cx="71701" cy="71701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1628375" y="1047449"/>
            <a:ext cx="5887249" cy="51011"/>
            <a:chOff x="0" y="83"/>
            <a:chExt cx="9887" cy="84"/>
          </a:xfrm>
        </p:grpSpPr>
        <p:sp>
          <p:nvSpPr>
            <p:cNvPr id="142" name="Shape 142"/>
            <p:cNvSpPr/>
            <p:nvPr/>
          </p:nvSpPr>
          <p:spPr>
            <a:xfrm>
              <a:off x="4909" y="168"/>
              <a:ext cx="0" cy="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143" name="Shape 143"/>
            <p:cNvCxnSpPr/>
            <p:nvPr/>
          </p:nvCxnSpPr>
          <p:spPr>
            <a:xfrm>
              <a:off x="5088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0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45" name="Shape 145"/>
          <p:cNvSpPr/>
          <p:nvPr/>
        </p:nvSpPr>
        <p:spPr>
          <a:xfrm>
            <a:off x="1643550" y="1361275"/>
            <a:ext cx="5824200" cy="321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80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95" y="4834887"/>
            <a:ext cx="213700" cy="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6837" y="525000"/>
            <a:ext cx="480900" cy="4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2098713" y="1979850"/>
            <a:ext cx="4976700" cy="642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 so much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8925" y="1116687"/>
            <a:ext cx="876300" cy="9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2634525" y="2520750"/>
            <a:ext cx="3905099" cy="67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Questions, Suggestions, &amp; Feedback?</a:t>
            </a:r>
          </a:p>
        </p:txBody>
      </p:sp>
      <p:sp>
        <p:nvSpPr>
          <p:cNvPr id="231" name="Shape 231"/>
          <p:cNvSpPr/>
          <p:nvPr/>
        </p:nvSpPr>
        <p:spPr>
          <a:xfrm rot="8079658" flipH="1">
            <a:off x="4551230" y="2535910"/>
            <a:ext cx="71701" cy="71701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1643450" y="2571749"/>
            <a:ext cx="5887249" cy="51011"/>
            <a:chOff x="0" y="83"/>
            <a:chExt cx="9887" cy="84"/>
          </a:xfrm>
        </p:grpSpPr>
        <p:sp>
          <p:nvSpPr>
            <p:cNvPr id="233" name="Shape 233"/>
            <p:cNvSpPr/>
            <p:nvPr/>
          </p:nvSpPr>
          <p:spPr>
            <a:xfrm>
              <a:off x="4909" y="168"/>
              <a:ext cx="0" cy="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34" name="Shape 234"/>
            <p:cNvCxnSpPr/>
            <p:nvPr/>
          </p:nvCxnSpPr>
          <p:spPr>
            <a:xfrm>
              <a:off x="5088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0" y="83"/>
              <a:ext cx="4799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181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</vt:lpstr>
      <vt:lpstr>Cabin</vt:lpstr>
      <vt:lpstr>Questrial</vt:lpstr>
      <vt:lpstr>Arial</vt:lpstr>
      <vt:lpstr>Title &amp; Subtitle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Muneeb</cp:lastModifiedBy>
  <cp:revision>21</cp:revision>
  <dcterms:modified xsi:type="dcterms:W3CDTF">2015-10-02T16:39:12Z</dcterms:modified>
</cp:coreProperties>
</file>