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4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5E38-C3B2-40A0-9CE3-22D97FC4D1D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DDC1-734D-4D83-BB46-051BE688EBD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7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5E38-C3B2-40A0-9CE3-22D97FC4D1D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DDC1-734D-4D83-BB46-051BE688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3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5E38-C3B2-40A0-9CE3-22D97FC4D1D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DDC1-734D-4D83-BB46-051BE688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5E38-C3B2-40A0-9CE3-22D97FC4D1D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DDC1-734D-4D83-BB46-051BE688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7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5E38-C3B2-40A0-9CE3-22D97FC4D1D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DDC1-734D-4D83-BB46-051BE688EBD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26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5E38-C3B2-40A0-9CE3-22D97FC4D1D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DDC1-734D-4D83-BB46-051BE688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5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5E38-C3B2-40A0-9CE3-22D97FC4D1D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DDC1-734D-4D83-BB46-051BE688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8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5E38-C3B2-40A0-9CE3-22D97FC4D1D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DDC1-734D-4D83-BB46-051BE688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8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5E38-C3B2-40A0-9CE3-22D97FC4D1D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DDC1-734D-4D83-BB46-051BE688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6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9085E38-C3B2-40A0-9CE3-22D97FC4D1D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CBDDC1-734D-4D83-BB46-051BE688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0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5E38-C3B2-40A0-9CE3-22D97FC4D1D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DDC1-734D-4D83-BB46-051BE688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8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9085E38-C3B2-40A0-9CE3-22D97FC4D1D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CBDDC1-734D-4D83-BB46-051BE688EBD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28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5A28-F262-C1DF-3507-4C8425738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978269"/>
            <a:ext cx="10058400" cy="17489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đăng nhập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với PuTTY</a:t>
            </a:r>
          </a:p>
        </p:txBody>
      </p:sp>
    </p:spTree>
    <p:extLst>
      <p:ext uri="{BB962C8B-B14F-4D97-AF65-F5344CB8AC3E}">
        <p14:creationId xmlns:p14="http://schemas.microsoft.com/office/powerpoint/2010/main" val="32968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3F4B-950E-4521-A63D-6D5A5076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9018"/>
            <a:ext cx="10058400" cy="1450757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với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PuTTYgen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887500-947F-5239-5204-ED9D2E48D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0130" y="1846263"/>
            <a:ext cx="5572065" cy="4022725"/>
          </a:xfrm>
        </p:spPr>
      </p:pic>
    </p:spTree>
    <p:extLst>
      <p:ext uri="{BB962C8B-B14F-4D97-AF65-F5344CB8AC3E}">
        <p14:creationId xmlns:p14="http://schemas.microsoft.com/office/powerpoint/2010/main" val="55745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E576-A9DD-D130-E6F0-4EC16876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với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PuTTYgen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01537-46A0-C9E5-4249-4233E5374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PuTTYgen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comment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tên đăng nhập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4FCBE-F1FD-DAA4-F63A-3E9521B19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3284207"/>
            <a:ext cx="10139289" cy="114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3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5012-BCF3-4680-D9C9-CBADCE2B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đăng nhập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PuTTY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F2C94-D017-D030-92AB-1185E98E5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key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PuTTYgen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zalo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@TinMT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copy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584FC-82D7-DD2E-6143-1831A55A9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792" y="3191853"/>
            <a:ext cx="9942888" cy="239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7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B469-727A-19E9-F4CA-0558DCDD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đăng nhập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PuTTY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D6052-557B-110F-64B0-91578A9FF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đăng nhập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PuTTY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Session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Hostname nhập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Connection type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SSH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58B0D-C112-3691-C9AC-8D2E71148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319" y="1788404"/>
            <a:ext cx="4587638" cy="41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5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E1786-66B1-253A-5C59-E952F5E5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đăng nhập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PuTTY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4D2D4-19FC-9B7B-8AEC-991BDECDE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Ở </a:t>
            </a:r>
            <a:r>
              <a:rPr lang="en-US" dirty="0" err="1"/>
              <a:t>phần</a:t>
            </a:r>
            <a:r>
              <a:rPr lang="en-US" dirty="0"/>
              <a:t> Connection</a:t>
            </a:r>
            <a:br>
              <a:rPr lang="en-US" dirty="0"/>
            </a:br>
            <a:r>
              <a:rPr lang="en-US" dirty="0"/>
              <a:t>-&gt; </a:t>
            </a:r>
            <a:r>
              <a:rPr lang="en-US" dirty="0" err="1"/>
              <a:t>mục</a:t>
            </a:r>
            <a:r>
              <a:rPr lang="en-US" dirty="0"/>
              <a:t> SSH</a:t>
            </a:r>
            <a:br>
              <a:rPr lang="en-US" dirty="0"/>
            </a:br>
            <a:r>
              <a:rPr lang="en-US" dirty="0"/>
              <a:t>-&gt; </a:t>
            </a:r>
            <a:r>
              <a:rPr lang="en-US" dirty="0" err="1"/>
              <a:t>bấm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Auth.</a:t>
            </a:r>
          </a:p>
          <a:p>
            <a:r>
              <a:rPr lang="en-US" dirty="0" err="1"/>
              <a:t>Nhấn</a:t>
            </a:r>
            <a:r>
              <a:rPr lang="en-US" dirty="0"/>
              <a:t> Browse</a:t>
            </a:r>
            <a:br>
              <a:rPr lang="en-US" dirty="0"/>
            </a:b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file key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84523-C27C-6055-30D9-22BEB1BE0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189" y="1731075"/>
            <a:ext cx="4587638" cy="41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30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F083-DE7B-4801-BFE0-4464693A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đăng nhập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PuTTY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17CE4-5A7B-18A9-6F1A-2543F95B5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hoàn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đăng nhập.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Đăng nhập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tên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key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tên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comment)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05D3F-2A32-A0D1-9B4D-6D743DF35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99956"/>
            <a:ext cx="5677392" cy="39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103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</TotalTime>
  <Words>212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Times New Roman</vt:lpstr>
      <vt:lpstr>Retrospect</vt:lpstr>
      <vt:lpstr>Tạo ssh key và đăng nhập vào server với PuTTY</vt:lpstr>
      <vt:lpstr>Tạo key với PuTTYgen</vt:lpstr>
      <vt:lpstr>Tạo key với PuTTYgen</vt:lpstr>
      <vt:lpstr>Tiến hành đăng nhập vào server thông qua PuTTY ssh</vt:lpstr>
      <vt:lpstr>Tiến hành đăng nhập vào server thông qua PuTTY ssh</vt:lpstr>
      <vt:lpstr>Tiến hành đăng nhập vào server thông qua PuTTY ssh</vt:lpstr>
      <vt:lpstr>Tiến hành đăng nhập vào server thông qua PuTTY ssh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Tạo ssh key và đăng nhập vào server với PuTTY</dc:title>
  <dc:creator>Châu Nguyễn Thanh</dc:creator>
  <cp:lastModifiedBy>Châu Nguyễn Thanh</cp:lastModifiedBy>
  <cp:revision>5</cp:revision>
  <dcterms:created xsi:type="dcterms:W3CDTF">2022-10-11T14:37:31Z</dcterms:created>
  <dcterms:modified xsi:type="dcterms:W3CDTF">2022-10-12T00:03:15Z</dcterms:modified>
</cp:coreProperties>
</file>