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6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14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819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892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47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614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743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75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93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25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74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61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14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2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80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3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3939FC-4294-4D0C-A737-9FCD840582CE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F2ED8-9E33-4CB5-8EFE-1B1DAA4906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807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46E47-976A-819F-ADD3-6A2E25C62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Pith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D95BD1-9D59-7606-AE43-B5FAA25EB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de uso </a:t>
            </a:r>
            <a:r>
              <a:rPr lang="pt-BR"/>
              <a:t>do GIT</a:t>
            </a:r>
          </a:p>
        </p:txBody>
      </p:sp>
    </p:spTree>
    <p:extLst>
      <p:ext uri="{BB962C8B-B14F-4D97-AF65-F5344CB8AC3E}">
        <p14:creationId xmlns:p14="http://schemas.microsoft.com/office/powerpoint/2010/main" val="1481048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Íon</vt:lpstr>
      <vt:lpstr>Pith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Pith</dc:title>
  <dc:creator>isaac maranho destro</dc:creator>
  <cp:lastModifiedBy>isaac maranho destro</cp:lastModifiedBy>
  <cp:revision>2</cp:revision>
  <dcterms:created xsi:type="dcterms:W3CDTF">2024-04-03T12:16:48Z</dcterms:created>
  <dcterms:modified xsi:type="dcterms:W3CDTF">2024-04-03T12:24:36Z</dcterms:modified>
</cp:coreProperties>
</file>