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EEFB6-F0FE-C60B-5F7E-BF085AAC3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B00104-C130-3CD0-10EE-D3360E42B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E9C76E-C092-BF93-6A75-558852C64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39FC-4294-4D0C-A737-9FCD840582CE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5CCC5B-9499-FFCA-0CB2-6504C003D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EFC158-13B3-6D66-5CA0-17F3C545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2ED8-9E33-4CB5-8EFE-1B1DAA490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48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8B9CD-50AF-882C-1B4C-993296C03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27B588-BF28-DB48-68D1-FE74B948B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080ADF-C67D-75A8-B256-47A03DFF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39FC-4294-4D0C-A737-9FCD840582CE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CE932E-D584-E6C5-524D-3D98F299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0C2AEE-0A1A-6E1D-5EBD-04F59520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2ED8-9E33-4CB5-8EFE-1B1DAA490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3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55E8A5-7207-D1F2-3F75-62627E971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158534-7C40-9325-A502-8D5100A33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FADCFE-9D73-923F-8740-CBC1479D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39FC-4294-4D0C-A737-9FCD840582CE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AC5A9C-3FAF-D168-1053-259ABA2B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6CF446-6927-07DB-076C-9A4FEF5A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2ED8-9E33-4CB5-8EFE-1B1DAA490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71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296ED-C2AF-9DB1-FF3E-7A9F7BC3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F67074-AB4D-8433-E905-7280B5774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0E385C-EFF4-C938-BDCD-083360E7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39FC-4294-4D0C-A737-9FCD840582CE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8AE6C8-1090-556A-A122-0B3552F19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6D3297-528E-1D9E-6F9B-149129AC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2ED8-9E33-4CB5-8EFE-1B1DAA490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09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02FCE-4F3D-6F27-5F9C-7B66D78DB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0BE9F6-5A85-D838-6DF0-4C0DA470A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0160C9-AED7-9608-C1AF-42348DC7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39FC-4294-4D0C-A737-9FCD840582CE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318745-0CCB-3CE5-BC26-C60033C9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AF4DBD-8181-0A32-FB80-92255C259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2ED8-9E33-4CB5-8EFE-1B1DAA490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95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4AA46-5B77-B59E-D869-F39E97E1C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F49A33-EE27-7B04-5CEE-FEC92EAB6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93E7A0-A62E-1044-3F16-070FB56D0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6242B4-E94A-261F-3EFB-0659B7E94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39FC-4294-4D0C-A737-9FCD840582CE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C96460-423E-A9F5-0B88-51772959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B8EADA-B4A0-7ADD-BF10-9F3197C4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2ED8-9E33-4CB5-8EFE-1B1DAA490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69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19FFB1-D690-5E0F-02D9-54C7406C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278ADA-3B04-97CE-56AD-265401BD6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676C5D-5BE5-D241-392E-7197DAA5C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EF6C460-5D19-EC55-0EBB-23DDB3CBC8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B4475CD-97BB-045A-FDF3-999967C2A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80CC56B-789C-3CCB-1913-2E86EEC6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39FC-4294-4D0C-A737-9FCD840582CE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0E6EB6E-58D9-AEBD-2AD1-F5CF5F944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064A222-4BE8-6F72-AD30-A36377F4D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2ED8-9E33-4CB5-8EFE-1B1DAA490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71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FE9A54-D861-DBBD-074A-076702D2A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2A628C4-B256-03DA-BFDB-0A5EBDD5C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39FC-4294-4D0C-A737-9FCD840582CE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A5E9FF-C091-2311-425C-BDCB3FDD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9376FAD-B3F4-0503-2793-057DC282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2ED8-9E33-4CB5-8EFE-1B1DAA490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00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81F27C3-818B-F41D-B613-44A73681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39FC-4294-4D0C-A737-9FCD840582CE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3E291B2-963A-D333-A841-BD5F063E8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06FC852-F26E-2D70-7B3A-42FE38E66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2ED8-9E33-4CB5-8EFE-1B1DAA490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326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B36FC-20E8-E9EC-26B9-E7169C19D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C2D169-B72A-BBA8-7E96-235A900B9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2D52C4-EEC7-FD3C-C719-4A8AA25FA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15C8AF-64E4-C96D-FF93-CC35E66E1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39FC-4294-4D0C-A737-9FCD840582CE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E594B3-C9EF-68B3-9624-4DF81BE2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C6A5C8-FD63-C835-F424-14B5AD6C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2ED8-9E33-4CB5-8EFE-1B1DAA490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29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7460A-A390-E19F-D4CF-8FE78B079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4C746C9-C8E5-7CCE-2662-0BD9BCDF9D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E611705-CF8D-2856-0FF2-E468CC89A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7BFC8F-7A36-DAAA-EB44-FA945F4F7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39FC-4294-4D0C-A737-9FCD840582CE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BF287B-6572-A3A2-CC94-1B05DA32F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42D3D0-3A12-36F2-1172-DA9583C51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2ED8-9E33-4CB5-8EFE-1B1DAA490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068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A9A9AD8-CDA2-C03B-00FA-9618BB5FB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68365D-441D-C034-C2D4-F2C864772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E203BB-0BB6-5DCA-D894-37F2E9A3E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3939FC-4294-4D0C-A737-9FCD840582CE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75DE8C-46D6-2F48-7EBB-C6B3BCCAA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4B580B-17C2-24FD-2E2F-4A1AD98A7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2F2ED8-9E33-4CB5-8EFE-1B1DAA490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20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46E47-976A-819F-ADD3-6A2E25C624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Pith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D95BD1-9D59-7606-AE43-B5FAA25EBF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Projeto exemplo de uso </a:t>
            </a:r>
            <a:r>
              <a:rPr lang="pt-BR"/>
              <a:t>do GIT</a:t>
            </a:r>
          </a:p>
        </p:txBody>
      </p:sp>
    </p:spTree>
    <p:extLst>
      <p:ext uri="{BB962C8B-B14F-4D97-AF65-F5344CB8AC3E}">
        <p14:creationId xmlns:p14="http://schemas.microsoft.com/office/powerpoint/2010/main" val="14810482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Pith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Pith</dc:title>
  <dc:creator>isaac maranho destro</dc:creator>
  <cp:lastModifiedBy>isaac maranho destro</cp:lastModifiedBy>
  <cp:revision>1</cp:revision>
  <dcterms:created xsi:type="dcterms:W3CDTF">2024-04-03T12:16:48Z</dcterms:created>
  <dcterms:modified xsi:type="dcterms:W3CDTF">2024-04-03T12:17:23Z</dcterms:modified>
</cp:coreProperties>
</file>