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91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ADE32-F434-B2D6-8ACA-F44ED966E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7FBA3-BE9F-E4FA-DA61-3C4D18671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31E1F-882F-BD9A-1160-45D75D07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2976-A2F4-4834-B735-CAE68ED3D06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FD38F-214B-F5D7-AEF1-AD6C0D45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4CEA9-D8B6-CC06-C7A0-20EF7BE2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50C5-AB24-486B-AE47-C381D4C4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6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6E82-6E19-A8D2-909F-F6006E853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CA726-8888-7556-C9CF-25574E25A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BADA9-9F39-4642-3BAE-7F7544AC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2976-A2F4-4834-B735-CAE68ED3D06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36AA5-BA80-AFAA-B4CF-593AB7C4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A5FCD-2884-7300-20BB-B02C67379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50C5-AB24-486B-AE47-C381D4C4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3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C3686-3226-299C-852F-3E6354FD3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FB258-ED1D-2CB3-5CE3-5CEC108B5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50227-4A7A-A64B-3C2C-395DB5AFF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2976-A2F4-4834-B735-CAE68ED3D06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52E87-5503-A89B-9F4A-27FDE924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09C9C-EF45-2D8F-2D67-3A535E08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50C5-AB24-486B-AE47-C381D4C4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5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56363-EB88-EE7D-4CFC-869B735B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ADCDC-712D-1B3D-705E-17E5FEDEB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5E270-1C08-16A7-5499-B2AC8E4E6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2976-A2F4-4834-B735-CAE68ED3D06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DA946-1004-0DBA-7F90-65730326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5ABF4-C620-9B6F-317C-2E487430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50C5-AB24-486B-AE47-C381D4C4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0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F8E3-4609-6BEC-608E-A53698E9D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427BD-0009-227B-A7DC-F293ED1F0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6C88E-59ED-F9D1-B510-B4876852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2976-A2F4-4834-B735-CAE68ED3D06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22A55-B82F-F7E4-A15E-F5144FF7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35C8D-1BAB-A4E6-3836-9F0DC630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50C5-AB24-486B-AE47-C381D4C4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1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AA9C-09E2-AA8C-647F-4D11542F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2EC85-1E1F-7442-5B63-723076397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8BE5A-B23A-69B0-7175-8BB64E7BE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B3706-A37E-35B6-2792-3DE2B6B9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2976-A2F4-4834-B735-CAE68ED3D06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A0974-CC87-82E5-7795-7369BAD6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043AC-D6F3-F130-01B1-C032850F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50C5-AB24-486B-AE47-C381D4C4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6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6743-AC1F-818C-FC27-F60736A4C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B8367-B9CD-D801-599D-105A87AD6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50354-902E-4E9D-2EAB-B3D0C321F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B8320-6046-CDC2-BF86-50C8C1F63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195BE9-6645-FA4D-F661-CC311B53A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27E21-AE2B-6632-4F72-3FDA02E1C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2976-A2F4-4834-B735-CAE68ED3D06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33AB54-9E40-E81E-FD5C-9FB88D39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E7A322-AFA2-C438-3972-8E858922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50C5-AB24-486B-AE47-C381D4C4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1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0365-377A-719E-361C-2A1436AE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E1C261-3481-E90A-372E-78E68035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2976-A2F4-4834-B735-CAE68ED3D06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56B85-8DD7-1187-9328-185BA0DA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964AF-9216-6B6C-00A7-376306DB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50C5-AB24-486B-AE47-C381D4C4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7E78FE-F901-660F-73F7-C78387DB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2976-A2F4-4834-B735-CAE68ED3D06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E3C6BA-001E-EA82-6AC5-B11D0E23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37738-BEA5-3584-63A1-2CDA3556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50C5-AB24-486B-AE47-C381D4C4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2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816B-0802-FC82-B16E-8AAAC2BB5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273AE-2AD4-96D3-3C63-EB107A42F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A1617-1BBB-8CA6-82DE-4C3E81D85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0A7D6-D25A-0D54-611B-05BC8150F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2976-A2F4-4834-B735-CAE68ED3D06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24F04-6600-8E83-C0DF-BCC80F95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48E08-A1E5-0500-11D6-378C2984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50C5-AB24-486B-AE47-C381D4C4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1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E17D-E1EC-8076-C481-522EBD5F5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951C0D-2EAC-3834-9029-83520C6D0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130AE-23FA-E526-7A91-B21392914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ACA7D-161F-2B1A-C7AA-C5F93850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2976-A2F4-4834-B735-CAE68ED3D06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2298A-D7E2-803E-4EB3-D595BC100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B1460-323B-CA07-4EC7-AC217911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50C5-AB24-486B-AE47-C381D4C4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7C187E-73E7-CE7B-4CB8-F15499456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97FED-D208-D3A3-F7F3-2B4A24156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59665-ED89-91FC-4847-B0CDB2E6A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E2976-A2F4-4834-B735-CAE68ED3D06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21842-32B0-6B22-3463-482E43945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CD893-635D-AF5F-858D-0EFFAD7CB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350C5-AB24-486B-AE47-C381D4C43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C79B-6261-0B49-412F-29CCB577E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Complex Systems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7B9B5-2B57-5AEC-C794-9FFC49660B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Rescaled Range and Power Laws for Crime in Baltimore, by District.</a:t>
            </a:r>
          </a:p>
          <a:p>
            <a:endParaRPr lang="en-US" dirty="0"/>
          </a:p>
          <a:p>
            <a:r>
              <a:rPr lang="en-US" dirty="0"/>
              <a:t>Frederick R. “Randy” Carlson</a:t>
            </a:r>
          </a:p>
        </p:txBody>
      </p:sp>
    </p:spTree>
    <p:extLst>
      <p:ext uri="{BB962C8B-B14F-4D97-AF65-F5344CB8AC3E}">
        <p14:creationId xmlns:p14="http://schemas.microsoft.com/office/powerpoint/2010/main" val="8622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06706-E645-9833-7015-BDB26D87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of at least three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F7EF-8FCC-9EAD-577A-649FE01EC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Ultimate Goal – Check to see if persistence in urban blight causes persistence in crime.</a:t>
            </a:r>
          </a:p>
          <a:p>
            <a:r>
              <a:rPr lang="en-US" dirty="0"/>
              <a:t>Intermediate Goal – Do a rescaled range analysis of Baltimore’s Police Districts.</a:t>
            </a:r>
          </a:p>
          <a:p>
            <a:r>
              <a:rPr lang="en-US" dirty="0"/>
              <a:t>Tools:  Minitab, </a:t>
            </a:r>
            <a:r>
              <a:rPr lang="en-US" dirty="0" err="1"/>
              <a:t>Matlab</a:t>
            </a:r>
            <a:r>
              <a:rPr lang="en-US" dirty="0"/>
              <a:t> and Possibly a (very) old tool called Benoit.</a:t>
            </a:r>
          </a:p>
          <a:p>
            <a:r>
              <a:rPr lang="en-US" dirty="0"/>
              <a:t>Results, a persistence equation and some sort of simple value per district. </a:t>
            </a:r>
          </a:p>
          <a:p>
            <a:r>
              <a:rPr lang="en-US" dirty="0"/>
              <a:t>Data: From Open Baltimore.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9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B98FF7A-79A6-9266-9C53-F637203A2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050" y="1069675"/>
            <a:ext cx="6357141" cy="49256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0D7132-67D4-3D2D-A72C-F7B6D8342E37}"/>
              </a:ext>
            </a:extLst>
          </p:cNvPr>
          <p:cNvSpPr txBox="1"/>
          <p:nvPr/>
        </p:nvSpPr>
        <p:spPr>
          <a:xfrm>
            <a:off x="508958" y="767751"/>
            <a:ext cx="39728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Data</a:t>
            </a:r>
          </a:p>
          <a:p>
            <a:endParaRPr lang="en-US" dirty="0"/>
          </a:p>
          <a:p>
            <a:r>
              <a:rPr lang="en-US" dirty="0"/>
              <a:t>Not really an issue</a:t>
            </a:r>
          </a:p>
          <a:p>
            <a:endParaRPr lang="en-US" dirty="0"/>
          </a:p>
          <a:p>
            <a:r>
              <a:rPr lang="en-US" dirty="0"/>
              <a:t>Baltimore PD has excellent data sources.</a:t>
            </a:r>
          </a:p>
        </p:txBody>
      </p:sp>
    </p:spTree>
    <p:extLst>
      <p:ext uri="{BB962C8B-B14F-4D97-AF65-F5344CB8AC3E}">
        <p14:creationId xmlns:p14="http://schemas.microsoft.com/office/powerpoint/2010/main" val="341799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19441D-2CCF-EA3E-217D-DE6578C71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87" y="75304"/>
            <a:ext cx="11225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0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6387207A-D306-225A-44C3-736376CE5B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9" t="14017"/>
          <a:stretch/>
        </p:blipFill>
        <p:spPr>
          <a:xfrm>
            <a:off x="1699404" y="1604513"/>
            <a:ext cx="10492596" cy="43596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605323-D3CE-E52C-B8FF-C230575AEC92}"/>
              </a:ext>
            </a:extLst>
          </p:cNvPr>
          <p:cNvSpPr txBox="1"/>
          <p:nvPr/>
        </p:nvSpPr>
        <p:spPr>
          <a:xfrm>
            <a:off x="148806" y="28309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Last 10 years of crime data – and Geo Located</a:t>
            </a:r>
          </a:p>
        </p:txBody>
      </p:sp>
    </p:spTree>
    <p:extLst>
      <p:ext uri="{BB962C8B-B14F-4D97-AF65-F5344CB8AC3E}">
        <p14:creationId xmlns:p14="http://schemas.microsoft.com/office/powerpoint/2010/main" val="212365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161324-8AD5-2AE0-F691-24EF149EF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23" y="311972"/>
            <a:ext cx="4538457" cy="634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4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4C459-A48D-79E4-D268-E0A4EE0F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46AAA-BF8C-B894-A045-F0EA0A836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Multifractal Approach to the Analysis of Crime Dynamics: Results for Burglary in San Francisco – </a:t>
            </a:r>
            <a:r>
              <a:rPr lang="en-US" dirty="0" err="1"/>
              <a:t>Melgarejo</a:t>
            </a:r>
            <a:r>
              <a:rPr lang="en-US" dirty="0"/>
              <a:t> and </a:t>
            </a:r>
            <a:r>
              <a:rPr lang="en-US" dirty="0" err="1"/>
              <a:t>Obergon</a:t>
            </a:r>
            <a:endParaRPr lang="en-US" dirty="0"/>
          </a:p>
          <a:p>
            <a:r>
              <a:rPr lang="en-US" dirty="0"/>
              <a:t>Fractal Dimension of Policing - Verma</a:t>
            </a:r>
          </a:p>
        </p:txBody>
      </p:sp>
    </p:spTree>
    <p:extLst>
      <p:ext uri="{BB962C8B-B14F-4D97-AF65-F5344CB8AC3E}">
        <p14:creationId xmlns:p14="http://schemas.microsoft.com/office/powerpoint/2010/main" val="3073873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142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Complex Systems Project</vt:lpstr>
      <vt:lpstr>First of at least three parts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 Systems Project</dc:title>
  <dc:creator>Randy Carlson</dc:creator>
  <cp:lastModifiedBy>Randy Carlson</cp:lastModifiedBy>
  <cp:revision>3</cp:revision>
  <dcterms:created xsi:type="dcterms:W3CDTF">2022-11-13T20:41:31Z</dcterms:created>
  <dcterms:modified xsi:type="dcterms:W3CDTF">2022-12-15T01:34:36Z</dcterms:modified>
</cp:coreProperties>
</file>