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1" r:id="rId7"/>
    <p:sldId id="270" r:id="rId8"/>
    <p:sldId id="295" r:id="rId9"/>
    <p:sldId id="294" r:id="rId10"/>
    <p:sldId id="296" r:id="rId11"/>
    <p:sldId id="292" r:id="rId12"/>
    <p:sldId id="27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29.08.2023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29.08.2023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0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05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5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32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CFA APP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dirty="0"/>
              <a:t>The Tech Triumvirate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О задаче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Разработка платформы для создания, и взаимодействия с ЦФА в рамках рыночных отношений.</a:t>
            </a:r>
          </a:p>
          <a:p>
            <a:pPr rtl="0"/>
            <a:r>
              <a:rPr lang="ru-RU" dirty="0"/>
              <a:t>Для себя описываем задачу как </a:t>
            </a:r>
            <a:r>
              <a:rPr lang="en-US" dirty="0"/>
              <a:t>NFT</a:t>
            </a:r>
            <a:r>
              <a:rPr lang="ru-RU" dirty="0"/>
              <a:t>* по-русски</a:t>
            </a:r>
          </a:p>
          <a:p>
            <a:pPr rtl="0"/>
            <a:endParaRPr lang="ru-RU" dirty="0"/>
          </a:p>
          <a:p>
            <a:pPr rtl="0"/>
            <a:r>
              <a:rPr lang="ru-RU" b="0" i="0" dirty="0">
                <a:solidFill>
                  <a:srgbClr val="EAECEF"/>
                </a:solidFill>
                <a:effectLst/>
                <a:latin typeface="BinancePlex"/>
              </a:rPr>
              <a:t>*NFT - неповторимый токен, который представляет уникальные цифровые активы, такие как искусство, музыка и игры</a:t>
            </a:r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ru-RU" dirty="0" err="1"/>
              <a:t>Стэк</a:t>
            </a:r>
            <a:r>
              <a:rPr lang="ru-RU" dirty="0"/>
              <a:t>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99" y="1481138"/>
            <a:ext cx="2210183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dirty="0"/>
              <a:t>Ci/cd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app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database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API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Docker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Node JS, REACT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Postgres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Python ( </a:t>
            </a:r>
            <a:r>
              <a:rPr lang="en-US" dirty="0" err="1"/>
              <a:t>FastAPI</a:t>
            </a:r>
            <a:r>
              <a:rPr lang="en-US" dirty="0"/>
              <a:t> )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en-US" dirty="0"/>
              <a:t>CI\CD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dirty="0"/>
              <a:t>Docker-compose, </a:t>
            </a:r>
            <a:r>
              <a:rPr lang="en-US" dirty="0" err="1"/>
              <a:t>Cithub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911C73-BE17-CD63-94DD-18EB0630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46" y="2890195"/>
            <a:ext cx="7050091" cy="34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dirty="0"/>
              <a:t>Спецификация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dirty="0"/>
              <a:t>FAST API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5316F-F77A-C800-5217-4A37414068B2}"/>
              </a:ext>
            </a:extLst>
          </p:cNvPr>
          <p:cNvSpPr txBox="1"/>
          <p:nvPr/>
        </p:nvSpPr>
        <p:spPr>
          <a:xfrm>
            <a:off x="5755512" y="3004688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Спецификация по стандарту открытые </a:t>
            </a:r>
            <a:r>
              <a:rPr lang="en-US" dirty="0"/>
              <a:t>API 3.0</a:t>
            </a:r>
          </a:p>
          <a:p>
            <a:r>
              <a:rPr lang="ru-RU" dirty="0"/>
              <a:t>Интерактивная документация</a:t>
            </a:r>
          </a:p>
          <a:p>
            <a:r>
              <a:rPr lang="ru-RU" dirty="0"/>
              <a:t>Возможность тестирования</a:t>
            </a:r>
          </a:p>
          <a:p>
            <a:r>
              <a:rPr lang="ru-RU" dirty="0"/>
              <a:t>Заданные методы и формы</a:t>
            </a:r>
          </a:p>
        </p:txBody>
      </p:sp>
    </p:spTree>
    <p:extLst>
      <p:ext uri="{BB962C8B-B14F-4D97-AF65-F5344CB8AC3E}">
        <p14:creationId xmlns:p14="http://schemas.microsoft.com/office/powerpoint/2010/main" val="140126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dirty="0"/>
              <a:t>Качество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725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Код задокументирован, соответствие стандартам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5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en-US" dirty="0"/>
              <a:t>UI/UX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7250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/>
              <a:t>Кроссплатформенность</a:t>
            </a:r>
          </a:p>
          <a:p>
            <a:pPr rtl="0"/>
            <a:r>
              <a:rPr lang="ru-RU" dirty="0"/>
              <a:t>Эргономичность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7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Преимущества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0399" y="3149415"/>
            <a:ext cx="1758296" cy="823912"/>
          </a:xfrm>
        </p:spPr>
        <p:txBody>
          <a:bodyPr rtlCol="0"/>
          <a:lstStyle/>
          <a:p>
            <a:pPr rtl="0"/>
            <a:r>
              <a:rPr lang="en-US" sz="2000" dirty="0"/>
              <a:t>DOCKER</a:t>
            </a:r>
            <a:endParaRPr lang="ru-RU" sz="20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11191" y="3127986"/>
            <a:ext cx="1811046" cy="823912"/>
          </a:xfrm>
        </p:spPr>
        <p:txBody>
          <a:bodyPr rtlCol="0"/>
          <a:lstStyle/>
          <a:p>
            <a:pPr rtl="0"/>
            <a:r>
              <a:rPr lang="en-US" sz="2000" dirty="0"/>
              <a:t>FAST API</a:t>
            </a:r>
            <a:endParaRPr lang="ru-RU" sz="2000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94733" y="3127986"/>
            <a:ext cx="1811046" cy="823912"/>
          </a:xfrm>
        </p:spPr>
        <p:txBody>
          <a:bodyPr rtlCol="0"/>
          <a:lstStyle/>
          <a:p>
            <a:pPr rtl="0"/>
            <a:endParaRPr lang="ru-RU" sz="2000" dirty="0"/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242" y="4824188"/>
            <a:ext cx="3906550" cy="681301"/>
          </a:xfrm>
        </p:spPr>
        <p:txBody>
          <a:bodyPr rtlCol="0"/>
          <a:lstStyle/>
          <a:p>
            <a:pPr rtl="0"/>
            <a:r>
              <a:rPr lang="ru-RU" dirty="0"/>
              <a:t>Кроссплатформенность</a:t>
            </a:r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505489"/>
            <a:ext cx="3124093" cy="462927"/>
          </a:xfrm>
        </p:spPr>
        <p:txBody>
          <a:bodyPr rtlCol="0"/>
          <a:lstStyle/>
          <a:p>
            <a:pPr rtl="0"/>
            <a:r>
              <a:rPr lang="ru-RU" dirty="0"/>
              <a:t>И легкость развертывания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 dirty="0"/>
              <a:t>Производительность</a:t>
            </a:r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ru-RU" dirty="0"/>
              <a:t>И доступная документация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681301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505489"/>
            <a:ext cx="3124093" cy="462927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87</TotalTime>
  <Words>147</Words>
  <Application>Microsoft Office PowerPoint</Application>
  <PresentationFormat>Широкоэкранный</PresentationFormat>
  <Paragraphs>70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BinancePlex</vt:lpstr>
      <vt:lpstr>Calibri</vt:lpstr>
      <vt:lpstr>Tenorite</vt:lpstr>
      <vt:lpstr>Одиночная линия</vt:lpstr>
      <vt:lpstr>CFA APP</vt:lpstr>
      <vt:lpstr>О задаче</vt:lpstr>
      <vt:lpstr>Стэк разработки</vt:lpstr>
      <vt:lpstr>CI\CD</vt:lpstr>
      <vt:lpstr>Спецификация</vt:lpstr>
      <vt:lpstr>Качество кода</vt:lpstr>
      <vt:lpstr>UI/UX</vt:lpstr>
      <vt:lpstr>Преимущества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CFA APP</dc:title>
  <dc:creator>Михаил</dc:creator>
  <cp:lastModifiedBy>Михаил</cp:lastModifiedBy>
  <cp:revision>2</cp:revision>
  <dcterms:created xsi:type="dcterms:W3CDTF">2023-08-28T22:11:40Z</dcterms:created>
  <dcterms:modified xsi:type="dcterms:W3CDTF">2023-08-28T23:40:59Z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