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"/>
  </p:notesMasterIdLst>
  <p:sldIdLst>
    <p:sldId id="256" r:id="rId2"/>
    <p:sldId id="257" r:id="rId3"/>
    <p:sldId id="297" r:id="rId4"/>
    <p:sldId id="298" r:id="rId5"/>
    <p:sldId id="29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6FEF20-7680-3923-E561-7F5BEBABF2DC}" name="Jara Molinos Fernández" initials="JMF" userId="S::jmolinos@freepikco.onmicrosoft.com::819debff-5354-45ae-8453-86143136ddec" providerId="AD"/>
  <p188:author id="{E9C53AC0-F940-C062-B9D5-39D78EA4783E}" name="Manuel León Sánchez" initials="MLS" userId="S::mleon@freepikco.onmicrosoft.com::687f66f5-f43f-41a9-ac21-b6d63107730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FF"/>
    <a:srgbClr val="AD9EE3"/>
    <a:srgbClr val="F3BB30"/>
    <a:srgbClr val="BAD6F1"/>
    <a:srgbClr val="B5D0EB"/>
    <a:srgbClr val="ABB2FC"/>
    <a:srgbClr val="000000"/>
    <a:srgbClr val="E7C9F3"/>
    <a:srgbClr val="CFAFE7"/>
    <a:srgbClr val="B68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3792" autoAdjust="0"/>
  </p:normalViewPr>
  <p:slideViewPr>
    <p:cSldViewPr snapToGrid="0" showGuides="1">
      <p:cViewPr varScale="1">
        <p:scale>
          <a:sx n="144" d="100"/>
          <a:sy n="144" d="100"/>
        </p:scale>
        <p:origin x="864" y="10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48" Type="http://schemas.microsoft.com/office/2018/10/relationships/authors" Target="author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BF641-E87C-4868-AE4A-7668A05F95D8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4F5AA-3CC3-485B-8229-2F3C9DC470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476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4F5AA-3CC3-485B-8229-2F3C9DC4706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1280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4A8FEC2-FECF-91B5-FF3D-1D5D4AE240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8780" y="720241"/>
            <a:ext cx="5806440" cy="2848865"/>
          </a:xfrm>
        </p:spPr>
        <p:txBody>
          <a:bodyPr anchor="b">
            <a:noAutofit/>
          </a:bodyPr>
          <a:lstStyle>
            <a:lvl1pPr algn="ctr">
              <a:defRPr sz="9000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D569B72-51DC-BE58-9871-32C9EA8303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34355" y="3617490"/>
            <a:ext cx="2475290" cy="529090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Manrope Medium" pitchFamily="2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00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63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5001A8A-891E-D2AE-FE4D-AB857A222EB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76078" y="1741336"/>
            <a:ext cx="3591845" cy="232508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9000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7D85608-CD86-DB54-886E-5B0C1DCC94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35468" y="3942677"/>
            <a:ext cx="2473065" cy="529090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Manrope Medium" pitchFamily="2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FEA4E8-678D-4279-BA7C-4E624B9ABEBE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016973" y="916611"/>
            <a:ext cx="3110054" cy="615714"/>
          </a:xfrm>
        </p:spPr>
        <p:txBody>
          <a:bodyPr anchor="ctr">
            <a:noAutofit/>
          </a:bodyPr>
          <a:lstStyle>
            <a:lvl1pPr marL="0" indent="0" algn="ctr">
              <a:buNone/>
              <a:defRPr sz="50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39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68819" y="2169042"/>
            <a:ext cx="6606362" cy="2422008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B21134-96A1-CABC-DEB1-9780239101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16372" y="552452"/>
            <a:ext cx="4111256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659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3C7939A1-0E92-74B6-5DFE-69AB56B171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45" t="24064" r="2121" b="27803"/>
          <a:stretch/>
        </p:blipFill>
        <p:spPr>
          <a:xfrm flipH="1" flipV="1">
            <a:off x="7475359" y="-228601"/>
            <a:ext cx="1851519" cy="1657995"/>
          </a:xfrm>
          <a:prstGeom prst="rect">
            <a:avLst/>
          </a:prstGeom>
        </p:spPr>
      </p:pic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48A88EED-AAAA-00FF-48A0-D45831195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 flipH="1">
            <a:off x="-913013" y="679493"/>
            <a:ext cx="2286955" cy="1134961"/>
          </a:xfrm>
          <a:prstGeom prst="rect">
            <a:avLst/>
          </a:prstGeom>
        </p:spPr>
      </p:pic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A5FB7142-D816-1946-DC3C-197B447D1A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07" t="37085" r="2754" b="15750"/>
          <a:stretch/>
        </p:blipFill>
        <p:spPr>
          <a:xfrm flipH="1" flipV="1">
            <a:off x="8416774" y="-91441"/>
            <a:ext cx="910105" cy="867295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AE5A8C9C-274D-AFF7-7E9F-EC21A56F25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1" t="26660" r="-1628" b="28084"/>
          <a:stretch/>
        </p:blipFill>
        <p:spPr>
          <a:xfrm>
            <a:off x="-265176" y="4334468"/>
            <a:ext cx="2031631" cy="95076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5BD6EBA5-A69D-AA95-B0EF-CB2A280E091E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2736273" y="552452"/>
            <a:ext cx="3671454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FDD306B-4B15-65F7-AA39-8D3BC6EA0A8E}"/>
              </a:ext>
            </a:extLst>
          </p:cNvPr>
          <p:cNvSpPr>
            <a:spLocks noGrp="1"/>
          </p:cNvSpPr>
          <p:nvPr userDrawn="1">
            <p:ph type="body" idx="24" hasCustomPrompt="1"/>
          </p:nvPr>
        </p:nvSpPr>
        <p:spPr>
          <a:xfrm>
            <a:off x="1547842" y="3508882"/>
            <a:ext cx="2690611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2643C61-59B4-A58F-A228-D9F7D6EB82E9}"/>
              </a:ext>
            </a:extLst>
          </p:cNvPr>
          <p:cNvSpPr>
            <a:spLocks noGrp="1"/>
          </p:cNvSpPr>
          <p:nvPr userDrawn="1">
            <p:ph type="body" idx="26" hasCustomPrompt="1"/>
          </p:nvPr>
        </p:nvSpPr>
        <p:spPr>
          <a:xfrm>
            <a:off x="1547842" y="3162296"/>
            <a:ext cx="2690611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93377C4-7D1C-7B6A-FAC4-B70137765F5B}"/>
              </a:ext>
            </a:extLst>
          </p:cNvPr>
          <p:cNvSpPr>
            <a:spLocks noGrp="1"/>
          </p:cNvSpPr>
          <p:nvPr userDrawn="1">
            <p:ph type="body" idx="27" hasCustomPrompt="1"/>
          </p:nvPr>
        </p:nvSpPr>
        <p:spPr>
          <a:xfrm>
            <a:off x="4887825" y="3508882"/>
            <a:ext cx="2690611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E4FCE2E-88A9-25FA-BAD7-80A6B75AD5DF}"/>
              </a:ext>
            </a:extLst>
          </p:cNvPr>
          <p:cNvSpPr>
            <a:spLocks noGrp="1"/>
          </p:cNvSpPr>
          <p:nvPr userDrawn="1">
            <p:ph type="body" idx="29" hasCustomPrompt="1"/>
          </p:nvPr>
        </p:nvSpPr>
        <p:spPr>
          <a:xfrm>
            <a:off x="4887825" y="3162296"/>
            <a:ext cx="2690611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29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3.95062E-6 L 0.07136 0.00062 " pathEditMode="relative" rAng="0" ptsTypes="AA">
                                          <p:cBhvr>
                                            <p:cTn id="6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11111E-6 1.97531E-6 L 0.00677 -0.0179 " pathEditMode="relative" rAng="0" ptsTypes="AA">
                                          <p:cBhvr>
                                            <p:cTn id="8" dur="2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0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3.33333E-6 L 0.00538 -0.0105 " pathEditMode="relative" rAng="0" ptsTypes="AA">
                                          <p:cBhvr>
                                            <p:cTn id="12" dur="4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4" dur="3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1.94444E-6 3.45679E-6 " pathEditMode="relative" rAng="0" ptsTypes="AA" p14:bounceEnd="5091">
                                          <p:cBhvr>
                                            <p:cTn id="16" dur="3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8" dur="8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3.95062E-6 L 0.07136 0.00062 " pathEditMode="relative" rAng="0" ptsTypes="AA">
                                          <p:cBhvr>
                                            <p:cTn id="6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11111E-6 1.97531E-6 L 0.00677 -0.0179 " pathEditMode="relative" rAng="0" ptsTypes="AA">
                                          <p:cBhvr>
                                            <p:cTn id="8" dur="2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0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3.33333E-6 L 0.00538 -0.0105 " pathEditMode="relative" rAng="0" ptsTypes="AA">
                                          <p:cBhvr>
                                            <p:cTn id="12" dur="4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4" dur="3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1.94444E-6 3.45679E-6 " pathEditMode="relative" rAng="0" ptsTypes="AA">
                                          <p:cBhvr>
                                            <p:cTn id="16" dur="3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8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4959601-4BE1-E5E5-A7F9-E129DDA7AE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21685" y="552451"/>
            <a:ext cx="3700630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81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478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Forma&#10;&#10;Descripción generada automáticamente">
            <a:extLst>
              <a:ext uri="{FF2B5EF4-FFF2-40B4-BE49-F238E27FC236}">
                <a16:creationId xmlns:a16="http://schemas.microsoft.com/office/drawing/2014/main" id="{175104E1-FF75-F03A-4E72-E4AD26F7E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761" b="12346"/>
          <a:stretch/>
        </p:blipFill>
        <p:spPr>
          <a:xfrm rot="10800000" flipH="1" flipV="1">
            <a:off x="7454375" y="423185"/>
            <a:ext cx="2293129" cy="1134961"/>
          </a:xfrm>
          <a:prstGeom prst="rect">
            <a:avLst/>
          </a:prstGeom>
        </p:spPr>
      </p:pic>
      <p:pic>
        <p:nvPicPr>
          <p:cNvPr id="10" name="Imagen 9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F6B481E3-3B9D-3FF3-6616-2306490D9B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" t="15216" r="41135" b="20031"/>
          <a:stretch/>
        </p:blipFill>
        <p:spPr>
          <a:xfrm rot="10800000" flipH="1" flipV="1">
            <a:off x="4315968" y="2124636"/>
            <a:ext cx="5065776" cy="3188028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051F0E-F8D2-B290-5ECB-737621E7077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23901" y="3556751"/>
            <a:ext cx="2919632" cy="84512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BEFE41-2B4A-7DEB-7A96-96946891311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3899" y="800978"/>
            <a:ext cx="3429887" cy="2734785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Marcador de posición de imagen 9">
            <a:extLst>
              <a:ext uri="{FF2B5EF4-FFF2-40B4-BE49-F238E27FC236}">
                <a16:creationId xmlns:a16="http://schemas.microsoft.com/office/drawing/2014/main" id="{3AF2FBCA-206D-E060-CA0A-D0D1F42A73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185466">
            <a:off x="5181490" y="680791"/>
            <a:ext cx="3001482" cy="3759733"/>
          </a:xfrm>
          <a:prstGeom prst="roundRect">
            <a:avLst>
              <a:gd name="adj" fmla="val 9934"/>
            </a:avLst>
          </a:prstGeom>
        </p:spPr>
      </p:sp>
    </p:spTree>
    <p:extLst>
      <p:ext uri="{BB962C8B-B14F-4D97-AF65-F5344CB8AC3E}">
        <p14:creationId xmlns:p14="http://schemas.microsoft.com/office/powerpoint/2010/main" val="163580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66667E-6 0.00123 L 0.01337 0.03056 " pathEditMode="relative" rAng="0" ptsTypes="AA" p14:bounceEnd="5091">
                                          <p:cBhvr>
                                            <p:cTn id="6" dur="6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3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2.59259E-6 L 0.07135 0.00062 " pathEditMode="relative" rAng="0" ptsTypes="AA">
                                          <p:cBhvr>
                                            <p:cTn id="10" dur="7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66667E-6 0.00123 L 0.01337 0.03056 " pathEditMode="relative" rAng="0" ptsTypes="AA">
                                          <p:cBhvr>
                                            <p:cTn id="6" dur="6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3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2.59259E-6 L 0.07135 0.00062 " pathEditMode="relative" rAng="0" ptsTypes="AA">
                                          <p:cBhvr>
                                            <p:cTn id="10" dur="7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</p:spPr>
        <p:txBody>
          <a:bodyPr anchor="b">
            <a:noAutofit/>
          </a:bodyPr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437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93BF9AB-B16E-A26A-BFF2-D1279E11B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850609"/>
            <a:ext cx="7696200" cy="49570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814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48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5" r:id="rId3"/>
    <p:sldLayoutId id="2147483667" r:id="rId4"/>
    <p:sldLayoutId id="2147483669" r:id="rId5"/>
    <p:sldLayoutId id="2147483658" r:id="rId6"/>
    <p:sldLayoutId id="2147483671" r:id="rId7"/>
    <p:sldLayoutId id="2147483672" r:id="rId8"/>
    <p:sldLayoutId id="214748365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Staatliches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456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&#10;&#10;Descripción generada automáticamente">
            <a:extLst>
              <a:ext uri="{FF2B5EF4-FFF2-40B4-BE49-F238E27FC236}">
                <a16:creationId xmlns:a16="http://schemas.microsoft.com/office/drawing/2014/main" id="{0616DF4A-2FFF-2C13-7E9C-4F919C3197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94891" y="3405721"/>
            <a:ext cx="2286955" cy="1134961"/>
          </a:xfrm>
          <a:prstGeom prst="rect">
            <a:avLst/>
          </a:prstGeom>
        </p:spPr>
      </p:pic>
      <p:pic>
        <p:nvPicPr>
          <p:cNvPr id="5" name="Imagen 4" descr="Imagen que contiene electrónica, cd, computadora&#10;&#10;Descripción generada automáticamente">
            <a:extLst>
              <a:ext uri="{FF2B5EF4-FFF2-40B4-BE49-F238E27FC236}">
                <a16:creationId xmlns:a16="http://schemas.microsoft.com/office/drawing/2014/main" id="{B33848EC-A231-1995-0AA4-F7B721A240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4" t="-1" r="13066" b="2056"/>
          <a:stretch/>
        </p:blipFill>
        <p:spPr>
          <a:xfrm>
            <a:off x="-403665" y="2125543"/>
            <a:ext cx="2553002" cy="3100153"/>
          </a:xfrm>
          <a:prstGeom prst="rect">
            <a:avLst/>
          </a:prstGeom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0252CE12-3B36-12AF-BC31-EECE72395B89}"/>
              </a:ext>
            </a:extLst>
          </p:cNvPr>
          <p:cNvGrpSpPr/>
          <p:nvPr/>
        </p:nvGrpSpPr>
        <p:grpSpPr>
          <a:xfrm>
            <a:off x="1394737" y="552451"/>
            <a:ext cx="6221780" cy="3538714"/>
            <a:chOff x="1217515" y="451653"/>
            <a:chExt cx="6576224" cy="3740309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1A55D6E9-C2A1-7AC4-CFE8-517A0B47B1E3}"/>
                </a:ext>
              </a:extLst>
            </p:cNvPr>
            <p:cNvSpPr/>
            <p:nvPr/>
          </p:nvSpPr>
          <p:spPr>
            <a:xfrm>
              <a:off x="7708161" y="2528961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09F50E8-8908-9D49-CF25-75AA9E31E354}"/>
                </a:ext>
              </a:extLst>
            </p:cNvPr>
            <p:cNvSpPr/>
            <p:nvPr/>
          </p:nvSpPr>
          <p:spPr>
            <a:xfrm>
              <a:off x="7092436" y="1245289"/>
              <a:ext cx="108243" cy="1082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76080A4-25C7-3DBE-F73F-160910291B56}"/>
                </a:ext>
              </a:extLst>
            </p:cNvPr>
            <p:cNvSpPr/>
            <p:nvPr/>
          </p:nvSpPr>
          <p:spPr>
            <a:xfrm>
              <a:off x="6571806" y="4032800"/>
              <a:ext cx="159162" cy="1591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E4D46114-2E67-E3A5-A6FC-59CE6B7A57FD}"/>
                </a:ext>
              </a:extLst>
            </p:cNvPr>
            <p:cNvSpPr/>
            <p:nvPr/>
          </p:nvSpPr>
          <p:spPr>
            <a:xfrm>
              <a:off x="1217515" y="2357327"/>
              <a:ext cx="93867" cy="938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4D9B40B-F94C-9D00-0511-4B0E931BD7A2}"/>
                </a:ext>
              </a:extLst>
            </p:cNvPr>
            <p:cNvSpPr/>
            <p:nvPr/>
          </p:nvSpPr>
          <p:spPr>
            <a:xfrm>
              <a:off x="1874240" y="451653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341BF1A-72C5-837F-B2EA-F87553846C24}"/>
                </a:ext>
              </a:extLst>
            </p:cNvPr>
            <p:cNvSpPr/>
            <p:nvPr/>
          </p:nvSpPr>
          <p:spPr>
            <a:xfrm>
              <a:off x="7460195" y="3220214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6" name="Imagen 5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2C9551F7-1CC2-17DA-E795-426C995C9BA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0" t="16723" r="2754" b="16297"/>
          <a:stretch/>
        </p:blipFill>
        <p:spPr>
          <a:xfrm>
            <a:off x="-278361" y="3485385"/>
            <a:ext cx="3276213" cy="1719481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FBB2D7DD-F93E-8C14-FD55-F8D608F6BC8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98" t="24065" r="2121" b="29834"/>
          <a:stretch/>
        </p:blipFill>
        <p:spPr>
          <a:xfrm>
            <a:off x="-278360" y="4334470"/>
            <a:ext cx="2023578" cy="968518"/>
          </a:xfrm>
          <a:prstGeom prst="rect">
            <a:avLst/>
          </a:prstGeom>
        </p:spPr>
      </p:pic>
      <p:pic>
        <p:nvPicPr>
          <p:cNvPr id="8" name="Imagen 7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36DE4F0E-359C-8659-9F6A-E7FB60FA61C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20768" r="52157" b="16265"/>
          <a:stretch/>
        </p:blipFill>
        <p:spPr>
          <a:xfrm>
            <a:off x="5241272" y="2218713"/>
            <a:ext cx="4093228" cy="3100152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A2D65546-0E04-829A-2C66-1EFA7456FC6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3" t="3625" r="32257" b="25757"/>
          <a:stretch/>
        </p:blipFill>
        <p:spPr>
          <a:xfrm>
            <a:off x="7182577" y="3375447"/>
            <a:ext cx="2239784" cy="2118417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120EC8C9-E192-543B-41C9-9EE6E8E2567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" t="25327" r="75928" b="24553"/>
          <a:stretch/>
        </p:blipFill>
        <p:spPr>
          <a:xfrm>
            <a:off x="8292693" y="3830850"/>
            <a:ext cx="1129668" cy="1426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8780" y="720242"/>
            <a:ext cx="5806440" cy="1004020"/>
          </a:xfrm>
        </p:spPr>
        <p:txBody>
          <a:bodyPr anchor="b"/>
          <a:lstStyle/>
          <a:p>
            <a:pPr>
              <a:lnSpc>
                <a:spcPct val="80000"/>
              </a:lnSpc>
            </a:pPr>
            <a:r>
              <a:rPr lang="en-US" sz="4000" dirty="0" err="1" smtClean="0"/>
              <a:t>Dilema</a:t>
            </a:r>
            <a:r>
              <a:rPr lang="en-US" sz="4000" dirty="0" smtClean="0"/>
              <a:t> </a:t>
            </a:r>
            <a:r>
              <a:rPr lang="en-US" sz="4000" dirty="0" err="1" smtClean="0"/>
              <a:t>Lui</a:t>
            </a:r>
            <a:r>
              <a:rPr lang="en-US" sz="4000" dirty="0" smtClean="0"/>
              <a:t> </a:t>
            </a:r>
            <a:r>
              <a:rPr lang="en-US" sz="4000" dirty="0" err="1" smtClean="0"/>
              <a:t>Nicu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0CBEA-0FC4-4517-9DF7-3E1CB1F77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4355" y="1915131"/>
            <a:ext cx="2475290" cy="529090"/>
          </a:xfrm>
        </p:spPr>
        <p:txBody>
          <a:bodyPr>
            <a:noAutofit/>
          </a:bodyPr>
          <a:lstStyle/>
          <a:p>
            <a:r>
              <a:rPr lang="en-US" dirty="0" err="1" smtClean="0"/>
              <a:t>Racu</a:t>
            </a:r>
            <a:r>
              <a:rPr lang="en-US" dirty="0" smtClean="0"/>
              <a:t> Octavian </a:t>
            </a:r>
            <a:r>
              <a:rPr lang="en-US" dirty="0" smtClean="0">
                <a:sym typeface="Wingdings" panose="05000000000000000000" pitchFamily="2" charset="2"/>
              </a:rPr>
              <a:t>:))</a:t>
            </a:r>
            <a:endParaRPr lang="en-US" dirty="0"/>
          </a:p>
        </p:txBody>
      </p:sp>
      <p:pic>
        <p:nvPicPr>
          <p:cNvPr id="15" name="Imagen 14" descr="Forma&#10;&#10;Descripción generada automáticamente">
            <a:extLst>
              <a:ext uri="{FF2B5EF4-FFF2-40B4-BE49-F238E27FC236}">
                <a16:creationId xmlns:a16="http://schemas.microsoft.com/office/drawing/2014/main" id="{2E0AF15B-946B-E61F-27E1-33F2B2A3824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8202470" y="1179535"/>
            <a:ext cx="1097627" cy="544726"/>
          </a:xfrm>
          <a:prstGeom prst="rect">
            <a:avLst/>
          </a:prstGeom>
        </p:spPr>
      </p:pic>
      <p:pic>
        <p:nvPicPr>
          <p:cNvPr id="19" name="Imagen 18" descr="Logotipo&#10;&#10;Descripción generada automáticamente">
            <a:extLst>
              <a:ext uri="{FF2B5EF4-FFF2-40B4-BE49-F238E27FC236}">
                <a16:creationId xmlns:a16="http://schemas.microsoft.com/office/drawing/2014/main" id="{A6C64AD8-0DB0-2832-F1C1-35805C11EF3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1" t="7067" r="23582" b="7841"/>
          <a:stretch/>
        </p:blipFill>
        <p:spPr>
          <a:xfrm>
            <a:off x="-1262910" y="-1437473"/>
            <a:ext cx="2759858" cy="2736884"/>
          </a:xfrm>
          <a:prstGeom prst="rect">
            <a:avLst/>
          </a:prstGeom>
        </p:spPr>
      </p:pic>
      <p:pic>
        <p:nvPicPr>
          <p:cNvPr id="21" name="Imagen 20" descr="Imagen que contiene Forma&#10;&#10;Descripción generada automáticamente">
            <a:extLst>
              <a:ext uri="{FF2B5EF4-FFF2-40B4-BE49-F238E27FC236}">
                <a16:creationId xmlns:a16="http://schemas.microsoft.com/office/drawing/2014/main" id="{632DD628-04C5-CA87-E1EE-559AE69DA89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4583" r="22933" b="6607"/>
          <a:stretch/>
        </p:blipFill>
        <p:spPr>
          <a:xfrm>
            <a:off x="6651387" y="-1303255"/>
            <a:ext cx="1835802" cy="1824428"/>
          </a:xfrm>
          <a:prstGeom prst="rect">
            <a:avLst/>
          </a:prstGeom>
        </p:spPr>
      </p:pic>
      <p:pic>
        <p:nvPicPr>
          <p:cNvPr id="23" name="Imagen 22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DD46D984-9223-3367-6904-B3BCA1FAFDC4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671495" y="1353532"/>
            <a:ext cx="471505" cy="451627"/>
          </a:xfrm>
          <a:prstGeom prst="rect">
            <a:avLst/>
          </a:prstGeom>
        </p:spPr>
      </p:pic>
      <p:pic>
        <p:nvPicPr>
          <p:cNvPr id="44" name="Imagen 43" descr="Icono&#10;&#10;Descripción generada automáticamente">
            <a:extLst>
              <a:ext uri="{FF2B5EF4-FFF2-40B4-BE49-F238E27FC236}">
                <a16:creationId xmlns:a16="http://schemas.microsoft.com/office/drawing/2014/main" id="{EEEBC7D9-ECC0-D71D-C3CB-0DE8581C005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" t="8232" r="2400" b="10923"/>
          <a:stretch/>
        </p:blipFill>
        <p:spPr>
          <a:xfrm>
            <a:off x="736095" y="4533677"/>
            <a:ext cx="1550866" cy="756713"/>
          </a:xfrm>
          <a:prstGeom prst="rect">
            <a:avLst/>
          </a:prstGeom>
        </p:spPr>
      </p:pic>
      <p:pic>
        <p:nvPicPr>
          <p:cNvPr id="54" name="Imagen 53" descr="Círculo&#10;&#10;Descripción generada automáticamente">
            <a:extLst>
              <a:ext uri="{FF2B5EF4-FFF2-40B4-BE49-F238E27FC236}">
                <a16:creationId xmlns:a16="http://schemas.microsoft.com/office/drawing/2014/main" id="{F11A0CF4-010E-A5AB-9200-827BEFFCAB7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6949405" y="3605748"/>
            <a:ext cx="801545" cy="7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27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6" dur="4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8" dur="3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10" dur="5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2.09877E-6 L 0.00035 0.05031 " pathEditMode="relative" rAng="0" ptsTypes="AA">
                                          <p:cBhvr>
                                            <p:cTn id="12" dur="7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16" dur="6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0.00123 L 0.01337 0.03055 " pathEditMode="relative" rAng="0" ptsTypes="AA" p14:bounceEnd="5091">
                                          <p:cBhvr>
                                            <p:cTn id="18" dur="6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0.00123 L 0.01337 0.03055 " pathEditMode="relative" rAng="0" ptsTypes="AA" p14:bounceEnd="5091">
                                          <p:cBhvr>
                                            <p:cTn id="22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4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61111E-6 0.00124 L 0.01336 0.03056 " pathEditMode="relative" rAng="0" ptsTypes="AA">
                                          <p:cBhvr>
                                            <p:cTn id="26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8" dur="9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30" dur="7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32" dur="6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34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36" dur="4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38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repeatCount="indefinite" accel="4727" de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40" dur="2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repeatCount="indefinite" accel="1405" decel="1081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42" dur="9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4" dur="3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46" dur="5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6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2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6" dur="4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8" dur="3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10" dur="5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2.09877E-6 L 0.00035 0.05031 " pathEditMode="relative" rAng="0" ptsTypes="AA">
                                          <p:cBhvr>
                                            <p:cTn id="12" dur="7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6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0.00123 L 0.01337 0.03055 " pathEditMode="relative" rAng="0" ptsTypes="AA">
                                          <p:cBhvr>
                                            <p:cTn id="18" dur="6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0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0.00123 L 0.01337 0.03055 " pathEditMode="relative" rAng="0" ptsTypes="AA">
                                          <p:cBhvr>
                                            <p:cTn id="22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4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61111E-6 0.00124 L 0.01336 0.03056 " pathEditMode="relative" rAng="0" ptsTypes="AA">
                                          <p:cBhvr>
                                            <p:cTn id="26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8" dur="9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30" dur="7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32" dur="6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4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36" dur="4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8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repeatCount="indefinite" accel="4727" de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40" dur="2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repeatCount="indefinite" accel="1405" decel="1081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42" dur="9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4" dur="3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46" dur="5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6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2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50205632-89F2-4CCC-D5EA-7E272FB5B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3" t="16723" r="2755" b="32838"/>
          <a:stretch/>
        </p:blipFill>
        <p:spPr>
          <a:xfrm flipH="1" flipV="1">
            <a:off x="7251179" y="-2"/>
            <a:ext cx="1892820" cy="2008910"/>
          </a:xfrm>
          <a:prstGeom prst="rect">
            <a:avLst/>
          </a:prstGeom>
        </p:spPr>
      </p:pic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09379ABD-BE92-CD49-C95B-4B08C69DD6C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8" t="24065" r="2121" b="37755"/>
          <a:stretch/>
        </p:blipFill>
        <p:spPr>
          <a:xfrm flipH="1" flipV="1">
            <a:off x="8271392" y="-71432"/>
            <a:ext cx="1009571" cy="802102"/>
          </a:xfrm>
          <a:prstGeom prst="rect">
            <a:avLst/>
          </a:prstGeom>
        </p:spPr>
      </p:pic>
      <p:pic>
        <p:nvPicPr>
          <p:cNvPr id="5" name="Imagen 4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69C2DB85-AE99-1A6B-224A-3D3750A30D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41356" r="63618" b="23902"/>
          <a:stretch/>
        </p:blipFill>
        <p:spPr>
          <a:xfrm flipH="1">
            <a:off x="-2" y="3433035"/>
            <a:ext cx="3090067" cy="1710466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8D522B0-4027-2A73-8105-32590608BC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25327" r="81431" b="24553"/>
          <a:stretch/>
        </p:blipFill>
        <p:spPr>
          <a:xfrm flipH="1">
            <a:off x="-38101" y="3556862"/>
            <a:ext cx="969818" cy="1624738"/>
          </a:xfrm>
          <a:prstGeom prst="rect">
            <a:avLst/>
          </a:prstGeom>
        </p:spPr>
      </p:pic>
      <p:pic>
        <p:nvPicPr>
          <p:cNvPr id="14" name="Imagen 13" descr="Forma&#10;&#10;Descripción generada automáticamente">
            <a:extLst>
              <a:ext uri="{FF2B5EF4-FFF2-40B4-BE49-F238E27FC236}">
                <a16:creationId xmlns:a16="http://schemas.microsoft.com/office/drawing/2014/main" id="{709E8D6D-25DC-E418-E192-3A4B320EFCE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225019" y="750134"/>
            <a:ext cx="1097627" cy="544726"/>
          </a:xfrm>
          <a:prstGeom prst="rect">
            <a:avLst/>
          </a:prstGeom>
        </p:spPr>
      </p:pic>
      <p:pic>
        <p:nvPicPr>
          <p:cNvPr id="15" name="Imagen 14" descr="Forma&#10;&#10;Descripción generada automáticamente">
            <a:extLst>
              <a:ext uri="{FF2B5EF4-FFF2-40B4-BE49-F238E27FC236}">
                <a16:creationId xmlns:a16="http://schemas.microsoft.com/office/drawing/2014/main" id="{2977BB8F-901A-F6AE-6347-F64054F0CE9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7198556" y="3668342"/>
            <a:ext cx="2286955" cy="1134961"/>
          </a:xfrm>
          <a:prstGeom prst="rect">
            <a:avLst/>
          </a:prstGeom>
        </p:spPr>
      </p:pic>
      <p:grpSp>
        <p:nvGrpSpPr>
          <p:cNvPr id="28" name="Grupo 27">
            <a:extLst>
              <a:ext uri="{FF2B5EF4-FFF2-40B4-BE49-F238E27FC236}">
                <a16:creationId xmlns:a16="http://schemas.microsoft.com/office/drawing/2014/main" id="{AB4A40A6-4313-5A6E-C427-FE2354EB7F4B}"/>
              </a:ext>
            </a:extLst>
          </p:cNvPr>
          <p:cNvGrpSpPr/>
          <p:nvPr/>
        </p:nvGrpSpPr>
        <p:grpSpPr>
          <a:xfrm>
            <a:off x="460145" y="1170075"/>
            <a:ext cx="8224154" cy="2054318"/>
            <a:chOff x="399330" y="1154884"/>
            <a:chExt cx="8345784" cy="2084700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F4566C5-8C9C-15A5-82A2-F9B70773E7E7}"/>
                </a:ext>
              </a:extLst>
            </p:cNvPr>
            <p:cNvSpPr/>
            <p:nvPr/>
          </p:nvSpPr>
          <p:spPr>
            <a:xfrm>
              <a:off x="8659536" y="315400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92C05076-AE96-AF06-8912-558157E7E246}"/>
                </a:ext>
              </a:extLst>
            </p:cNvPr>
            <p:cNvSpPr/>
            <p:nvPr/>
          </p:nvSpPr>
          <p:spPr>
            <a:xfrm>
              <a:off x="399330" y="230979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4169BFE3-6DE9-EA72-20E2-FF87433475AF}"/>
                </a:ext>
              </a:extLst>
            </p:cNvPr>
            <p:cNvSpPr/>
            <p:nvPr/>
          </p:nvSpPr>
          <p:spPr>
            <a:xfrm>
              <a:off x="676363" y="17482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A56C3943-0BAD-6C11-CD8B-7AFFCFB8C9D2}"/>
                </a:ext>
              </a:extLst>
            </p:cNvPr>
            <p:cNvSpPr/>
            <p:nvPr/>
          </p:nvSpPr>
          <p:spPr>
            <a:xfrm>
              <a:off x="8343900" y="155806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B074ABF9-2095-F913-6CF0-64D911337E4A}"/>
                </a:ext>
              </a:extLst>
            </p:cNvPr>
            <p:cNvSpPr/>
            <p:nvPr/>
          </p:nvSpPr>
          <p:spPr>
            <a:xfrm>
              <a:off x="8053339" y="115488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5" y="916940"/>
            <a:ext cx="3018656" cy="26413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79234" y="1417983"/>
            <a:ext cx="380969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sz="1400" dirty="0" smtClean="0"/>
              <a:t>El </a:t>
            </a:r>
            <a:r>
              <a:rPr lang="ro-RO" sz="1400" dirty="0" smtClean="0"/>
              <a:t>este</a:t>
            </a:r>
            <a:r>
              <a:rPr lang="en-US" sz="1400" dirty="0" smtClean="0"/>
              <a:t> </a:t>
            </a:r>
            <a:r>
              <a:rPr lang="en-US" sz="1400" dirty="0" err="1"/>
              <a:t>N</a:t>
            </a:r>
            <a:r>
              <a:rPr lang="en-US" sz="1400" dirty="0" err="1" smtClean="0"/>
              <a:t>icu</a:t>
            </a:r>
            <a:r>
              <a:rPr lang="en-US" sz="1400" dirty="0" smtClean="0"/>
              <a:t> </a:t>
            </a:r>
            <a:r>
              <a:rPr lang="ro-RO" sz="1400" dirty="0" err="1"/>
              <a:t>ș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ro-RO" sz="1400" dirty="0" smtClean="0"/>
              <a:t>este</a:t>
            </a:r>
            <a:r>
              <a:rPr lang="en-US" sz="1400" dirty="0" smtClean="0"/>
              <a:t> </a:t>
            </a:r>
            <a:r>
              <a:rPr lang="en-US" sz="1400" dirty="0" err="1" smtClean="0"/>
              <a:t>suparat</a:t>
            </a:r>
            <a:r>
              <a:rPr lang="en-US" sz="1400" dirty="0" smtClean="0"/>
              <a:t> ca </a:t>
            </a:r>
            <a:r>
              <a:rPr lang="en-US" sz="1400" dirty="0" err="1" smtClean="0"/>
              <a:t>inca</a:t>
            </a:r>
            <a:r>
              <a:rPr lang="en-US" sz="1400" dirty="0" smtClean="0"/>
              <a:t> nu </a:t>
            </a:r>
            <a:r>
              <a:rPr lang="en-US" sz="1400" dirty="0" err="1" smtClean="0"/>
              <a:t>stie</a:t>
            </a:r>
            <a:r>
              <a:rPr lang="en-US" sz="1400" dirty="0" smtClean="0"/>
              <a:t> </a:t>
            </a:r>
            <a:r>
              <a:rPr lang="en-US" sz="1400" dirty="0" err="1" smtClean="0"/>
              <a:t>sistemul</a:t>
            </a:r>
            <a:r>
              <a:rPr lang="en-US" sz="1400" dirty="0" smtClean="0"/>
              <a:t> metric din SUA</a:t>
            </a:r>
          </a:p>
          <a:p>
            <a:r>
              <a:rPr lang="en-US" sz="1400" dirty="0" smtClean="0"/>
              <a:t>	Nu de </a:t>
            </a:r>
            <a:r>
              <a:rPr lang="en-US" sz="1400" dirty="0" err="1" smtClean="0"/>
              <a:t>foarte</a:t>
            </a:r>
            <a:r>
              <a:rPr lang="en-US" sz="1400" dirty="0" smtClean="0"/>
              <a:t> </a:t>
            </a:r>
            <a:r>
              <a:rPr lang="en-US" sz="1400" dirty="0" err="1" smtClean="0"/>
              <a:t>mult</a:t>
            </a:r>
            <a:r>
              <a:rPr lang="en-US" sz="1400" dirty="0" smtClean="0"/>
              <a:t> </a:t>
            </a:r>
            <a:r>
              <a:rPr lang="en-US" sz="1400" dirty="0" err="1" smtClean="0"/>
              <a:t>timp</a:t>
            </a:r>
            <a:r>
              <a:rPr lang="en-US" sz="1400" dirty="0" smtClean="0"/>
              <a:t>, s-a </a:t>
            </a:r>
            <a:r>
              <a:rPr lang="en-US" sz="1400" dirty="0" err="1" smtClean="0"/>
              <a:t>mutat</a:t>
            </a:r>
            <a:r>
              <a:rPr lang="en-US" sz="1400" dirty="0" smtClean="0"/>
              <a:t> In SUA </a:t>
            </a:r>
            <a:r>
              <a:rPr lang="en-US" sz="1400" dirty="0" err="1" smtClean="0"/>
              <a:t>si</a:t>
            </a:r>
            <a:r>
              <a:rPr lang="en-US" sz="1400" dirty="0" smtClean="0"/>
              <a:t> </a:t>
            </a:r>
            <a:r>
              <a:rPr lang="en-US" sz="1400" dirty="0" err="1" smtClean="0"/>
              <a:t>acum</a:t>
            </a:r>
            <a:r>
              <a:rPr lang="en-US" sz="1400" dirty="0" smtClean="0"/>
              <a:t> ii </a:t>
            </a:r>
            <a:r>
              <a:rPr lang="en-US" sz="1400" dirty="0" err="1" smtClean="0"/>
              <a:t>este</a:t>
            </a:r>
            <a:r>
              <a:rPr lang="en-US" sz="1400" dirty="0" smtClean="0"/>
              <a:t> </a:t>
            </a:r>
            <a:r>
              <a:rPr lang="en-US" sz="1400" dirty="0" err="1" smtClean="0"/>
              <a:t>greu</a:t>
            </a:r>
            <a:r>
              <a:rPr lang="en-US" sz="1400" dirty="0" smtClean="0"/>
              <a:t> </a:t>
            </a:r>
            <a:r>
              <a:rPr lang="en-US" sz="1400" dirty="0" err="1" smtClean="0"/>
              <a:t>sa</a:t>
            </a:r>
            <a:r>
              <a:rPr lang="en-US" sz="1400" dirty="0" smtClean="0"/>
              <a:t> </a:t>
            </a:r>
            <a:r>
              <a:rPr lang="en-US" sz="1400" dirty="0" err="1" smtClean="0"/>
              <a:t>calculeze</a:t>
            </a:r>
            <a:r>
              <a:rPr lang="en-US" sz="1400" dirty="0" smtClean="0"/>
              <a:t> </a:t>
            </a:r>
            <a:r>
              <a:rPr lang="en-US" sz="1400" dirty="0" err="1" smtClean="0"/>
              <a:t>distanta</a:t>
            </a:r>
            <a:r>
              <a:rPr lang="en-US" sz="1400" dirty="0" smtClean="0"/>
              <a:t> (el </a:t>
            </a:r>
            <a:r>
              <a:rPr lang="en-US" sz="1400" dirty="0" err="1" smtClean="0"/>
              <a:t>fiind</a:t>
            </a:r>
            <a:r>
              <a:rPr lang="en-US" sz="1400" dirty="0" smtClean="0"/>
              <a:t> obi</a:t>
            </a:r>
            <a:r>
              <a:rPr lang="ro-RO" sz="1400" dirty="0"/>
              <a:t>ș</a:t>
            </a:r>
            <a:r>
              <a:rPr lang="en-US" sz="1400" dirty="0" err="1" smtClean="0"/>
              <a:t>nuit</a:t>
            </a:r>
            <a:r>
              <a:rPr lang="en-US" sz="1400" dirty="0" smtClean="0"/>
              <a:t> cu </a:t>
            </a:r>
            <a:r>
              <a:rPr lang="en-US" sz="1400" dirty="0" err="1" smtClean="0"/>
              <a:t>kilometrii</a:t>
            </a:r>
            <a:r>
              <a:rPr lang="en-US" sz="1400" dirty="0" smtClean="0"/>
              <a:t> </a:t>
            </a:r>
            <a:r>
              <a:rPr lang="ro-RO" sz="1400" dirty="0" err="1"/>
              <a:t>ș</a:t>
            </a:r>
            <a:r>
              <a:rPr lang="en-US" sz="1400" dirty="0" err="1" smtClean="0"/>
              <a:t>i</a:t>
            </a:r>
            <a:r>
              <a:rPr lang="en-US" sz="1400" dirty="0" smtClean="0"/>
              <a:t> nu cu mile, etc.)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292087" y="815009"/>
            <a:ext cx="111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Nicu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81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8" dur="4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10" dur="7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61111E-6 -3.08642E-6 L 0.00538 -0.01049 " pathEditMode="relative" rAng="0" ptsTypes="AA">
                                          <p:cBhvr>
                                            <p:cTn id="12" dur="4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6" y="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4" dur="3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22222E-6 1.11111E-6 L 0.00677 -0.0179 " pathEditMode="relative" rAng="0" ptsTypes="AA">
                                          <p:cBhvr>
                                            <p:cTn id="16" dur="2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8" dur="6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4 L -4.72222E-6 -2.71605E-6 " pathEditMode="relative" rAng="0" ptsTypes="AA" p14:bounceEnd="5091">
                                          <p:cBhvr>
                                            <p:cTn id="20" dur="3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2" dur="8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2517 0.04229 L 5E-6 3.33333E-6 " pathEditMode="relative" rAng="0" ptsTypes="AA" p14:bounceEnd="5091">
                                          <p:cBhvr>
                                            <p:cTn id="24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1" y="-17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6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8" dur="4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10" dur="7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61111E-6 -3.08642E-6 L 0.00538 -0.01049 " pathEditMode="relative" rAng="0" ptsTypes="AA">
                                          <p:cBhvr>
                                            <p:cTn id="12" dur="4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6" y="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4" dur="3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22222E-6 1.11111E-6 L 0.00677 -0.0179 " pathEditMode="relative" rAng="0" ptsTypes="AA">
                                          <p:cBhvr>
                                            <p:cTn id="16" dur="2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6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4 L -4.72222E-6 -2.71605E-6 " pathEditMode="relative" rAng="0" ptsTypes="AA">
                                          <p:cBhvr>
                                            <p:cTn id="20" dur="3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8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2517 0.04229 L 5E-6 3.33333E-6 " pathEditMode="relative" rAng="0" ptsTypes="AA">
                                          <p:cBhvr>
                                            <p:cTn id="24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1" y="-17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50205632-89F2-4CCC-D5EA-7E272FB5B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3" t="16723" r="2755" b="32838"/>
          <a:stretch/>
        </p:blipFill>
        <p:spPr>
          <a:xfrm flipH="1" flipV="1">
            <a:off x="7251179" y="-2"/>
            <a:ext cx="1892820" cy="2008910"/>
          </a:xfrm>
          <a:prstGeom prst="rect">
            <a:avLst/>
          </a:prstGeom>
        </p:spPr>
      </p:pic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09379ABD-BE92-CD49-C95B-4B08C69DD6C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8" t="24065" r="2121" b="37755"/>
          <a:stretch/>
        </p:blipFill>
        <p:spPr>
          <a:xfrm flipH="1" flipV="1">
            <a:off x="8271392" y="-71432"/>
            <a:ext cx="1009571" cy="802102"/>
          </a:xfrm>
          <a:prstGeom prst="rect">
            <a:avLst/>
          </a:prstGeom>
        </p:spPr>
      </p:pic>
      <p:pic>
        <p:nvPicPr>
          <p:cNvPr id="5" name="Imagen 4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69C2DB85-AE99-1A6B-224A-3D3750A30D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41356" r="63618" b="23902"/>
          <a:stretch/>
        </p:blipFill>
        <p:spPr>
          <a:xfrm flipH="1">
            <a:off x="-2" y="3433035"/>
            <a:ext cx="3090067" cy="1710466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8D522B0-4027-2A73-8105-32590608BC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25327" r="81431" b="24553"/>
          <a:stretch/>
        </p:blipFill>
        <p:spPr>
          <a:xfrm flipH="1">
            <a:off x="-38101" y="3556862"/>
            <a:ext cx="969818" cy="1624738"/>
          </a:xfrm>
          <a:prstGeom prst="rect">
            <a:avLst/>
          </a:prstGeom>
        </p:spPr>
      </p:pic>
      <p:pic>
        <p:nvPicPr>
          <p:cNvPr id="14" name="Imagen 13" descr="Forma&#10;&#10;Descripción generada automáticamente">
            <a:extLst>
              <a:ext uri="{FF2B5EF4-FFF2-40B4-BE49-F238E27FC236}">
                <a16:creationId xmlns:a16="http://schemas.microsoft.com/office/drawing/2014/main" id="{709E8D6D-25DC-E418-E192-3A4B320EFCE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225019" y="750134"/>
            <a:ext cx="1097627" cy="544726"/>
          </a:xfrm>
          <a:prstGeom prst="rect">
            <a:avLst/>
          </a:prstGeom>
        </p:spPr>
      </p:pic>
      <p:pic>
        <p:nvPicPr>
          <p:cNvPr id="15" name="Imagen 14" descr="Forma&#10;&#10;Descripción generada automáticamente">
            <a:extLst>
              <a:ext uri="{FF2B5EF4-FFF2-40B4-BE49-F238E27FC236}">
                <a16:creationId xmlns:a16="http://schemas.microsoft.com/office/drawing/2014/main" id="{2977BB8F-901A-F6AE-6347-F64054F0CE9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7198556" y="3668342"/>
            <a:ext cx="2286955" cy="1134961"/>
          </a:xfrm>
          <a:prstGeom prst="rect">
            <a:avLst/>
          </a:prstGeom>
        </p:spPr>
      </p:pic>
      <p:grpSp>
        <p:nvGrpSpPr>
          <p:cNvPr id="28" name="Grupo 27">
            <a:extLst>
              <a:ext uri="{FF2B5EF4-FFF2-40B4-BE49-F238E27FC236}">
                <a16:creationId xmlns:a16="http://schemas.microsoft.com/office/drawing/2014/main" id="{AB4A40A6-4313-5A6E-C427-FE2354EB7F4B}"/>
              </a:ext>
            </a:extLst>
          </p:cNvPr>
          <p:cNvGrpSpPr/>
          <p:nvPr/>
        </p:nvGrpSpPr>
        <p:grpSpPr>
          <a:xfrm>
            <a:off x="460145" y="1170075"/>
            <a:ext cx="8224154" cy="2054318"/>
            <a:chOff x="399330" y="1154884"/>
            <a:chExt cx="8345784" cy="2084700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F4566C5-8C9C-15A5-82A2-F9B70773E7E7}"/>
                </a:ext>
              </a:extLst>
            </p:cNvPr>
            <p:cNvSpPr/>
            <p:nvPr/>
          </p:nvSpPr>
          <p:spPr>
            <a:xfrm>
              <a:off x="8659536" y="315400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92C05076-AE96-AF06-8912-558157E7E246}"/>
                </a:ext>
              </a:extLst>
            </p:cNvPr>
            <p:cNvSpPr/>
            <p:nvPr/>
          </p:nvSpPr>
          <p:spPr>
            <a:xfrm>
              <a:off x="399330" y="230979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4169BFE3-6DE9-EA72-20E2-FF87433475AF}"/>
                </a:ext>
              </a:extLst>
            </p:cNvPr>
            <p:cNvSpPr/>
            <p:nvPr/>
          </p:nvSpPr>
          <p:spPr>
            <a:xfrm>
              <a:off x="676363" y="17482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A56C3943-0BAD-6C11-CD8B-7AFFCFB8C9D2}"/>
                </a:ext>
              </a:extLst>
            </p:cNvPr>
            <p:cNvSpPr/>
            <p:nvPr/>
          </p:nvSpPr>
          <p:spPr>
            <a:xfrm>
              <a:off x="8343900" y="155806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B074ABF9-2095-F913-6CF0-64D911337E4A}"/>
                </a:ext>
              </a:extLst>
            </p:cNvPr>
            <p:cNvSpPr/>
            <p:nvPr/>
          </p:nvSpPr>
          <p:spPr>
            <a:xfrm>
              <a:off x="8053339" y="115488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90261" y="596348"/>
            <a:ext cx="284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Dar am gasit solutia!!</a:t>
            </a:r>
            <a:endParaRPr lang="ro-RO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67" y="1170075"/>
            <a:ext cx="1459448" cy="24494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79565" y="1219427"/>
            <a:ext cx="452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Un cod simplu in C++ poate rezolva problema!</a:t>
            </a:r>
            <a:endParaRPr lang="ro-RO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4331" y="1664192"/>
            <a:ext cx="3337898" cy="259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33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8" dur="4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10" dur="7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61111E-6 -3.08642E-6 L 0.00538 -0.01049 " pathEditMode="relative" rAng="0" ptsTypes="AA">
                                          <p:cBhvr>
                                            <p:cTn id="12" dur="4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6" y="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4" dur="3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22222E-6 1.11111E-6 L 0.00677 -0.0179 " pathEditMode="relative" rAng="0" ptsTypes="AA">
                                          <p:cBhvr>
                                            <p:cTn id="16" dur="2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8" dur="6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4 L -4.72222E-6 -2.71605E-6 " pathEditMode="relative" rAng="0" ptsTypes="AA" p14:bounceEnd="5091">
                                          <p:cBhvr>
                                            <p:cTn id="20" dur="3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2" dur="8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2517 0.04229 L 5E-6 3.33333E-6 " pathEditMode="relative" rAng="0" ptsTypes="AA" p14:bounceEnd="5091">
                                          <p:cBhvr>
                                            <p:cTn id="24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1" y="-17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6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8" dur="4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10" dur="7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61111E-6 -3.08642E-6 L 0.00538 -0.01049 " pathEditMode="relative" rAng="0" ptsTypes="AA">
                                          <p:cBhvr>
                                            <p:cTn id="12" dur="4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6" y="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4" dur="3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22222E-6 1.11111E-6 L 0.00677 -0.0179 " pathEditMode="relative" rAng="0" ptsTypes="AA">
                                          <p:cBhvr>
                                            <p:cTn id="16" dur="2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6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4 L -4.72222E-6 -2.71605E-6 " pathEditMode="relative" rAng="0" ptsTypes="AA">
                                          <p:cBhvr>
                                            <p:cTn id="20" dur="3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8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2517 0.04229 L 5E-6 3.33333E-6 " pathEditMode="relative" rAng="0" ptsTypes="AA">
                                          <p:cBhvr>
                                            <p:cTn id="24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1" y="-17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50205632-89F2-4CCC-D5EA-7E272FB5B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3" t="16723" r="2755" b="32838"/>
          <a:stretch/>
        </p:blipFill>
        <p:spPr>
          <a:xfrm flipH="1" flipV="1">
            <a:off x="7251179" y="-2"/>
            <a:ext cx="1892820" cy="2008910"/>
          </a:xfrm>
          <a:prstGeom prst="rect">
            <a:avLst/>
          </a:prstGeom>
        </p:spPr>
      </p:pic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09379ABD-BE92-CD49-C95B-4B08C69DD6C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8" t="24065" r="2121" b="37755"/>
          <a:stretch/>
        </p:blipFill>
        <p:spPr>
          <a:xfrm flipH="1" flipV="1">
            <a:off x="8271392" y="-71432"/>
            <a:ext cx="1009571" cy="802102"/>
          </a:xfrm>
          <a:prstGeom prst="rect">
            <a:avLst/>
          </a:prstGeom>
        </p:spPr>
      </p:pic>
      <p:pic>
        <p:nvPicPr>
          <p:cNvPr id="5" name="Imagen 4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69C2DB85-AE99-1A6B-224A-3D3750A30D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41356" r="63618" b="23902"/>
          <a:stretch/>
        </p:blipFill>
        <p:spPr>
          <a:xfrm flipH="1">
            <a:off x="-2" y="3433035"/>
            <a:ext cx="3090067" cy="1710466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8D522B0-4027-2A73-8105-32590608BC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25327" r="81431" b="24553"/>
          <a:stretch/>
        </p:blipFill>
        <p:spPr>
          <a:xfrm flipH="1">
            <a:off x="-38101" y="3556862"/>
            <a:ext cx="969818" cy="1624738"/>
          </a:xfrm>
          <a:prstGeom prst="rect">
            <a:avLst/>
          </a:prstGeom>
        </p:spPr>
      </p:pic>
      <p:pic>
        <p:nvPicPr>
          <p:cNvPr id="14" name="Imagen 13" descr="Forma&#10;&#10;Descripción generada automáticamente">
            <a:extLst>
              <a:ext uri="{FF2B5EF4-FFF2-40B4-BE49-F238E27FC236}">
                <a16:creationId xmlns:a16="http://schemas.microsoft.com/office/drawing/2014/main" id="{709E8D6D-25DC-E418-E192-3A4B320EFCE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225019" y="750134"/>
            <a:ext cx="1097627" cy="544726"/>
          </a:xfrm>
          <a:prstGeom prst="rect">
            <a:avLst/>
          </a:prstGeom>
        </p:spPr>
      </p:pic>
      <p:pic>
        <p:nvPicPr>
          <p:cNvPr id="15" name="Imagen 14" descr="Forma&#10;&#10;Descripción generada automáticamente">
            <a:extLst>
              <a:ext uri="{FF2B5EF4-FFF2-40B4-BE49-F238E27FC236}">
                <a16:creationId xmlns:a16="http://schemas.microsoft.com/office/drawing/2014/main" id="{2977BB8F-901A-F6AE-6347-F64054F0CE9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7198556" y="3668342"/>
            <a:ext cx="2286955" cy="1134961"/>
          </a:xfrm>
          <a:prstGeom prst="rect">
            <a:avLst/>
          </a:prstGeom>
        </p:spPr>
      </p:pic>
      <p:grpSp>
        <p:nvGrpSpPr>
          <p:cNvPr id="28" name="Grupo 27">
            <a:extLst>
              <a:ext uri="{FF2B5EF4-FFF2-40B4-BE49-F238E27FC236}">
                <a16:creationId xmlns:a16="http://schemas.microsoft.com/office/drawing/2014/main" id="{AB4A40A6-4313-5A6E-C427-FE2354EB7F4B}"/>
              </a:ext>
            </a:extLst>
          </p:cNvPr>
          <p:cNvGrpSpPr/>
          <p:nvPr/>
        </p:nvGrpSpPr>
        <p:grpSpPr>
          <a:xfrm>
            <a:off x="460145" y="1170075"/>
            <a:ext cx="8224154" cy="2054318"/>
            <a:chOff x="399330" y="1154884"/>
            <a:chExt cx="8345784" cy="2084700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F4566C5-8C9C-15A5-82A2-F9B70773E7E7}"/>
                </a:ext>
              </a:extLst>
            </p:cNvPr>
            <p:cNvSpPr/>
            <p:nvPr/>
          </p:nvSpPr>
          <p:spPr>
            <a:xfrm>
              <a:off x="8659536" y="315400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92C05076-AE96-AF06-8912-558157E7E246}"/>
                </a:ext>
              </a:extLst>
            </p:cNvPr>
            <p:cNvSpPr/>
            <p:nvPr/>
          </p:nvSpPr>
          <p:spPr>
            <a:xfrm>
              <a:off x="399330" y="230979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4169BFE3-6DE9-EA72-20E2-FF87433475AF}"/>
                </a:ext>
              </a:extLst>
            </p:cNvPr>
            <p:cNvSpPr/>
            <p:nvPr/>
          </p:nvSpPr>
          <p:spPr>
            <a:xfrm>
              <a:off x="676363" y="17482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A56C3943-0BAD-6C11-CD8B-7AFFCFB8C9D2}"/>
                </a:ext>
              </a:extLst>
            </p:cNvPr>
            <p:cNvSpPr/>
            <p:nvPr/>
          </p:nvSpPr>
          <p:spPr>
            <a:xfrm>
              <a:off x="8343900" y="155806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B074ABF9-2095-F913-6CF0-64D911337E4A}"/>
                </a:ext>
              </a:extLst>
            </p:cNvPr>
            <p:cNvSpPr/>
            <p:nvPr/>
          </p:nvSpPr>
          <p:spPr>
            <a:xfrm>
              <a:off x="8053339" y="115488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/>
          <a:srcRect l="542" r="1694"/>
          <a:stretch/>
        </p:blipFill>
        <p:spPr>
          <a:xfrm>
            <a:off x="1657097" y="2008908"/>
            <a:ext cx="5724939" cy="10168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45031" y="675861"/>
            <a:ext cx="594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Si uite asa, un cod simplu, poate rezolva diferite probleme intr-un timp foarte scurt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14040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8" dur="4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10" dur="7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61111E-6 -3.08642E-6 L 0.00538 -0.01049 " pathEditMode="relative" rAng="0" ptsTypes="AA">
                                          <p:cBhvr>
                                            <p:cTn id="12" dur="4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6" y="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4" dur="3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22222E-6 1.11111E-6 L 0.00677 -0.0179 " pathEditMode="relative" rAng="0" ptsTypes="AA">
                                          <p:cBhvr>
                                            <p:cTn id="16" dur="2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8" dur="6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4 L -4.72222E-6 -2.71605E-6 " pathEditMode="relative" rAng="0" ptsTypes="AA" p14:bounceEnd="5091">
                                          <p:cBhvr>
                                            <p:cTn id="20" dur="3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2" dur="8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2517 0.04229 L 5E-6 3.33333E-6 " pathEditMode="relative" rAng="0" ptsTypes="AA" p14:bounceEnd="5091">
                                          <p:cBhvr>
                                            <p:cTn id="24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1" y="-17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6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8" dur="4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10" dur="7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61111E-6 -3.08642E-6 L 0.00538 -0.01049 " pathEditMode="relative" rAng="0" ptsTypes="AA">
                                          <p:cBhvr>
                                            <p:cTn id="12" dur="4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6" y="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4" dur="3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22222E-6 1.11111E-6 L 0.00677 -0.0179 " pathEditMode="relative" rAng="0" ptsTypes="AA">
                                          <p:cBhvr>
                                            <p:cTn id="16" dur="2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6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4 L -4.72222E-6 -2.71605E-6 " pathEditMode="relative" rAng="0" ptsTypes="AA">
                                          <p:cBhvr>
                                            <p:cTn id="20" dur="3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8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2517 0.04229 L 5E-6 3.33333E-6 " pathEditMode="relative" rAng="0" ptsTypes="AA">
                                          <p:cBhvr>
                                            <p:cTn id="24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1" y="-17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50205632-89F2-4CCC-D5EA-7E272FB5B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3" t="16723" r="2755" b="32838"/>
          <a:stretch/>
        </p:blipFill>
        <p:spPr>
          <a:xfrm flipH="1" flipV="1">
            <a:off x="7251179" y="-2"/>
            <a:ext cx="1892820" cy="2008910"/>
          </a:xfrm>
          <a:prstGeom prst="rect">
            <a:avLst/>
          </a:prstGeom>
        </p:spPr>
      </p:pic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09379ABD-BE92-CD49-C95B-4B08C69DD6C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8" t="24065" r="2121" b="37755"/>
          <a:stretch/>
        </p:blipFill>
        <p:spPr>
          <a:xfrm flipH="1" flipV="1">
            <a:off x="8271392" y="-71432"/>
            <a:ext cx="1009571" cy="802102"/>
          </a:xfrm>
          <a:prstGeom prst="rect">
            <a:avLst/>
          </a:prstGeom>
        </p:spPr>
      </p:pic>
      <p:pic>
        <p:nvPicPr>
          <p:cNvPr id="5" name="Imagen 4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69C2DB85-AE99-1A6B-224A-3D3750A30D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41356" r="63618" b="23902"/>
          <a:stretch/>
        </p:blipFill>
        <p:spPr>
          <a:xfrm flipH="1">
            <a:off x="-2" y="3433035"/>
            <a:ext cx="3090067" cy="1710466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8D522B0-4027-2A73-8105-32590608BC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25327" r="81431" b="24553"/>
          <a:stretch/>
        </p:blipFill>
        <p:spPr>
          <a:xfrm flipH="1">
            <a:off x="-38101" y="3556862"/>
            <a:ext cx="969818" cy="1624738"/>
          </a:xfrm>
          <a:prstGeom prst="rect">
            <a:avLst/>
          </a:prstGeom>
        </p:spPr>
      </p:pic>
      <p:pic>
        <p:nvPicPr>
          <p:cNvPr id="14" name="Imagen 13" descr="Forma&#10;&#10;Descripción generada automáticamente">
            <a:extLst>
              <a:ext uri="{FF2B5EF4-FFF2-40B4-BE49-F238E27FC236}">
                <a16:creationId xmlns:a16="http://schemas.microsoft.com/office/drawing/2014/main" id="{709E8D6D-25DC-E418-E192-3A4B320EFCE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225019" y="750134"/>
            <a:ext cx="1097627" cy="544726"/>
          </a:xfrm>
          <a:prstGeom prst="rect">
            <a:avLst/>
          </a:prstGeom>
        </p:spPr>
      </p:pic>
      <p:pic>
        <p:nvPicPr>
          <p:cNvPr id="15" name="Imagen 14" descr="Forma&#10;&#10;Descripción generada automáticamente">
            <a:extLst>
              <a:ext uri="{FF2B5EF4-FFF2-40B4-BE49-F238E27FC236}">
                <a16:creationId xmlns:a16="http://schemas.microsoft.com/office/drawing/2014/main" id="{2977BB8F-901A-F6AE-6347-F64054F0CE9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7198556" y="3668342"/>
            <a:ext cx="2286955" cy="1134961"/>
          </a:xfrm>
          <a:prstGeom prst="rect">
            <a:avLst/>
          </a:prstGeom>
        </p:spPr>
      </p:pic>
      <p:grpSp>
        <p:nvGrpSpPr>
          <p:cNvPr id="28" name="Grupo 27">
            <a:extLst>
              <a:ext uri="{FF2B5EF4-FFF2-40B4-BE49-F238E27FC236}">
                <a16:creationId xmlns:a16="http://schemas.microsoft.com/office/drawing/2014/main" id="{AB4A40A6-4313-5A6E-C427-FE2354EB7F4B}"/>
              </a:ext>
            </a:extLst>
          </p:cNvPr>
          <p:cNvGrpSpPr/>
          <p:nvPr/>
        </p:nvGrpSpPr>
        <p:grpSpPr>
          <a:xfrm>
            <a:off x="460145" y="1170075"/>
            <a:ext cx="8224154" cy="2054318"/>
            <a:chOff x="399330" y="1154884"/>
            <a:chExt cx="8345784" cy="2084700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F4566C5-8C9C-15A5-82A2-F9B70773E7E7}"/>
                </a:ext>
              </a:extLst>
            </p:cNvPr>
            <p:cNvSpPr/>
            <p:nvPr/>
          </p:nvSpPr>
          <p:spPr>
            <a:xfrm>
              <a:off x="8659536" y="315400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92C05076-AE96-AF06-8912-558157E7E246}"/>
                </a:ext>
              </a:extLst>
            </p:cNvPr>
            <p:cNvSpPr/>
            <p:nvPr/>
          </p:nvSpPr>
          <p:spPr>
            <a:xfrm>
              <a:off x="399330" y="230979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4169BFE3-6DE9-EA72-20E2-FF87433475AF}"/>
                </a:ext>
              </a:extLst>
            </p:cNvPr>
            <p:cNvSpPr/>
            <p:nvPr/>
          </p:nvSpPr>
          <p:spPr>
            <a:xfrm>
              <a:off x="676363" y="17482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A56C3943-0BAD-6C11-CD8B-7AFFCFB8C9D2}"/>
                </a:ext>
              </a:extLst>
            </p:cNvPr>
            <p:cNvSpPr/>
            <p:nvPr/>
          </p:nvSpPr>
          <p:spPr>
            <a:xfrm>
              <a:off x="8343900" y="155806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B074ABF9-2095-F913-6CF0-64D911337E4A}"/>
                </a:ext>
              </a:extLst>
            </p:cNvPr>
            <p:cNvSpPr/>
            <p:nvPr/>
          </p:nvSpPr>
          <p:spPr>
            <a:xfrm>
              <a:off x="8053339" y="115488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03" y="730670"/>
            <a:ext cx="2665763" cy="35543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71461" y="801757"/>
            <a:ext cx="4308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Nicu nu mai este suparat!</a:t>
            </a:r>
          </a:p>
          <a:p>
            <a:pPr algn="ctr"/>
            <a:r>
              <a:rPr lang="ro-RO" dirty="0" smtClean="0"/>
              <a:t>Acum are o unealta foarte folositoare ce il va ajuta pe viitor</a:t>
            </a:r>
            <a:endParaRPr lang="ro-RO" dirty="0"/>
          </a:p>
        </p:txBody>
      </p:sp>
      <p:sp>
        <p:nvSpPr>
          <p:cNvPr id="9" name="TextBox 8"/>
          <p:cNvSpPr txBox="1"/>
          <p:nvPr/>
        </p:nvSpPr>
        <p:spPr>
          <a:xfrm>
            <a:off x="6326955" y="4620280"/>
            <a:ext cx="115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Racu Octavian</a:t>
            </a:r>
            <a:endParaRPr lang="ro-RO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409" y="1725087"/>
            <a:ext cx="2104525" cy="27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4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8" dur="4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10" dur="7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61111E-6 -3.08642E-6 L 0.00538 -0.01049 " pathEditMode="relative" rAng="0" ptsTypes="AA">
                                          <p:cBhvr>
                                            <p:cTn id="12" dur="4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6" y="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4" dur="3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22222E-6 1.11111E-6 L 0.00677 -0.0179 " pathEditMode="relative" rAng="0" ptsTypes="AA">
                                          <p:cBhvr>
                                            <p:cTn id="16" dur="2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8" dur="6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4 L -4.72222E-6 -2.71605E-6 " pathEditMode="relative" rAng="0" ptsTypes="AA" p14:bounceEnd="5091">
                                          <p:cBhvr>
                                            <p:cTn id="20" dur="3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2" dur="8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2517 0.04229 L 5E-6 3.33333E-6 " pathEditMode="relative" rAng="0" ptsTypes="AA" p14:bounceEnd="5091">
                                          <p:cBhvr>
                                            <p:cTn id="24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1" y="-17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6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8" dur="4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10" dur="7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61111E-6 -3.08642E-6 L 0.00538 -0.01049 " pathEditMode="relative" rAng="0" ptsTypes="AA">
                                          <p:cBhvr>
                                            <p:cTn id="12" dur="4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6" y="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4" dur="3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22222E-6 1.11111E-6 L 0.00677 -0.0179 " pathEditMode="relative" rAng="0" ptsTypes="AA">
                                          <p:cBhvr>
                                            <p:cTn id="16" dur="2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6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4 L -4.72222E-6 -2.71605E-6 " pathEditMode="relative" rAng="0" ptsTypes="AA">
                                          <p:cBhvr>
                                            <p:cTn id="20" dur="3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8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2517 0.04229 L 5E-6 3.33333E-6 " pathEditMode="relative" rAng="0" ptsTypes="AA">
                                          <p:cBhvr>
                                            <p:cTn id="24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1" y="-17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Motion Graphics App Pitch Deck by Slidesgo">
  <a:themeElements>
    <a:clrScheme name="Personalizado 10">
      <a:dk1>
        <a:srgbClr val="36174D"/>
      </a:dk1>
      <a:lt1>
        <a:sysClr val="window" lastClr="FFFFFF"/>
      </a:lt1>
      <a:dk2>
        <a:srgbClr val="63298F"/>
      </a:dk2>
      <a:lt2>
        <a:srgbClr val="998DDF"/>
      </a:lt2>
      <a:accent1>
        <a:srgbClr val="C6B8EB"/>
      </a:accent1>
      <a:accent2>
        <a:srgbClr val="F3BB30"/>
      </a:accent2>
      <a:accent3>
        <a:srgbClr val="BAD6F1"/>
      </a:accent3>
      <a:accent4>
        <a:srgbClr val="FF8BFF"/>
      </a:accent4>
      <a:accent5>
        <a:srgbClr val="FFFFFF"/>
      </a:accent5>
      <a:accent6>
        <a:srgbClr val="FFFFFF"/>
      </a:accent6>
      <a:hlink>
        <a:srgbClr val="36174D"/>
      </a:hlink>
      <a:folHlink>
        <a:srgbClr val="36174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59</Words>
  <Application>Microsoft Office PowerPoint</Application>
  <PresentationFormat>On-screen Show (16:9)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Manrope Medium</vt:lpstr>
      <vt:lpstr>Staatliches</vt:lpstr>
      <vt:lpstr>Wingdings</vt:lpstr>
      <vt:lpstr>Motion Graphics App Pitch Deck by Slidesgo</vt:lpstr>
      <vt:lpstr>Dilema Lui Nicu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Dilema Lui Nicu</dc:title>
  <dc:creator>Tavi Raku</dc:creator>
  <cp:lastModifiedBy>Tavi Raku</cp:lastModifiedBy>
  <cp:revision>4</cp:revision>
  <dcterms:created xsi:type="dcterms:W3CDTF">2021-10-12T08:06:43Z</dcterms:created>
  <dcterms:modified xsi:type="dcterms:W3CDTF">2023-12-12T21:32:04Z</dcterms:modified>
</cp:coreProperties>
</file>