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960D-6E7E-9D43-4658-FDD2E4B1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4C80-18BD-C28F-EE16-6504C23B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5ADA-4B18-DFD5-A61A-6777703B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C029-1A06-FDA1-7A52-51DD6128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6093-E89B-CCAA-F009-2CD1163E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8BB4-2400-2F29-A690-DE0B09A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13ABA-4FEA-D9A2-6D32-02AFF458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22C1-2A3D-2218-08D4-86FDD4BC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63AA-61E6-84DE-CEFF-EA7079B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C81A0-0566-9BA5-2F4F-4FF45B15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0B42A-C696-1699-A5B5-2D6AD360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71B2C-67CE-418F-2A60-704E580F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54A5-EC96-4B23-0F5D-C048451F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F8C3-BC3C-1DCF-BC82-B474D84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E60E-F329-AAFF-812E-99E6837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92F-580A-6ADB-C843-F0EE43A0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716C-4AFF-D32B-2314-687667A3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EEB-1422-0408-F4A6-C659CBB1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9274-4F3B-94D0-EC2E-8BE03BD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A3C9-765C-1708-3809-6685993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FF60-8AFA-8825-A049-FF24C10E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493F-F486-4DBD-4FDE-E9FB08E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07C5-8F3E-2D8D-089F-E1F263F8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35DC-3467-BD91-4034-0534494B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89E3-1FEB-F38D-1900-DF018E37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394-F9D7-A648-7A86-0857A5AA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58F6-BB23-FA2B-01DF-0F76C1200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4577-DBAE-5FCD-1931-DE98FC72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3164-18FB-D66C-2C9C-351C0D04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EC2B-AB6E-3CE1-36A3-6B7762B5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E484-FDAE-65C5-0605-FE49EBB9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162C-BE55-D86B-0D71-7F2312EA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333A-5023-9545-D966-A40DE05E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DA40-2A3A-65A0-2BF7-E99C14DF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94022-A774-F961-5427-5B64337C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49C9D-E983-4F1B-641E-737DC419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4EE08-579B-7414-A5A9-6F6ABD2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E4C8-23F5-FB41-F323-9D8218E3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46C0D-27D3-B87C-5D99-7143E231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2BA-E2B6-41DF-19ED-8D807B52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0B85-1C19-6BF8-1AAB-FF35AE50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F27D-616E-101D-BD8A-47536B8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0B5F-CB86-32D3-DE14-CDCFCC1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15368-3136-9524-4142-198D686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3A30E-4D1C-FFC8-3D22-76A76C6A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B9CB-4044-DD2A-A8F4-19A773FF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6C8-28C7-A12B-2BB4-43AA9D67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6496-0A76-3CBF-7542-0560C554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3513D-1064-B89F-DCDE-EE7CD7A8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FFF6-8D0F-50DA-314B-20614002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2099-B790-4572-37C6-9CC20E30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C68B-DD65-B500-FA45-A7C684D4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1FA4-9ABB-0025-763A-4D062A4F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7613C-1BBF-3494-2A95-479657746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7E1E0-33AC-C8F5-E65F-232BD5BE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BFD7-8C5B-9850-235D-67CB6048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6982-27DA-B571-D682-F5B2590F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F5F2-CE0A-32CF-CEF1-3DFE8293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AF67F-DC9A-8626-9A5B-900E77F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D876-3672-B695-5781-C1CFBA0B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C6BB-AFD7-B439-BCE4-2A3C617F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90D7-3515-44E4-9F30-6B84609C65C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BC3A-7FC0-58E8-A606-CA965FAA9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25AA-1C10-FF47-2805-F96B7DFD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7FF2-1ADE-4A86-9887-C508ACFA9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6A2C-2C04-766D-2981-DFD8D4461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5FB07-986B-7F28-474F-829E6234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302C-ECD2-22E7-2D9C-EB00F4D0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04E2-CA9F-9A92-FFF5-F34E165D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Testing</a:t>
            </a:r>
            <a:r>
              <a:rPr lang="en-US"/>
              <a:t> 123455</a:t>
            </a:r>
          </a:p>
        </p:txBody>
      </p:sp>
    </p:spTree>
    <p:extLst>
      <p:ext uri="{BB962C8B-B14F-4D97-AF65-F5344CB8AC3E}">
        <p14:creationId xmlns:p14="http://schemas.microsoft.com/office/powerpoint/2010/main" val="3114701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PATH" val=".pdf"/>
  <p:tag name="GITLATCHSETTINGSCP.FILENAME" val="MyPPTFile12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496CFA-F261-450F-8630-CF0D065E3461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TEST_TEST_SPOProvHeartbeat_E3_15_2211270000_10743</dc:creator>
  <cp:lastModifiedBy>TEST_TEST_SPOProvHeartbeat_E3_15_2211270000_10743</cp:lastModifiedBy>
  <cp:revision>2</cp:revision>
  <dcterms:created xsi:type="dcterms:W3CDTF">2022-12-28T08:00:59Z</dcterms:created>
  <dcterms:modified xsi:type="dcterms:W3CDTF">2022-12-28T08:08:07Z</dcterms:modified>
</cp:coreProperties>
</file>