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Test1234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C4B12E95</Template>
  <TotalTime>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Test1234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TEST_TEST_SPOProvHeartbeat_E3_15_2211270000_10743</dc:creator>
  <cp:lastModifiedBy>TEST_TEST_SPOProvHeartbeat_E3_15_2211270000_10743</cp:lastModifiedBy>
  <cp:revision>30</cp:revision>
  <dcterms:created xsi:type="dcterms:W3CDTF">2022-12-28T07:12:59Z</dcterms:created>
  <dcterms:modified xsi:type="dcterms:W3CDTF">2022-12-28T07:17:57Z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</Properties>
</file>