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7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5860D-D048-9584-A7FD-C76DCF391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76A5A0-7763-BCDC-5C4F-898478F06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41329-EC04-D892-5E02-BE79E8FEC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8245-91EB-468C-A659-F5B4B9F8B0C5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A1C3A-4B2C-F661-5B48-09879BE45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BB12E-80D2-7F71-7668-2CDDD9AB6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C2E1-0FE2-49E3-8352-D72138260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538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AD68C-F71E-3E87-AE43-C69046513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96D2DC-A69E-DC86-1BBE-A1C5B420D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9359D-25A3-C3D6-6B49-08578AF5F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8245-91EB-468C-A659-F5B4B9F8B0C5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310A6-C3C0-4FCA-6208-F06BA0856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812BF-5791-4E8A-F0B0-52CEB1CCD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C2E1-0FE2-49E3-8352-D72138260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753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1C032F-E451-AAF7-E561-66582ABE60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6B4279-9D2B-3D35-4C23-8ECABB22B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3B6AE-4602-6779-D96E-E7CC76ABC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8245-91EB-468C-A659-F5B4B9F8B0C5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F7DFE-A452-D258-87D2-A2FC5FBEC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A33F0-2D2C-4052-8DDF-31806DE05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C2E1-0FE2-49E3-8352-D72138260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521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7BBFA-5C70-02B1-4405-91809C383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948F4-4F1D-E705-9485-45C449B7A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D5100-B1A5-D4CB-3E16-1DC7F705D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8245-91EB-468C-A659-F5B4B9F8B0C5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4F841-79C9-FE4C-AA59-EE8D4D83E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A95E3-49F2-F3E3-6DE4-F241305D0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C2E1-0FE2-49E3-8352-D72138260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01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18BF7-F1A2-5CF1-71B7-07E82899A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6C6BA-058C-FC37-FA23-B8276B7BE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B527C-E25D-EAF8-6774-DEF1C8D77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8245-91EB-468C-A659-F5B4B9F8B0C5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65A7E-80E4-BB93-9459-6F4649986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37A55-6AFA-399F-65A9-4CB9BC6DF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C2E1-0FE2-49E3-8352-D72138260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52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A98A6-B64D-766E-8037-5A0D4C15C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5689A-1F1F-A499-0FEA-FB2057DE51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EEB67D-8FE9-978F-844D-9D46B0081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CB2FD-0273-5825-3A75-0B9351134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8245-91EB-468C-A659-F5B4B9F8B0C5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82BCC-B7E5-F4EF-B48E-6D282EFF5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070374-BF9E-2541-3C1A-83A78A7B4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C2E1-0FE2-49E3-8352-D72138260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492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865EA-9F4E-D658-39DE-0D03D4BFC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ECA1E4-7E64-2346-05F0-AA8BEAAD0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7421CB-22A3-1E9E-5EF9-919B4A9A6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8FB6C-67B7-14CD-A2A9-4FC2E23EF7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28C205-CBA7-FF33-BDA1-0A64DEC072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C94F5E-822C-A6D7-432A-31F363C0A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8245-91EB-468C-A659-F5B4B9F8B0C5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C3A4D3-4C5D-E38D-8BE6-5ECD8FC54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9680EF-0FD0-1CB5-8D7C-0798886FE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C2E1-0FE2-49E3-8352-D72138260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08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74990-6449-F61F-95D8-A073309D9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A187DB-4815-3CA8-6D23-8925B4C9C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8245-91EB-468C-A659-F5B4B9F8B0C5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BE2479-DD84-AF94-82F7-B187FE167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39ED13-287D-85BC-83D9-76BDB3E5E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C2E1-0FE2-49E3-8352-D72138260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25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B4044F-803F-A533-8786-AC2D12E8F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8245-91EB-468C-A659-F5B4B9F8B0C5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9E5D7B-8CE0-04E3-DF98-B20D157B7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D185AF-47BC-4D5C-277A-F3C988243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C2E1-0FE2-49E3-8352-D72138260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94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9DDA2-E66D-1EF4-583C-6226BA840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1682C-E5C0-82E5-DF7F-741341B59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267534-DD43-7278-FB0E-DB8CEEF47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980505-FC99-CB5A-3BA2-2C9EFC7F2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8245-91EB-468C-A659-F5B4B9F8B0C5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128605-55E5-73C3-E39F-5DEEBFD4B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1C5A4-8127-DA9A-E386-2F72C1C32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C2E1-0FE2-49E3-8352-D72138260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93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12EBD-FDD0-BBFA-DD0F-A80FA25D6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2509DA-3D70-7E21-AB61-AE6860C61E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A5C0F4-3FD0-27B2-A9A5-0BBC37566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557450-986F-D305-FE65-A44BA4132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8245-91EB-468C-A659-F5B4B9F8B0C5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744FC-A091-B767-83EB-B0A979979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B22F84-8556-EA10-4C16-30EC1D11B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C2E1-0FE2-49E3-8352-D72138260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56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8E4210-6208-8569-4ED1-BD03A72D2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5AA50-C4FB-98CA-1DAE-2BD5818A1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1B8C9-4088-B995-F787-CD7D2BE38F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D8245-91EB-468C-A659-F5B4B9F8B0C5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C0688-D47A-997D-FE5C-0DCB00E598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44150-FF5D-FEA7-CED9-5CD2252A3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6C2E1-0FE2-49E3-8352-D72138260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332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4FA28-6537-8380-5625-56F5AEDDC8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DFD511-DAEA-EE27-4BC1-C457648624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676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293DE-EF3A-F1FD-A533-C01D81658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28D14-1D2B-CDE0-ED7F-CD59EEE9C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Tetsing</a:t>
            </a:r>
            <a:r>
              <a:rPr lang="en-US" dirty="0"/>
              <a:t> testing</a:t>
            </a:r>
          </a:p>
        </p:txBody>
      </p:sp>
    </p:spTree>
    <p:extLst>
      <p:ext uri="{BB962C8B-B14F-4D97-AF65-F5344CB8AC3E}">
        <p14:creationId xmlns:p14="http://schemas.microsoft.com/office/powerpoint/2010/main" val="20882762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ITLATCHSETTINGSCP.OWNERNAME" val="Test1135"/>
  <p:tag name="GITLATCHSETTINGSCP.REPONAME" val="testaddin"/>
  <p:tag name="GITLATCHSETTINGSCP.BRANCH" val="gitlatch"/>
  <p:tag name="GITLATCHSETTINGSCP.FILENAME" val="_______"/>
  <p:tag name="GITLATCHSETTINGSCP.AUTOSHOW" val="YES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9A0C25D3-C852-4EE8-B941-360CAE681A62}">
  <we:reference id="324cd019-23c8-47fd-b8e6-519d39e2697c" version="1.0.0.0" store="developer" storeType="Registry"/>
  <we:alternateReferences/>
  <we:properties>
    <we:property name="Office.AutoShowTaskpaneWithDocument" value="true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5520962F</Template>
  <TotalTime>0</TotalTime>
  <Words>2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TEST_TEST_SPOProvHeartbeat_E3_15_2212252100_10743</dc:creator>
  <cp:lastModifiedBy>TEST_TEST_SPOProvHeartbeat_E3_15_2212252100_10743</cp:lastModifiedBy>
  <cp:revision>1</cp:revision>
  <dcterms:created xsi:type="dcterms:W3CDTF">2023-01-17T11:16:00Z</dcterms:created>
  <dcterms:modified xsi:type="dcterms:W3CDTF">2023-01-17T11:16:27Z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itLatchSettingsCP.ownerName">
    <vt:lpwstr>Test1135</vt:lpwstr>
  </property>
  <property fmtid="{D5CDD505-2E9C-101B-9397-08002B2CF9AE}" pid="3" name="GitLatchSettingsCP.repoName">
    <vt:lpwstr>testaddin</vt:lpwstr>
  </property>
  <property fmtid="{D5CDD505-2E9C-101B-9397-08002B2CF9AE}" pid="4" name="GitLatchSettingsCP.branch">
    <vt:lpwstr>gitlatch</vt:lpwstr>
  </property>
  <property fmtid="{D5CDD505-2E9C-101B-9397-08002B2CF9AE}" pid="5" name="GitLatchSettingsCP.path">
    <vt:lpwstr/>
  </property>
  <property fmtid="{D5CDD505-2E9C-101B-9397-08002B2CF9AE}" pid="6" name="GitLatchSettingsCP.fileName">
    <vt:lpwstr/>
  </property>
  <property fmtid="{D5CDD505-2E9C-101B-9397-08002B2CF9AE}" pid="7" name="GitLatchSettingsCP.autoShow">
    <vt:lpwstr>YES</vt:lpwstr>
  </property>
</Properties>
</file>