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050-35DF-4B4B-9425-060D07BAAEBA}" v="37" dt="2022-12-28T08:50:54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Welcome to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E453-7617-6A23-7ED8-949FD11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5E5A-EC77-F056-7D8B-EF357594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 </a:t>
            </a:r>
            <a:r>
              <a:rPr lang="en-US" dirty="0" err="1">
                <a:cs typeface="Calibri"/>
              </a:rPr>
              <a:t>tesing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27892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WebFile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3522AF-F7B2-4491-9627-FD6AFDAE7CDB}">
  <we:reference id="324cd019-23c8-47fd-b8e6-519d39e2697c" version="1.0.0.0" store="developer" storeType="uploadfiledev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TEST_TEST_SPOProvHeartbeat_E3_15_2211262300_10567</cp:lastModifiedBy>
  <cp:revision>19</cp:revision>
  <dcterms:created xsi:type="dcterms:W3CDTF">2022-12-28T08:46:12Z</dcterms:created>
  <dcterms:modified xsi:type="dcterms:W3CDTF">2022-12-28T09:22:24Z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WebFile</vt:lpwstr>
  </property>
  <property fmtid="{D5CDD505-2E9C-101B-9397-08002B2CF9AE}" pid="7" name="GitLatchSettingsCP.autoShow">
    <vt:lpwstr>YES</vt:lpwstr>
  </property>
</Properties>
</file>