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860D-D048-9584-A7FD-C76DCF39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A5A0-7763-BCDC-5C4F-898478F0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1329-EC04-D892-5E02-BE79E8F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1C3A-4B2C-F661-5B48-09879BE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B12E-80D2-7F71-7668-2CDDD9A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D68C-F71E-3E87-AE43-C690465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2DC-A69E-DC86-1BBE-A1C5B420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359D-25A3-C3D6-6B49-08578AF5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10A6-C3C0-4FCA-6208-F06BA08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12BF-5791-4E8A-F0B0-52CEB1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032F-E451-AAF7-E561-66582ABE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4279-9D2B-3D35-4C23-8ECABB22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B6AE-4602-6779-D96E-E7CC76A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7DFE-A452-D258-87D2-A2FC5FB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33F0-2D2C-4052-8DDF-31806DE0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BBFA-5C70-02B1-4405-91809C3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48F4-4F1D-E705-9485-45C449B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5100-B1A5-D4CB-3E16-1DC7F70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841-79C9-FE4C-AA59-EE8D4D8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5E3-49F2-F3E3-6DE4-F241305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BF7-F1A2-5CF1-71B7-07E8289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C6BA-058C-FC37-FA23-B8276B7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527C-E25D-EAF8-6774-DEF1C8D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A7E-80E4-BB93-9459-6F46499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7A55-6AFA-399F-65A9-4CB9BC6D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8A6-B64D-766E-8037-5A0D4C15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689A-1F1F-A499-0FEA-FB2057DE5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B67D-8FE9-978F-844D-9D46B008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B2FD-0273-5825-3A75-0B93511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2BCC-B7E5-F4EF-B48E-6D282EF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0374-BF9E-2541-3C1A-83A78A7B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5EA-9F4E-D658-39DE-0D03D4BF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A1E4-7E64-2346-05F0-AA8BEAAD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21CB-22A3-1E9E-5EF9-919B4A9A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FB6C-67B7-14CD-A2A9-4FC2E23EF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C205-CBA7-FF33-BDA1-0A64DEC07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4F5E-822C-A6D7-432A-31F363C0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A4D3-4C5D-E38D-8BE6-5ECD8FC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80EF-0FD0-1CB5-8D7C-0798886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990-6449-F61F-95D8-A073309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87DB-4815-3CA8-6D23-8925B4C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2479-DD84-AF94-82F7-B187FE16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9ED13-287D-85BC-83D9-76BDB3E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044F-803F-A533-8786-AC2D12E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5D7B-8CE0-04E3-DF98-B20D157B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85AF-47BC-4D5C-277A-F3C9882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DDA2-E66D-1EF4-583C-6226BA84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682C-E5C0-82E5-DF7F-741341B5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7534-DD43-7278-FB0E-DB8CEEF4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0505-FC99-CB5A-3BA2-2C9EFC7F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8605-55E5-73C3-E39F-5DEEBFD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C5A4-8127-DA9A-E386-2F72C1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EBD-FDD0-BBFA-DD0F-A80FA2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09DA-3D70-7E21-AB61-AE6860C6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0F4-3FD0-27B2-A9A5-0BBC3756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7450-986F-D305-FE65-A44BA4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4FC-A091-B767-83EB-B0A9799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2F84-8556-EA10-4C16-30EC1D1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E4210-6208-8569-4ED1-BD03A72D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5AA50-C4FB-98CA-1DAE-2BD5818A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B8C9-4088-B995-F787-CD7D2BE3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0688-D47A-997D-FE5C-0DCB00E5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4150-FF5D-FEA7-CED9-5CD2252A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FA28-6537-8380-5625-56F5AEDD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testing44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D511-DAEA-EE27-4BC1-C4576486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3DE-EF3A-F1FD-A533-C01D816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D14-1D2B-CDE0-ED7F-CD59EEE9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Tetsing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08827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_______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0C25D3-C852-4EE8-B941-360CAE681A62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5520962F</Template>
  <TotalTime>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testing44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TEST_TEST_SPOProvHeartbeat_E3_15_2212252100_10743</dc:creator>
  <cp:lastModifiedBy>TEST_TEST_SPOProvHeartbeat_E3_15_2212252100_10743</cp:lastModifiedBy>
  <cp:revision>7</cp:revision>
  <dcterms:created xsi:type="dcterms:W3CDTF">2023-01-17T11:16:00Z</dcterms:created>
  <dcterms:modified xsi:type="dcterms:W3CDTF">2023-01-17T11:17:34Z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/>
  </property>
  <property fmtid="{D5CDD505-2E9C-101B-9397-08002B2CF9AE}" pid="7" name="GitLatchSettingsCP.autoShow">
    <vt:lpwstr>YES</vt:lpwstr>
  </property>
</Properties>
</file>