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C2A-4B30-337B-9BD0-B577450E4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86CB3-BC2E-9448-1E7F-AE062815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9951-0F80-9908-313D-BF20F487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2C76-7CCB-A98F-5736-5EAE07D8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A796-0F5C-0114-5A03-A82D2532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8FBB-0A59-1BBD-1BA1-551A7FDE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0C8B1-3740-6EC0-608B-A8EB31D7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2497-7998-B2BE-2313-0631004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D37B-613B-C26C-2F0E-14C1EC5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B93D-55BE-718E-8595-A991A611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86ED7-61DC-304D-A6A1-F59E04B4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DE926-00D5-C7E7-4B3A-AEEECAE2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1E79-10DC-8431-6691-CF89F191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84AA-DAE9-7292-5029-F5659BDF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09BE-E1F3-0146-34E7-156413C5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76AA-172F-DE3B-D66D-4036CE62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5A28-6446-3BE7-6DF8-D91170D8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D6E3-A81C-8091-AC7F-B2321861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8C25-5203-033E-8F8E-E5AE246A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F024-C6DF-A662-8F07-96F5E84F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BACD-77DA-4047-5279-F520A973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DD9D-9F88-DF96-E1AE-29FDB22F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816D-0B6F-025D-5BF2-0571C3A6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AB14-4DA8-FDA7-64C6-3B7A617F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A3AC-9A53-AA73-51D0-8F4F76C9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170E-4B5E-4D15-8EB4-A9AF5D48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F59F-F619-078D-8C9F-9862C153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20C20-F9F1-A763-8752-9C0E4D84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63608-8C9A-39F6-5633-F5CE5777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BCE0-E287-077F-CA2D-8A690CB2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3C1F-1A54-8E9E-BBC3-3089318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2E0E-07A4-E8D0-65E9-B275782C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0C2B-059A-4011-DFAC-735E810C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4C7E-16B0-B366-2955-619A7FDE3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D4108-B279-313E-398F-EAA87AA0F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1D5E8-2BF9-3903-1BF7-254C5C60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7111D-F516-E16D-96E9-B2813C36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5B14-9548-5669-8CC1-BCA6BBEE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5411F-6773-0F8A-DAD9-218B5D2D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951E-54A5-7AAD-C39A-D8E1DC9A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1DE27-F5D9-8F25-DA03-E7DD80CC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FC352-C7F6-4988-2CB5-C14A200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26516-75F1-B1C4-4391-80C7E0C7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4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EDEDB-57B3-3C50-F575-2106DCCA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A82B3-EB52-277D-06CE-0554C81D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B98F-0C14-1DAB-1642-18E86CF5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7E8D-4377-C270-0676-47F1E98B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ADA4-9720-ECCE-EBF7-EA3C79C1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FD408-1CA4-7923-A1AF-EAD93BDB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3201-7183-0835-4D7A-14CD9B56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D8AA-F023-057B-70DB-A41203FE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DE18D-F570-426C-ED29-824710AA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94D1-FF28-F45A-13FB-D33D54AB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7E240-FBA0-F1C7-1A34-73204AA5B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2CB4A-217B-5F4B-6DA4-112FC882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833CA-8F47-59F1-5C95-DAEA8BD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18AF-E30A-4935-FA1B-69D46DAE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6103D-A63D-B19E-2A63-41364FBC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BF9E-B508-A7EE-41AF-C8D26BFC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74B0-66D4-BD03-395D-9B87BB19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3D4-C307-BD46-A143-10050F2DC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1516-C3B9-404B-82C3-521E81C5695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6E43-162C-A259-497B-2D057F9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C98E-C2B1-F0AB-888E-05B65B387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6CB4-C67B-45F5-8BBC-BCE6066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87E3-37CE-DA05-CB87-83D3DEAB6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2978-9105-5C12-52D1-8927E96EE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874-403C-A065-BB6E-A6D1C64C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D839-606D-2EA2-42BD-8C0AEECF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Testing123456</a:t>
            </a:r>
          </a:p>
        </p:txBody>
      </p:sp>
    </p:spTree>
    <p:extLst>
      <p:ext uri="{BB962C8B-B14F-4D97-AF65-F5344CB8AC3E}">
        <p14:creationId xmlns:p14="http://schemas.microsoft.com/office/powerpoint/2010/main" val="1478264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PATH" val="PPTFile/PPTFile/PPTFile/PPTFile/PPTFile/githubtest.md/PPTFile/PPTFile/PPTFile/PPTFile/PPTFile/PPTFile/PPTFile/.pdf/PPTFile/_______.pdf/PPTFile/.pdf/githubtest.md/githubtest.html/githubtest.md"/>
  <p:tag name="GITLATCHSETTINGSCP.FILENAME" val="123PPTFile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4ABAA5-7F2E-4B45-BF53-97D809CEDA94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PPTFile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PPTFile</dc:title>
  <dc:creator>TEST_TEST_SPOProvHeartbeat_E3_15_2211270000_10743</dc:creator>
  <cp:lastModifiedBy>TEST_TEST_SPOProvHeartbeat_E3_15_2211270000_10743</cp:lastModifiedBy>
  <cp:revision>1</cp:revision>
  <dcterms:created xsi:type="dcterms:W3CDTF">2022-12-28T07:25:09Z</dcterms:created>
  <dcterms:modified xsi:type="dcterms:W3CDTF">2022-12-28T07:28:01Z</dcterms:modified>
</cp:coreProperties>
</file>