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0D968-3367-42F6-BD5C-CEF388A355D6}" v="7" dt="2023-01-17T11:20:4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testing44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ED9F5293CD84A87231578066A78AE" ma:contentTypeVersion="2" ma:contentTypeDescription="Create a new document." ma:contentTypeScope="" ma:versionID="d311b596c545208203047e6bafa96020">
  <xsd:schema xmlns:xsd="http://www.w3.org/2001/XMLSchema" xmlns:xs="http://www.w3.org/2001/XMLSchema" xmlns:p="http://schemas.microsoft.com/office/2006/metadata/properties" xmlns:ns3="713894b6-e8ad-4b33-86a0-619976c92626" targetNamespace="http://schemas.microsoft.com/office/2006/metadata/properties" ma:root="true" ma:fieldsID="f9d63c49914a2afc49590a29771e503f" ns3:_="">
    <xsd:import namespace="713894b6-e8ad-4b33-86a0-619976c92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894b6-e8ad-4b33-86a0-619976c926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4DF851-C7C1-492A-A91B-5B3FACDAF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894b6-e8ad-4b33-86a0-619976c92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7708F8-BC88-436F-A937-5FED58CA6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DE7570-29DF-4A0A-9C15-397E2F47D74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3894b6-e8ad-4b33-86a0-619976c926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5520962F</Template>
  <TotalTime>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testing44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TEST_TEST_SPOProvHeartbeat_E3_15_2212252100_10743</dc:creator>
  <cp:lastModifiedBy>TEST_TEST_SPOProvHeartbeat_E3_15_2212252100_10743</cp:lastModifiedBy>
  <cp:revision>29</cp:revision>
  <dcterms:created xsi:type="dcterms:W3CDTF">2023-01-17T11:16:00Z</dcterms:created>
  <dcterms:modified xsi:type="dcterms:W3CDTF">2023-01-17T11:20:40Z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  <property fmtid="{D5CDD505-2E9C-101B-9397-08002B2CF9AE}" pid="8" name="ContentTypeId">
    <vt:lpwstr>0x010100CCEED9F5293CD84A87231578066A78AE</vt:lpwstr>
  </property>
</Properties>
</file>