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5520962F</Template>
  <TotalTime>2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testing44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TEST_TEST_SPOProvHeartbeat_E3_15_2212252100_10743</dc:creator>
  <cp:lastModifiedBy>TEST_TEST_SPOProvHeartbeat_E3_15_2212252100_10743</cp:lastModifiedBy>
  <cp:revision>15</cp:revision>
  <dcterms:created xsi:type="dcterms:W3CDTF">2023-01-17T11:16:00Z</dcterms:created>
  <dcterms:modified xsi:type="dcterms:W3CDTF">2023-01-17T11:18:37Z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</Properties>
</file>