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860D-D048-9584-A7FD-C76DCF391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6A5A0-7763-BCDC-5C4F-898478F06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41329-EC04-D892-5E02-BE79E8FE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1C3A-4B2C-F661-5B48-09879BE4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B12E-80D2-7F71-7668-2CDDD9A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D68C-F71E-3E87-AE43-C6904651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6D2DC-A69E-DC86-1BBE-A1C5B420D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359D-25A3-C3D6-6B49-08578AF5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10A6-C3C0-4FCA-6208-F06BA085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12BF-5791-4E8A-F0B0-52CEB1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C032F-E451-AAF7-E561-66582ABE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4279-9D2B-3D35-4C23-8ECABB22B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B6AE-4602-6779-D96E-E7CC76AB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7DFE-A452-D258-87D2-A2FC5FBE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A33F0-2D2C-4052-8DDF-31806DE0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BBFA-5C70-02B1-4405-91809C3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948F4-4F1D-E705-9485-45C449B7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5100-B1A5-D4CB-3E16-1DC7F705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F841-79C9-FE4C-AA59-EE8D4D8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95E3-49F2-F3E3-6DE4-F241305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0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8BF7-F1A2-5CF1-71B7-07E82899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6C6BA-058C-FC37-FA23-B8276B7B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B527C-E25D-EAF8-6774-DEF1C8D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A7E-80E4-BB93-9459-6F464998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7A55-6AFA-399F-65A9-4CB9BC6D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8A6-B64D-766E-8037-5A0D4C15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5689A-1F1F-A499-0FEA-FB2057DE5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EB67D-8FE9-978F-844D-9D46B0081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B2FD-0273-5825-3A75-0B93511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82BCC-B7E5-F4EF-B48E-6D282EFF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70374-BF9E-2541-3C1A-83A78A7B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65EA-9F4E-D658-39DE-0D03D4BF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CA1E4-7E64-2346-05F0-AA8BEAAD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421CB-22A3-1E9E-5EF9-919B4A9A6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B6C-67B7-14CD-A2A9-4FC2E23EF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28C205-CBA7-FF33-BDA1-0A64DEC07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4F5E-822C-A6D7-432A-31F363C0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3A4D3-4C5D-E38D-8BE6-5ECD8FC5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680EF-0FD0-1CB5-8D7C-0798886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4990-6449-F61F-95D8-A073309D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187DB-4815-3CA8-6D23-8925B4C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E2479-DD84-AF94-82F7-B187FE16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9ED13-287D-85BC-83D9-76BDB3E5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4044F-803F-A533-8786-AC2D12E8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E5D7B-8CE0-04E3-DF98-B20D157B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85AF-47BC-4D5C-277A-F3C98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DDA2-E66D-1EF4-583C-6226BA84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682C-E5C0-82E5-DF7F-741341B59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67534-DD43-7278-FB0E-DB8CEEF4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0505-FC99-CB5A-3BA2-2C9EFC7F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28605-55E5-73C3-E39F-5DEEBFD4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C5A4-8127-DA9A-E386-2F72C1C3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2EBD-FDD0-BBFA-DD0F-A80FA2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509DA-3D70-7E21-AB61-AE6860C6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0F4-3FD0-27B2-A9A5-0BBC3756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7450-986F-D305-FE65-A44BA413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44FC-A091-B767-83EB-B0A9799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2F84-8556-EA10-4C16-30EC1D11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E4210-6208-8569-4ED1-BD03A72D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5AA50-C4FB-98CA-1DAE-2BD5818A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B8C9-4088-B995-F787-CD7D2BE38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D8245-91EB-468C-A659-F5B4B9F8B0C5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0688-D47A-997D-FE5C-0DCB00E59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44150-FF5D-FEA7-CED9-5CD2252A3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C2E1-0FE2-49E3-8352-D72138260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FA28-6537-8380-5625-56F5AEDDC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Test1234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FD511-DAEA-EE27-4BC1-C45764862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3DE-EF3A-F1FD-A533-C01D816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28D14-1D2B-CDE0-ED7F-CD59EEE9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Tetsing</a:t>
            </a:r>
            <a:r>
              <a:rPr lang="en-US" dirty="0"/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2088276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ITLATCHSETTINGSCP.OWNERNAME" val="Test1135"/>
  <p:tag name="GITLATCHSETTINGSCP.REPONAME" val="testaddin"/>
  <p:tag name="GITLATCHSETTINGSCP.BRANCH" val="gitlatch"/>
  <p:tag name="GITLATCHSETTINGSCP.FILENAME" val="_______"/>
  <p:tag name="GITLATCHSETTINGSCP.AUTOSHOW" val="YES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0C25D3-C852-4EE8-B941-360CAE681A62}">
  <we:reference id="324cd019-23c8-47fd-b8e6-519d39e2697c" version="1.0.0.0" store="developer" storeType="Registry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C4B12E95</Template>
  <TotalTime>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Test1234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TEST_TEST_SPOProvHeartbeat_E3_15_2211270000_10743</dc:creator>
  <cp:lastModifiedBy>TEST_TEST_SPOProvHeartbeat_E3_15_2211270000_10743</cp:lastModifiedBy>
  <cp:revision>33</cp:revision>
  <dcterms:created xsi:type="dcterms:W3CDTF">2022-12-28T07:12:59Z</dcterms:created>
  <dcterms:modified xsi:type="dcterms:W3CDTF">2022-12-28T07:19:05Z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itLatchSettingsCP.ownerName">
    <vt:lpwstr>Test1135</vt:lpwstr>
  </property>
  <property fmtid="{D5CDD505-2E9C-101B-9397-08002B2CF9AE}" pid="3" name="GitLatchSettingsCP.repoName">
    <vt:lpwstr>testaddin</vt:lpwstr>
  </property>
  <property fmtid="{D5CDD505-2E9C-101B-9397-08002B2CF9AE}" pid="4" name="GitLatchSettingsCP.branch">
    <vt:lpwstr>gitlatch</vt:lpwstr>
  </property>
  <property fmtid="{D5CDD505-2E9C-101B-9397-08002B2CF9AE}" pid="5" name="GitLatchSettingsCP.path">
    <vt:lpwstr/>
  </property>
  <property fmtid="{D5CDD505-2E9C-101B-9397-08002B2CF9AE}" pid="6" name="GitLatchSettingsCP.fileName">
    <vt:lpwstr/>
  </property>
  <property fmtid="{D5CDD505-2E9C-101B-9397-08002B2CF9AE}" pid="7" name="GitLatchSettingsCP.autoShow">
    <vt:lpwstr>YES</vt:lpwstr>
  </property>
</Properties>
</file>