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30050-35DF-4B4B-9425-060D07BAAEBA}" v="37" dt="2022-12-28T08:50:54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T_TEST_SPOProvHeartbeat_E3_15_2211262300_10567" userId="S::admin@a830edad9050849567e22112623.onmicrosoft.com::a9ee3c03-47fc-4e1e-8a5c-e6c67826edf5" providerId="AD" clId="Web-{5A130050-35DF-4B4B-9425-060D07BAAEBA}"/>
    <pc:docChg chg="addSld modSld replTag">
      <pc:chgData name="TEST_TEST_SPOProvHeartbeat_E3_15_2211262300_10567" userId="S::admin@a830edad9050849567e22112623.onmicrosoft.com::a9ee3c03-47fc-4e1e-8a5c-e6c67826edf5" providerId="AD" clId="Web-{5A130050-35DF-4B4B-9425-060D07BAAEBA}" dt="2022-12-28T08:50:54.010" v="33"/>
      <pc:docMkLst>
        <pc:docMk/>
      </pc:docMkLst>
      <pc:sldChg chg="modSp">
        <pc:chgData name="TEST_TEST_SPOProvHeartbeat_E3_15_2211262300_10567" userId="S::admin@a830edad9050849567e22112623.onmicrosoft.com::a9ee3c03-47fc-4e1e-8a5c-e6c67826edf5" providerId="AD" clId="Web-{5A130050-35DF-4B4B-9425-060D07BAAEBA}" dt="2022-12-28T08:46:53.520" v="9" actId="20577"/>
        <pc:sldMkLst>
          <pc:docMk/>
          <pc:sldMk cId="109857222" sldId="256"/>
        </pc:sldMkLst>
        <pc:spChg chg="mod">
          <ac:chgData name="TEST_TEST_SPOProvHeartbeat_E3_15_2211262300_10567" userId="S::admin@a830edad9050849567e22112623.onmicrosoft.com::a9ee3c03-47fc-4e1e-8a5c-e6c67826edf5" providerId="AD" clId="Web-{5A130050-35DF-4B4B-9425-060D07BAAEBA}" dt="2022-12-28T08:46:53.520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TEST_TEST_SPOProvHeartbeat_E3_15_2211262300_10567" userId="S::admin@a830edad9050849567e22112623.onmicrosoft.com::a9ee3c03-47fc-4e1e-8a5c-e6c67826edf5" providerId="AD" clId="Web-{5A130050-35DF-4B4B-9425-060D07BAAEBA}" dt="2022-12-28T08:50:49.041" v="30" actId="20577"/>
        <pc:sldMkLst>
          <pc:docMk/>
          <pc:sldMk cId="1127892936" sldId="257"/>
        </pc:sldMkLst>
        <pc:spChg chg="mod">
          <ac:chgData name="TEST_TEST_SPOProvHeartbeat_E3_15_2211262300_10567" userId="S::admin@a830edad9050849567e22112623.onmicrosoft.com::a9ee3c03-47fc-4e1e-8a5c-e6c67826edf5" providerId="AD" clId="Web-{5A130050-35DF-4B4B-9425-060D07BAAEBA}" dt="2022-12-28T08:50:49.041" v="30" actId="20577"/>
          <ac:spMkLst>
            <pc:docMk/>
            <pc:sldMk cId="1127892936" sldId="257"/>
            <ac:spMk id="3" creationId="{F0FE5E5A-EC77-F056-7D8B-EF357594CE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Welcome to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E453-7617-6A23-7ED8-949FD11A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5E5A-EC77-F056-7D8B-EF357594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 </a:t>
            </a:r>
            <a:r>
              <a:rPr lang="en-US" dirty="0" err="1">
                <a:cs typeface="Calibri"/>
              </a:rPr>
              <a:t>tesing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27892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BRANCH" val="gitlatch"/>
  <p:tag name="GITLATCHSETTINGSCP.FILENAME" val="WebFile"/>
  <p:tag name="GITLATCHSETTINGSCP.AUTOSHOW" val="YES"/>
  <p:tag name="GITLATCHSETTINGSCP.OWNERNAME" val="Test1135"/>
  <p:tag name="GITLATCHSETTINGSCP.REPONAME" val="testaddin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3522AF-F7B2-4491-9627-FD6AFDAE7CDB}">
  <we:reference id="324cd019-23c8-47fd-b8e6-519d39e2697c" version="1.0.0.0" store="developer" storeType="uploadfiledev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Welcome to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2022-12-28T08:46:12Z</dcterms:created>
  <dcterms:modified xsi:type="dcterms:W3CDTF">2022-12-28T08:50:54Z</dcterms:modified>
</cp:coreProperties>
</file>