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62" r:id="rId11"/>
    <p:sldId id="268" r:id="rId12"/>
    <p:sldId id="282" r:id="rId13"/>
    <p:sldId id="283" r:id="rId14"/>
    <p:sldId id="284" r:id="rId15"/>
    <p:sldId id="274" r:id="rId16"/>
    <p:sldId id="287" r:id="rId17"/>
    <p:sldId id="288" r:id="rId18"/>
    <p:sldId id="271" r:id="rId19"/>
    <p:sldId id="272" r:id="rId20"/>
    <p:sldId id="263" r:id="rId21"/>
    <p:sldId id="267" r:id="rId22"/>
    <p:sldId id="264" r:id="rId23"/>
    <p:sldId id="265" r:id="rId24"/>
    <p:sldId id="266" r:id="rId25"/>
    <p:sldId id="296" r:id="rId26"/>
    <p:sldId id="301" r:id="rId27"/>
    <p:sldId id="298" r:id="rId28"/>
    <p:sldId id="300" r:id="rId29"/>
    <p:sldId id="302" r:id="rId30"/>
    <p:sldId id="304" r:id="rId31"/>
    <p:sldId id="303" r:id="rId32"/>
    <p:sldId id="307" r:id="rId33"/>
    <p:sldId id="316" r:id="rId34"/>
    <p:sldId id="317" r:id="rId35"/>
    <p:sldId id="328" r:id="rId36"/>
    <p:sldId id="318" r:id="rId37"/>
    <p:sldId id="319" r:id="rId38"/>
    <p:sldId id="315" r:id="rId39"/>
    <p:sldId id="314" r:id="rId40"/>
    <p:sldId id="308" r:id="rId41"/>
    <p:sldId id="309" r:id="rId42"/>
    <p:sldId id="310" r:id="rId43"/>
    <p:sldId id="311" r:id="rId44"/>
    <p:sldId id="312" r:id="rId45"/>
    <p:sldId id="313" r:id="rId46"/>
  </p:sldIdLst>
  <p:sldSz cx="12920345" cy="768223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203864"/>
    <a:srgbClr val="E9DB95"/>
    <a:srgbClr val="E3D18B"/>
    <a:srgbClr val="D1B56C"/>
    <a:srgbClr val="F5ECA7"/>
    <a:srgbClr val="F3EAA5"/>
    <a:srgbClr val="B08034"/>
    <a:srgbClr val="AE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320" y="1257520"/>
            <a:ext cx="9691920" cy="2675118"/>
          </a:xfrm>
        </p:spPr>
        <p:txBody>
          <a:bodyPr anchor="b"/>
          <a:lstStyle>
            <a:lvl1pPr algn="ctr"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320" y="4035800"/>
            <a:ext cx="9691920" cy="1855151"/>
          </a:xfrm>
        </p:spPr>
        <p:txBody>
          <a:bodyPr/>
          <a:lstStyle>
            <a:lvl1pPr marL="0" indent="0" algn="ctr">
              <a:buNone/>
              <a:defRPr sz="2690"/>
            </a:lvl1pPr>
            <a:lvl2pPr marL="511810" indent="0" algn="ctr">
              <a:buNone/>
              <a:defRPr sz="2240"/>
            </a:lvl2pPr>
            <a:lvl3pPr marL="1024255" indent="0" algn="ctr">
              <a:buNone/>
              <a:defRPr sz="2015"/>
            </a:lvl3pPr>
            <a:lvl4pPr marL="1537335" indent="0" algn="ctr">
              <a:buNone/>
              <a:defRPr sz="1790"/>
            </a:lvl4pPr>
            <a:lvl5pPr marL="2049145" indent="0" algn="ctr">
              <a:buNone/>
              <a:defRPr sz="1790"/>
            </a:lvl5pPr>
            <a:lvl6pPr marL="2560955" indent="0" algn="ctr">
              <a:buNone/>
              <a:defRPr sz="1790"/>
            </a:lvl6pPr>
            <a:lvl7pPr marL="3073400" indent="0" algn="ctr">
              <a:buNone/>
              <a:defRPr sz="1790"/>
            </a:lvl7pPr>
            <a:lvl8pPr marL="3585845" indent="0" algn="ctr">
              <a:buNone/>
              <a:defRPr sz="1790"/>
            </a:lvl8pPr>
            <a:lvl9pPr marL="4098290" indent="0" algn="ctr">
              <a:buNone/>
              <a:defRPr sz="179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7706" y="409094"/>
            <a:ext cx="2786427" cy="6511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8426" y="409094"/>
            <a:ext cx="8197749" cy="6511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695" y="1915627"/>
            <a:ext cx="11145707" cy="3196268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695" y="5142132"/>
            <a:ext cx="11145707" cy="1680841"/>
          </a:xfrm>
        </p:spPr>
        <p:txBody>
          <a:bodyPr/>
          <a:lstStyle>
            <a:lvl1pPr marL="0" indent="0">
              <a:buNone/>
              <a:defRPr sz="2690">
                <a:solidFill>
                  <a:schemeClr val="tx1">
                    <a:tint val="75000"/>
                  </a:schemeClr>
                </a:solidFill>
              </a:defRPr>
            </a:lvl1pPr>
            <a:lvl2pPr marL="51181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2pPr>
            <a:lvl3pPr marL="1024255" indent="0">
              <a:buNone/>
              <a:defRPr sz="2015">
                <a:solidFill>
                  <a:schemeClr val="tx1">
                    <a:tint val="75000"/>
                  </a:schemeClr>
                </a:solidFill>
              </a:defRPr>
            </a:lvl3pPr>
            <a:lvl4pPr marL="1537335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4pPr>
            <a:lvl5pPr marL="2049145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5pPr>
            <a:lvl6pPr marL="2560955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6pPr>
            <a:lvl7pPr marL="3073400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7pPr>
            <a:lvl8pPr marL="3585845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8pPr>
            <a:lvl9pPr marL="4098290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8426" y="2045469"/>
            <a:ext cx="5492088" cy="48753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2046" y="2045469"/>
            <a:ext cx="5492088" cy="48753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09" y="409094"/>
            <a:ext cx="11145707" cy="1485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109" y="1883611"/>
            <a:ext cx="5466848" cy="923128"/>
          </a:xfrm>
        </p:spPr>
        <p:txBody>
          <a:bodyPr anchor="b"/>
          <a:lstStyle>
            <a:lvl1pPr marL="0" indent="0">
              <a:buNone/>
              <a:defRPr sz="2690" b="1"/>
            </a:lvl1pPr>
            <a:lvl2pPr marL="511810" indent="0">
              <a:buNone/>
              <a:defRPr sz="2240" b="1"/>
            </a:lvl2pPr>
            <a:lvl3pPr marL="1024255" indent="0">
              <a:buNone/>
              <a:defRPr sz="2015" b="1"/>
            </a:lvl3pPr>
            <a:lvl4pPr marL="1537335" indent="0">
              <a:buNone/>
              <a:defRPr sz="1790" b="1"/>
            </a:lvl4pPr>
            <a:lvl5pPr marL="2049145" indent="0">
              <a:buNone/>
              <a:defRPr sz="1790" b="1"/>
            </a:lvl5pPr>
            <a:lvl6pPr marL="2560955" indent="0">
              <a:buNone/>
              <a:defRPr sz="1790" b="1"/>
            </a:lvl6pPr>
            <a:lvl7pPr marL="3073400" indent="0">
              <a:buNone/>
              <a:defRPr sz="1790" b="1"/>
            </a:lvl7pPr>
            <a:lvl8pPr marL="3585845" indent="0">
              <a:buNone/>
              <a:defRPr sz="1790" b="1"/>
            </a:lvl8pPr>
            <a:lvl9pPr marL="4098290" indent="0">
              <a:buNone/>
              <a:defRPr sz="179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109" y="2806739"/>
            <a:ext cx="5466848" cy="4128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2046" y="1883611"/>
            <a:ext cx="5493771" cy="923128"/>
          </a:xfrm>
        </p:spPr>
        <p:txBody>
          <a:bodyPr anchor="b"/>
          <a:lstStyle>
            <a:lvl1pPr marL="0" indent="0">
              <a:buNone/>
              <a:defRPr sz="2690" b="1"/>
            </a:lvl1pPr>
            <a:lvl2pPr marL="511810" indent="0">
              <a:buNone/>
              <a:defRPr sz="2240" b="1"/>
            </a:lvl2pPr>
            <a:lvl3pPr marL="1024255" indent="0">
              <a:buNone/>
              <a:defRPr sz="2015" b="1"/>
            </a:lvl3pPr>
            <a:lvl4pPr marL="1537335" indent="0">
              <a:buNone/>
              <a:defRPr sz="1790" b="1"/>
            </a:lvl4pPr>
            <a:lvl5pPr marL="2049145" indent="0">
              <a:buNone/>
              <a:defRPr sz="1790" b="1"/>
            </a:lvl5pPr>
            <a:lvl6pPr marL="2560955" indent="0">
              <a:buNone/>
              <a:defRPr sz="1790" b="1"/>
            </a:lvl6pPr>
            <a:lvl7pPr marL="3073400" indent="0">
              <a:buNone/>
              <a:defRPr sz="1790" b="1"/>
            </a:lvl7pPr>
            <a:lvl8pPr marL="3585845" indent="0">
              <a:buNone/>
              <a:defRPr sz="1790" b="1"/>
            </a:lvl8pPr>
            <a:lvl9pPr marL="4098290" indent="0">
              <a:buNone/>
              <a:defRPr sz="179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42046" y="2806739"/>
            <a:ext cx="5493771" cy="4128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09" y="512257"/>
            <a:ext cx="4167861" cy="1792898"/>
          </a:xfrm>
        </p:spPr>
        <p:txBody>
          <a:bodyPr anchor="b"/>
          <a:lstStyle>
            <a:lvl1pPr>
              <a:defRPr sz="35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771" y="1106332"/>
            <a:ext cx="6542046" cy="5460513"/>
          </a:xfrm>
        </p:spPr>
        <p:txBody>
          <a:bodyPr/>
          <a:lstStyle>
            <a:lvl1pPr>
              <a:defRPr sz="3585"/>
            </a:lvl1pPr>
            <a:lvl2pPr>
              <a:defRPr sz="3140"/>
            </a:lvl2pPr>
            <a:lvl3pPr>
              <a:defRPr sz="269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109" y="2305154"/>
            <a:ext cx="4167861" cy="4270584"/>
          </a:xfrm>
        </p:spPr>
        <p:txBody>
          <a:bodyPr/>
          <a:lstStyle>
            <a:lvl1pPr marL="0" indent="0">
              <a:buNone/>
              <a:defRPr sz="1790"/>
            </a:lvl1pPr>
            <a:lvl2pPr marL="511810" indent="0">
              <a:buNone/>
              <a:defRPr sz="1570"/>
            </a:lvl2pPr>
            <a:lvl3pPr marL="1024255" indent="0">
              <a:buNone/>
              <a:defRPr sz="1340"/>
            </a:lvl3pPr>
            <a:lvl4pPr marL="1537335" indent="0">
              <a:buNone/>
              <a:defRPr sz="1120"/>
            </a:lvl4pPr>
            <a:lvl5pPr marL="2049145" indent="0">
              <a:buNone/>
              <a:defRPr sz="1120"/>
            </a:lvl5pPr>
            <a:lvl6pPr marL="2560955" indent="0">
              <a:buNone/>
              <a:defRPr sz="1120"/>
            </a:lvl6pPr>
            <a:lvl7pPr marL="3073400" indent="0">
              <a:buNone/>
              <a:defRPr sz="1120"/>
            </a:lvl7pPr>
            <a:lvl8pPr marL="3585845" indent="0">
              <a:buNone/>
              <a:defRPr sz="1120"/>
            </a:lvl8pPr>
            <a:lvl9pPr marL="4098290" indent="0">
              <a:buNone/>
              <a:defRPr sz="11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09" y="512257"/>
            <a:ext cx="4167861" cy="1792898"/>
          </a:xfrm>
        </p:spPr>
        <p:txBody>
          <a:bodyPr anchor="b"/>
          <a:lstStyle>
            <a:lvl1pPr>
              <a:defRPr sz="35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93771" y="1106332"/>
            <a:ext cx="6542046" cy="5460513"/>
          </a:xfrm>
        </p:spPr>
        <p:txBody>
          <a:bodyPr/>
          <a:lstStyle>
            <a:lvl1pPr marL="0" indent="0">
              <a:buNone/>
              <a:defRPr sz="3585"/>
            </a:lvl1pPr>
            <a:lvl2pPr marL="511810" indent="0">
              <a:buNone/>
              <a:defRPr sz="3140"/>
            </a:lvl2pPr>
            <a:lvl3pPr marL="1024255" indent="0">
              <a:buNone/>
              <a:defRPr sz="2690"/>
            </a:lvl3pPr>
            <a:lvl4pPr marL="1537335" indent="0">
              <a:buNone/>
              <a:defRPr sz="2240"/>
            </a:lvl4pPr>
            <a:lvl5pPr marL="2049145" indent="0">
              <a:buNone/>
              <a:defRPr sz="2240"/>
            </a:lvl5pPr>
            <a:lvl6pPr marL="2560955" indent="0">
              <a:buNone/>
              <a:defRPr sz="2240"/>
            </a:lvl6pPr>
            <a:lvl7pPr marL="3073400" indent="0">
              <a:buNone/>
              <a:defRPr sz="2240"/>
            </a:lvl7pPr>
            <a:lvl8pPr marL="3585845" indent="0">
              <a:buNone/>
              <a:defRPr sz="2240"/>
            </a:lvl8pPr>
            <a:lvl9pPr marL="4098290" indent="0">
              <a:buNone/>
              <a:defRPr sz="22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109" y="2305154"/>
            <a:ext cx="4167861" cy="4270584"/>
          </a:xfrm>
        </p:spPr>
        <p:txBody>
          <a:bodyPr/>
          <a:lstStyle>
            <a:lvl1pPr marL="0" indent="0">
              <a:buNone/>
              <a:defRPr sz="1790"/>
            </a:lvl1pPr>
            <a:lvl2pPr marL="511810" indent="0">
              <a:buNone/>
              <a:defRPr sz="1570"/>
            </a:lvl2pPr>
            <a:lvl3pPr marL="1024255" indent="0">
              <a:buNone/>
              <a:defRPr sz="1340"/>
            </a:lvl3pPr>
            <a:lvl4pPr marL="1537335" indent="0">
              <a:buNone/>
              <a:defRPr sz="1120"/>
            </a:lvl4pPr>
            <a:lvl5pPr marL="2049145" indent="0">
              <a:buNone/>
              <a:defRPr sz="1120"/>
            </a:lvl5pPr>
            <a:lvl6pPr marL="2560955" indent="0">
              <a:buNone/>
              <a:defRPr sz="1120"/>
            </a:lvl6pPr>
            <a:lvl7pPr marL="3073400" indent="0">
              <a:buNone/>
              <a:defRPr sz="1120"/>
            </a:lvl7pPr>
            <a:lvl8pPr marL="3585845" indent="0">
              <a:buNone/>
              <a:defRPr sz="1120"/>
            </a:lvl8pPr>
            <a:lvl9pPr marL="4098290" indent="0">
              <a:buNone/>
              <a:defRPr sz="11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8426" y="409094"/>
            <a:ext cx="11145707" cy="148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426" y="2045469"/>
            <a:ext cx="11145707" cy="487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8426" y="7121790"/>
            <a:ext cx="2907576" cy="409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0598" y="7121790"/>
            <a:ext cx="4361364" cy="409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6557" y="7121790"/>
            <a:ext cx="2907576" cy="409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24255" rtl="0" eaLnBrk="1" latinLnBrk="0" hangingPunct="1">
        <a:lnSpc>
          <a:spcPct val="90000"/>
        </a:lnSpc>
        <a:spcBef>
          <a:spcPct val="0"/>
        </a:spcBef>
        <a:buNone/>
        <a:defRPr sz="4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5905" indent="-255905" algn="l" defTabSz="1024255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3140" kern="12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55905" algn="l" defTabSz="1024255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690" kern="1200">
          <a:solidFill>
            <a:schemeClr val="tx1"/>
          </a:solidFill>
          <a:latin typeface="+mn-lt"/>
          <a:ea typeface="+mn-ea"/>
          <a:cs typeface="+mn-cs"/>
        </a:defRPr>
      </a:lvl2pPr>
      <a:lvl3pPr marL="1280795" indent="-255905" algn="l" defTabSz="1024255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92605" indent="-255905" algn="l" defTabSz="1024255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4pPr>
      <a:lvl5pPr marL="2305050" indent="-255905" algn="l" defTabSz="1024255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5pPr>
      <a:lvl6pPr marL="2817495" indent="-255905" algn="l" defTabSz="1024255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6pPr>
      <a:lvl7pPr marL="3329940" indent="-255905" algn="l" defTabSz="1024255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7pPr>
      <a:lvl8pPr marL="3841750" indent="-255905" algn="l" defTabSz="1024255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8pPr>
      <a:lvl9pPr marL="4353560" indent="-255905" algn="l" defTabSz="1024255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255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4255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2pPr>
      <a:lvl3pPr marL="1024255" algn="l" defTabSz="1024255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3pPr>
      <a:lvl4pPr marL="1537335" algn="l" defTabSz="1024255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4pPr>
      <a:lvl5pPr marL="2049145" algn="l" defTabSz="1024255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5pPr>
      <a:lvl6pPr marL="2560955" algn="l" defTabSz="1024255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6pPr>
      <a:lvl7pPr marL="3073400" algn="l" defTabSz="1024255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7pPr>
      <a:lvl8pPr marL="3585845" algn="l" defTabSz="1024255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algn="l" defTabSz="1024255" rtl="0" eaLnBrk="1" latinLnBrk="0" hangingPunct="1">
        <a:defRPr sz="2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31135" y="166370"/>
            <a:ext cx="6727190" cy="7116110"/>
            <a:chOff x="5319" y="346"/>
            <a:chExt cx="5221" cy="4876"/>
          </a:xfrm>
        </p:grpSpPr>
        <p:sp>
          <p:nvSpPr>
            <p:cNvPr id="5" name="Freeform 4"/>
            <p:cNvSpPr/>
            <p:nvPr/>
          </p:nvSpPr>
          <p:spPr>
            <a:xfrm>
              <a:off x="5319" y="346"/>
              <a:ext cx="5171" cy="3635"/>
            </a:xfrm>
            <a:custGeom>
              <a:avLst/>
              <a:gdLst>
                <a:gd name="connsiteX0" fmla="*/ 0 w 3951"/>
                <a:gd name="connsiteY0" fmla="*/ 1776 h 2837"/>
                <a:gd name="connsiteX1" fmla="*/ 1754 w 3951"/>
                <a:gd name="connsiteY1" fmla="*/ 0 h 2837"/>
                <a:gd name="connsiteX2" fmla="*/ 3951 w 3951"/>
                <a:gd name="connsiteY2" fmla="*/ 2319 h 2837"/>
                <a:gd name="connsiteX3" fmla="*/ 0 w 3951"/>
                <a:gd name="connsiteY3" fmla="*/ 1776 h 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1" h="2837">
                  <a:moveTo>
                    <a:pt x="0" y="1776"/>
                  </a:moveTo>
                  <a:cubicBezTo>
                    <a:pt x="0" y="796"/>
                    <a:pt x="785" y="0"/>
                    <a:pt x="1754" y="0"/>
                  </a:cubicBezTo>
                  <a:cubicBezTo>
                    <a:pt x="2721" y="0"/>
                    <a:pt x="3951" y="1339"/>
                    <a:pt x="3951" y="2319"/>
                  </a:cubicBezTo>
                  <a:cubicBezTo>
                    <a:pt x="3951" y="3300"/>
                    <a:pt x="0" y="2757"/>
                    <a:pt x="0" y="177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3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77800" dist="1524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pic>
          <p:nvPicPr>
            <p:cNvPr id="11" name="Picture 10" descr="iu2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500000">
              <a:off x="5821" y="542"/>
              <a:ext cx="3250" cy="3094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>
              <a:off x="5319" y="4156"/>
              <a:ext cx="5221" cy="1066"/>
            </a:xfrm>
            <a:prstGeom prst="rect">
              <a:avLst/>
            </a:prstGeom>
            <a:noFill/>
            <a:ln>
              <a:noFill/>
            </a:ln>
            <a:effectLst>
              <a:outerShdw blurRad="127000" dist="152400" dir="5400000" algn="t" rotWithShape="0">
                <a:prstClr val="black">
                  <a:alpha val="27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pPr algn="dist">
                <a:lnSpc>
                  <a:spcPct val="70000"/>
                </a:lnSpc>
              </a:pPr>
              <a:r>
                <a:rPr lang="en-US" sz="4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golian Baiti" panose="03000500000000000000" charset="0"/>
                  <a:cs typeface="Mongolian Baiti" panose="03000500000000000000" charset="0"/>
                </a:rPr>
                <a:t>COLORING</a:t>
              </a:r>
              <a:endPara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golian Baiti" panose="03000500000000000000" charset="0"/>
                <a:cs typeface="Mongolian Baiti" panose="03000500000000000000" charset="0"/>
              </a:endParaRPr>
            </a:p>
            <a:p>
              <a:pPr algn="dist">
                <a:lnSpc>
                  <a:spcPct val="70000"/>
                </a:lnSpc>
              </a:pPr>
              <a:r>
                <a:rPr lang="en-US" sz="8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golian Baiti" panose="03000500000000000000" charset="0"/>
                  <a:cs typeface="Mongolian Baiti" panose="03000500000000000000" charset="0"/>
                </a:rPr>
                <a:t>ZAMBIA</a:t>
              </a:r>
              <a:endParaRPr lang="en-US" sz="8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golian Baiti" panose="03000500000000000000" charset="0"/>
                <a:cs typeface="Mongolian Baiti" panose="03000500000000000000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Freeform 27"/>
          <p:cNvSpPr/>
          <p:nvPr/>
        </p:nvSpPr>
        <p:spPr>
          <a:xfrm>
            <a:off x="4927504" y="1504001"/>
            <a:ext cx="418973" cy="126618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9" name="Freeform 28"/>
          <p:cNvSpPr/>
          <p:nvPr/>
        </p:nvSpPr>
        <p:spPr>
          <a:xfrm>
            <a:off x="5274116" y="1303079"/>
            <a:ext cx="418973" cy="126618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" name="Freeform 3"/>
          <p:cNvSpPr/>
          <p:nvPr/>
        </p:nvSpPr>
        <p:spPr>
          <a:xfrm>
            <a:off x="4658514" y="1415529"/>
            <a:ext cx="3256440" cy="3403735"/>
          </a:xfrm>
          <a:custGeom>
            <a:avLst/>
            <a:gdLst>
              <a:gd name="connsiteX0" fmla="*/ 872 w 5742"/>
              <a:gd name="connsiteY0" fmla="*/ 4607 h 6002"/>
              <a:gd name="connsiteX1" fmla="*/ 2797 w 5742"/>
              <a:gd name="connsiteY1" fmla="*/ 4075 h 6002"/>
              <a:gd name="connsiteX2" fmla="*/ 3775 w 5742"/>
              <a:gd name="connsiteY2" fmla="*/ 3723 h 6002"/>
              <a:gd name="connsiteX3" fmla="*/ 4252 w 5742"/>
              <a:gd name="connsiteY3" fmla="*/ 3194 h 6002"/>
              <a:gd name="connsiteX4" fmla="*/ 3354 w 5742"/>
              <a:gd name="connsiteY4" fmla="*/ 2712 h 6002"/>
              <a:gd name="connsiteX5" fmla="*/ 2297 w 5742"/>
              <a:gd name="connsiteY5" fmla="*/ 2557 h 6002"/>
              <a:gd name="connsiteX6" fmla="*/ 1472 w 5742"/>
              <a:gd name="connsiteY6" fmla="*/ 2402 h 6002"/>
              <a:gd name="connsiteX7" fmla="*/ 884 w 5742"/>
              <a:gd name="connsiteY7" fmla="*/ 2220 h 6002"/>
              <a:gd name="connsiteX8" fmla="*/ 304 w 5742"/>
              <a:gd name="connsiteY8" fmla="*/ 1911 h 6002"/>
              <a:gd name="connsiteX9" fmla="*/ 72 w 5742"/>
              <a:gd name="connsiteY9" fmla="*/ 1293 h 6002"/>
              <a:gd name="connsiteX10" fmla="*/ 727 w 5742"/>
              <a:gd name="connsiteY10" fmla="*/ 611 h 6002"/>
              <a:gd name="connsiteX11" fmla="*/ 1684 w 5742"/>
              <a:gd name="connsiteY11" fmla="*/ 0 h 6002"/>
              <a:gd name="connsiteX12" fmla="*/ 1313 w 5742"/>
              <a:gd name="connsiteY12" fmla="*/ 403 h 6002"/>
              <a:gd name="connsiteX13" fmla="*/ 877 w 5742"/>
              <a:gd name="connsiteY13" fmla="*/ 784 h 6002"/>
              <a:gd name="connsiteX14" fmla="*/ 462 w 5742"/>
              <a:gd name="connsiteY14" fmla="*/ 1323 h 6002"/>
              <a:gd name="connsiteX15" fmla="*/ 862 w 5742"/>
              <a:gd name="connsiteY15" fmla="*/ 1787 h 6002"/>
              <a:gd name="connsiteX16" fmla="*/ 1579 w 5742"/>
              <a:gd name="connsiteY16" fmla="*/ 1970 h 6002"/>
              <a:gd name="connsiteX17" fmla="*/ 2098 w 5742"/>
              <a:gd name="connsiteY17" fmla="*/ 2036 h 6002"/>
              <a:gd name="connsiteX18" fmla="*/ 2757 w 5742"/>
              <a:gd name="connsiteY18" fmla="*/ 2104 h 6002"/>
              <a:gd name="connsiteX19" fmla="*/ 3702 w 5742"/>
              <a:gd name="connsiteY19" fmla="*/ 2246 h 6002"/>
              <a:gd name="connsiteX20" fmla="*/ 4641 w 5742"/>
              <a:gd name="connsiteY20" fmla="*/ 2468 h 6002"/>
              <a:gd name="connsiteX21" fmla="*/ 5451 w 5742"/>
              <a:gd name="connsiteY21" fmla="*/ 2879 h 6002"/>
              <a:gd name="connsiteX22" fmla="*/ 5738 w 5742"/>
              <a:gd name="connsiteY22" fmla="*/ 3766 h 6002"/>
              <a:gd name="connsiteX23" fmla="*/ 5483 w 5742"/>
              <a:gd name="connsiteY23" fmla="*/ 4453 h 6002"/>
              <a:gd name="connsiteX24" fmla="*/ 4815 w 5742"/>
              <a:gd name="connsiteY24" fmla="*/ 5185 h 6002"/>
              <a:gd name="connsiteX25" fmla="*/ 3736 w 5742"/>
              <a:gd name="connsiteY25" fmla="*/ 5985 h 6002"/>
              <a:gd name="connsiteX26" fmla="*/ 1774 w 5742"/>
              <a:gd name="connsiteY26" fmla="*/ 5463 h 6002"/>
              <a:gd name="connsiteX27" fmla="*/ 872 w 5742"/>
              <a:gd name="connsiteY27" fmla="*/ 4607 h 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42" h="6002">
                <a:moveTo>
                  <a:pt x="872" y="4607"/>
                </a:moveTo>
                <a:lnTo>
                  <a:pt x="2797" y="4075"/>
                </a:lnTo>
                <a:lnTo>
                  <a:pt x="3775" y="3723"/>
                </a:lnTo>
                <a:cubicBezTo>
                  <a:pt x="3833" y="3673"/>
                  <a:pt x="4252" y="3549"/>
                  <a:pt x="4252" y="3194"/>
                </a:cubicBezTo>
                <a:cubicBezTo>
                  <a:pt x="4252" y="2839"/>
                  <a:pt x="3401" y="2739"/>
                  <a:pt x="3354" y="2712"/>
                </a:cubicBezTo>
                <a:cubicBezTo>
                  <a:pt x="3177" y="2665"/>
                  <a:pt x="2490" y="2570"/>
                  <a:pt x="2297" y="2557"/>
                </a:cubicBezTo>
                <a:cubicBezTo>
                  <a:pt x="2104" y="2543"/>
                  <a:pt x="1659" y="2441"/>
                  <a:pt x="1472" y="2402"/>
                </a:cubicBezTo>
                <a:cubicBezTo>
                  <a:pt x="1286" y="2362"/>
                  <a:pt x="1084" y="2307"/>
                  <a:pt x="884" y="2220"/>
                </a:cubicBezTo>
                <a:cubicBezTo>
                  <a:pt x="683" y="2132"/>
                  <a:pt x="498" y="2047"/>
                  <a:pt x="304" y="1911"/>
                </a:cubicBezTo>
                <a:cubicBezTo>
                  <a:pt x="111" y="1775"/>
                  <a:pt x="-119" y="1625"/>
                  <a:pt x="72" y="1293"/>
                </a:cubicBezTo>
                <a:cubicBezTo>
                  <a:pt x="263" y="960"/>
                  <a:pt x="590" y="703"/>
                  <a:pt x="727" y="611"/>
                </a:cubicBezTo>
                <a:cubicBezTo>
                  <a:pt x="864" y="519"/>
                  <a:pt x="1481" y="56"/>
                  <a:pt x="1684" y="0"/>
                </a:cubicBezTo>
                <a:cubicBezTo>
                  <a:pt x="1713" y="65"/>
                  <a:pt x="1429" y="310"/>
                  <a:pt x="1313" y="403"/>
                </a:cubicBezTo>
                <a:cubicBezTo>
                  <a:pt x="1197" y="496"/>
                  <a:pt x="983" y="680"/>
                  <a:pt x="877" y="784"/>
                </a:cubicBezTo>
                <a:cubicBezTo>
                  <a:pt x="771" y="888"/>
                  <a:pt x="471" y="1147"/>
                  <a:pt x="462" y="1323"/>
                </a:cubicBezTo>
                <a:cubicBezTo>
                  <a:pt x="452" y="1499"/>
                  <a:pt x="656" y="1698"/>
                  <a:pt x="862" y="1787"/>
                </a:cubicBezTo>
                <a:cubicBezTo>
                  <a:pt x="1069" y="1875"/>
                  <a:pt x="1445" y="1951"/>
                  <a:pt x="1579" y="1970"/>
                </a:cubicBezTo>
                <a:cubicBezTo>
                  <a:pt x="1714" y="1989"/>
                  <a:pt x="2054" y="2028"/>
                  <a:pt x="2098" y="2036"/>
                </a:cubicBezTo>
                <a:cubicBezTo>
                  <a:pt x="2514" y="2072"/>
                  <a:pt x="2550" y="2082"/>
                  <a:pt x="2757" y="2104"/>
                </a:cubicBezTo>
                <a:cubicBezTo>
                  <a:pt x="2964" y="2127"/>
                  <a:pt x="3193" y="2158"/>
                  <a:pt x="3702" y="2246"/>
                </a:cubicBezTo>
                <a:cubicBezTo>
                  <a:pt x="4211" y="2335"/>
                  <a:pt x="4456" y="2418"/>
                  <a:pt x="4641" y="2468"/>
                </a:cubicBezTo>
                <a:cubicBezTo>
                  <a:pt x="4825" y="2518"/>
                  <a:pt x="5238" y="2651"/>
                  <a:pt x="5451" y="2879"/>
                </a:cubicBezTo>
                <a:cubicBezTo>
                  <a:pt x="5666" y="3110"/>
                  <a:pt x="5766" y="3602"/>
                  <a:pt x="5738" y="3766"/>
                </a:cubicBezTo>
                <a:cubicBezTo>
                  <a:pt x="5708" y="3930"/>
                  <a:pt x="5602" y="4283"/>
                  <a:pt x="5483" y="4453"/>
                </a:cubicBezTo>
                <a:cubicBezTo>
                  <a:pt x="5363" y="4623"/>
                  <a:pt x="5336" y="4780"/>
                  <a:pt x="4815" y="5185"/>
                </a:cubicBezTo>
                <a:cubicBezTo>
                  <a:pt x="4294" y="5589"/>
                  <a:pt x="4449" y="5901"/>
                  <a:pt x="3736" y="5985"/>
                </a:cubicBezTo>
                <a:cubicBezTo>
                  <a:pt x="3022" y="6068"/>
                  <a:pt x="2420" y="5840"/>
                  <a:pt x="1774" y="5463"/>
                </a:cubicBezTo>
                <a:cubicBezTo>
                  <a:pt x="1128" y="5085"/>
                  <a:pt x="1027" y="4924"/>
                  <a:pt x="872" y="4607"/>
                </a:cubicBezTo>
                <a:close/>
              </a:path>
            </a:pathLst>
          </a:custGeom>
          <a:gradFill>
            <a:gsLst>
              <a:gs pos="51000">
                <a:srgbClr val="8C7914">
                  <a:alpha val="100000"/>
                </a:srgbClr>
              </a:gs>
              <a:gs pos="1000">
                <a:schemeClr val="accent4">
                  <a:lumMod val="20000"/>
                  <a:lumOff val="80000"/>
                </a:schemeClr>
              </a:gs>
              <a:gs pos="35000">
                <a:srgbClr val="FFDA10"/>
              </a:gs>
              <a:gs pos="71000">
                <a:srgbClr val="4B2206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2" name="Freeform 1"/>
          <p:cNvSpPr/>
          <p:nvPr/>
        </p:nvSpPr>
        <p:spPr>
          <a:xfrm>
            <a:off x="4664609" y="1420349"/>
            <a:ext cx="1778235" cy="1513018"/>
          </a:xfrm>
          <a:custGeom>
            <a:avLst/>
            <a:gdLst>
              <a:gd name="connsiteX0" fmla="*/ 2987 w 3135"/>
              <a:gd name="connsiteY0" fmla="*/ 2668 h 2668"/>
              <a:gd name="connsiteX1" fmla="*/ 2297 w 3135"/>
              <a:gd name="connsiteY1" fmla="*/ 2557 h 2668"/>
              <a:gd name="connsiteX2" fmla="*/ 1472 w 3135"/>
              <a:gd name="connsiteY2" fmla="*/ 2402 h 2668"/>
              <a:gd name="connsiteX3" fmla="*/ 884 w 3135"/>
              <a:gd name="connsiteY3" fmla="*/ 2220 h 2668"/>
              <a:gd name="connsiteX4" fmla="*/ 304 w 3135"/>
              <a:gd name="connsiteY4" fmla="*/ 1911 h 2668"/>
              <a:gd name="connsiteX5" fmla="*/ 72 w 3135"/>
              <a:gd name="connsiteY5" fmla="*/ 1293 h 2668"/>
              <a:gd name="connsiteX6" fmla="*/ 727 w 3135"/>
              <a:gd name="connsiteY6" fmla="*/ 611 h 2668"/>
              <a:gd name="connsiteX7" fmla="*/ 1684 w 3135"/>
              <a:gd name="connsiteY7" fmla="*/ 0 h 2668"/>
              <a:gd name="connsiteX8" fmla="*/ 1313 w 3135"/>
              <a:gd name="connsiteY8" fmla="*/ 403 h 2668"/>
              <a:gd name="connsiteX9" fmla="*/ 877 w 3135"/>
              <a:gd name="connsiteY9" fmla="*/ 784 h 2668"/>
              <a:gd name="connsiteX10" fmla="*/ 462 w 3135"/>
              <a:gd name="connsiteY10" fmla="*/ 1323 h 2668"/>
              <a:gd name="connsiteX11" fmla="*/ 862 w 3135"/>
              <a:gd name="connsiteY11" fmla="*/ 1787 h 2668"/>
              <a:gd name="connsiteX12" fmla="*/ 1579 w 3135"/>
              <a:gd name="connsiteY12" fmla="*/ 1970 h 2668"/>
              <a:gd name="connsiteX13" fmla="*/ 2098 w 3135"/>
              <a:gd name="connsiteY13" fmla="*/ 2036 h 2668"/>
              <a:gd name="connsiteX14" fmla="*/ 2757 w 3135"/>
              <a:gd name="connsiteY14" fmla="*/ 2104 h 2668"/>
              <a:gd name="connsiteX15" fmla="*/ 3136 w 3135"/>
              <a:gd name="connsiteY15" fmla="*/ 2135 h 2668"/>
              <a:gd name="connsiteX16" fmla="*/ 2987 w 3135"/>
              <a:gd name="connsiteY16" fmla="*/ 2668 h 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36" h="2668">
                <a:moveTo>
                  <a:pt x="2987" y="2668"/>
                </a:moveTo>
                <a:cubicBezTo>
                  <a:pt x="2810" y="2621"/>
                  <a:pt x="2490" y="2570"/>
                  <a:pt x="2297" y="2557"/>
                </a:cubicBezTo>
                <a:cubicBezTo>
                  <a:pt x="2104" y="2543"/>
                  <a:pt x="1659" y="2441"/>
                  <a:pt x="1472" y="2402"/>
                </a:cubicBezTo>
                <a:cubicBezTo>
                  <a:pt x="1286" y="2362"/>
                  <a:pt x="1084" y="2307"/>
                  <a:pt x="884" y="2220"/>
                </a:cubicBezTo>
                <a:cubicBezTo>
                  <a:pt x="683" y="2132"/>
                  <a:pt x="498" y="2047"/>
                  <a:pt x="304" y="1911"/>
                </a:cubicBezTo>
                <a:cubicBezTo>
                  <a:pt x="111" y="1775"/>
                  <a:pt x="-119" y="1625"/>
                  <a:pt x="72" y="1293"/>
                </a:cubicBezTo>
                <a:cubicBezTo>
                  <a:pt x="263" y="960"/>
                  <a:pt x="590" y="703"/>
                  <a:pt x="727" y="611"/>
                </a:cubicBezTo>
                <a:cubicBezTo>
                  <a:pt x="864" y="519"/>
                  <a:pt x="1481" y="56"/>
                  <a:pt x="1684" y="0"/>
                </a:cubicBezTo>
                <a:cubicBezTo>
                  <a:pt x="1713" y="65"/>
                  <a:pt x="1429" y="310"/>
                  <a:pt x="1313" y="403"/>
                </a:cubicBezTo>
                <a:cubicBezTo>
                  <a:pt x="1197" y="496"/>
                  <a:pt x="983" y="680"/>
                  <a:pt x="877" y="784"/>
                </a:cubicBezTo>
                <a:cubicBezTo>
                  <a:pt x="771" y="888"/>
                  <a:pt x="471" y="1147"/>
                  <a:pt x="462" y="1323"/>
                </a:cubicBezTo>
                <a:cubicBezTo>
                  <a:pt x="452" y="1499"/>
                  <a:pt x="656" y="1698"/>
                  <a:pt x="862" y="1787"/>
                </a:cubicBezTo>
                <a:cubicBezTo>
                  <a:pt x="1069" y="1875"/>
                  <a:pt x="1445" y="1951"/>
                  <a:pt x="1579" y="1970"/>
                </a:cubicBezTo>
                <a:cubicBezTo>
                  <a:pt x="1714" y="1989"/>
                  <a:pt x="2054" y="2028"/>
                  <a:pt x="2098" y="2036"/>
                </a:cubicBezTo>
                <a:cubicBezTo>
                  <a:pt x="2514" y="2072"/>
                  <a:pt x="2550" y="2082"/>
                  <a:pt x="2757" y="2104"/>
                </a:cubicBezTo>
                <a:cubicBezTo>
                  <a:pt x="2964" y="2127"/>
                  <a:pt x="2627" y="2047"/>
                  <a:pt x="3136" y="2135"/>
                </a:cubicBezTo>
                <a:lnTo>
                  <a:pt x="2987" y="2668"/>
                </a:lnTo>
                <a:close/>
              </a:path>
            </a:pathLst>
          </a:custGeom>
          <a:blipFill rotWithShape="1">
            <a:blip r:embed="rId1">
              <a:alphaModFix amt="78000"/>
            </a:blip>
            <a:stretch>
              <a:fillRect l="-12000" t="-25000" r="-35000" b="-2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54" name="Text Box 53"/>
          <p:cNvSpPr txBox="1"/>
          <p:nvPr/>
        </p:nvSpPr>
        <p:spPr>
          <a:xfrm>
            <a:off x="2671155" y="5110563"/>
            <a:ext cx="7687613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2140">
                <a:solidFill>
                  <a:srgbClr val="1B6433"/>
                </a:solidFill>
                <a:latin typeface="Impact" panose="020B0806030902050204" charset="0"/>
                <a:ea typeface="Microsoft JhengHei UI Light" panose="020B0304030504040204" charset="-120"/>
                <a:cs typeface="Impact" panose="020B0806030902050204" charset="0"/>
              </a:rPr>
              <a:t>“Cross Business Mediation &amp; Wholistic Poverty Eradication</a:t>
            </a:r>
            <a:r>
              <a:rPr lang="en-US" sz="2855">
                <a:solidFill>
                  <a:srgbClr val="1B6433"/>
                </a:solidFill>
                <a:latin typeface="Impact" panose="020B0806030902050204" charset="0"/>
                <a:ea typeface="Microsoft JhengHei UI Light" panose="020B0304030504040204" charset="-120"/>
                <a:cs typeface="Impact" panose="020B0806030902050204" charset="0"/>
              </a:rPr>
              <a:t>”</a:t>
            </a:r>
            <a:endParaRPr lang="en-US" sz="2855">
              <a:solidFill>
                <a:srgbClr val="1B6433"/>
              </a:solidFill>
              <a:latin typeface="Impact" panose="020B0806030902050204" charset="0"/>
              <a:ea typeface="Microsoft JhengHei UI Light" panose="020B0304030504040204" charset="-120"/>
              <a:cs typeface="Impact" panose="020B080603090205020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5" y="620741"/>
            <a:ext cx="3854567" cy="3772905"/>
          </a:xfrm>
          <a:prstGeom prst="ellipse">
            <a:avLst/>
          </a:prstGeom>
          <a:noFill/>
          <a:ln w="120650">
            <a:solidFill>
              <a:srgbClr val="FE95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10"/>
          </a:p>
        </p:txBody>
      </p:sp>
      <p:sp>
        <p:nvSpPr>
          <p:cNvPr id="65" name="Oval 64"/>
          <p:cNvSpPr/>
          <p:nvPr/>
        </p:nvSpPr>
        <p:spPr>
          <a:xfrm>
            <a:off x="4448614" y="801646"/>
            <a:ext cx="3854567" cy="3772905"/>
          </a:xfrm>
          <a:prstGeom prst="ellipse">
            <a:avLst/>
          </a:prstGeom>
          <a:noFill/>
          <a:ln w="1206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10"/>
          </a:p>
        </p:txBody>
      </p:sp>
      <p:sp>
        <p:nvSpPr>
          <p:cNvPr id="66" name="Oval 65"/>
          <p:cNvSpPr/>
          <p:nvPr/>
        </p:nvSpPr>
        <p:spPr>
          <a:xfrm>
            <a:off x="4448614" y="712611"/>
            <a:ext cx="3854567" cy="3772905"/>
          </a:xfrm>
          <a:prstGeom prst="ellipse">
            <a:avLst/>
          </a:prstGeom>
          <a:noFill/>
          <a:ln w="12065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10"/>
          </a:p>
        </p:txBody>
      </p:sp>
      <p:grpSp>
        <p:nvGrpSpPr>
          <p:cNvPr id="106" name="Group 105"/>
          <p:cNvGrpSpPr/>
          <p:nvPr/>
        </p:nvGrpSpPr>
        <p:grpSpPr>
          <a:xfrm>
            <a:off x="5258997" y="1036424"/>
            <a:ext cx="2526423" cy="2365367"/>
            <a:chOff x="9142" y="7198"/>
            <a:chExt cx="4455" cy="4171"/>
          </a:xfrm>
        </p:grpSpPr>
        <p:sp>
          <p:nvSpPr>
            <p:cNvPr id="78" name="Freeform 77"/>
            <p:cNvSpPr/>
            <p:nvPr/>
          </p:nvSpPr>
          <p:spPr>
            <a:xfrm>
              <a:off x="9436" y="7891"/>
              <a:ext cx="4050" cy="1887"/>
            </a:xfrm>
            <a:custGeom>
              <a:avLst/>
              <a:gdLst>
                <a:gd name="connsiteX0" fmla="*/ 110 w 4050"/>
                <a:gd name="connsiteY0" fmla="*/ 521 h 1887"/>
                <a:gd name="connsiteX1" fmla="*/ 0 w 4050"/>
                <a:gd name="connsiteY1" fmla="*/ 671 h 1887"/>
                <a:gd name="connsiteX2" fmla="*/ 16 w 4050"/>
                <a:gd name="connsiteY2" fmla="*/ 719 h 1887"/>
                <a:gd name="connsiteX3" fmla="*/ 39 w 4050"/>
                <a:gd name="connsiteY3" fmla="*/ 735 h 1887"/>
                <a:gd name="connsiteX4" fmla="*/ 31 w 4050"/>
                <a:gd name="connsiteY4" fmla="*/ 798 h 1887"/>
                <a:gd name="connsiteX5" fmla="*/ 47 w 4050"/>
                <a:gd name="connsiteY5" fmla="*/ 829 h 1887"/>
                <a:gd name="connsiteX6" fmla="*/ 95 w 4050"/>
                <a:gd name="connsiteY6" fmla="*/ 892 h 1887"/>
                <a:gd name="connsiteX7" fmla="*/ 245 w 4050"/>
                <a:gd name="connsiteY7" fmla="*/ 1098 h 1887"/>
                <a:gd name="connsiteX8" fmla="*/ 205 w 4050"/>
                <a:gd name="connsiteY8" fmla="*/ 1437 h 1887"/>
                <a:gd name="connsiteX9" fmla="*/ 364 w 4050"/>
                <a:gd name="connsiteY9" fmla="*/ 1556 h 1887"/>
                <a:gd name="connsiteX10" fmla="*/ 197 w 4050"/>
                <a:gd name="connsiteY10" fmla="*/ 1611 h 1887"/>
                <a:gd name="connsiteX11" fmla="*/ 221 w 4050"/>
                <a:gd name="connsiteY11" fmla="*/ 1721 h 1887"/>
                <a:gd name="connsiteX12" fmla="*/ 229 w 4050"/>
                <a:gd name="connsiteY12" fmla="*/ 1769 h 1887"/>
                <a:gd name="connsiteX13" fmla="*/ 387 w 4050"/>
                <a:gd name="connsiteY13" fmla="*/ 1787 h 1887"/>
                <a:gd name="connsiteX14" fmla="*/ 583 w 4050"/>
                <a:gd name="connsiteY14" fmla="*/ 1695 h 1887"/>
                <a:gd name="connsiteX15" fmla="*/ 583 w 4050"/>
                <a:gd name="connsiteY15" fmla="*/ 1856 h 1887"/>
                <a:gd name="connsiteX16" fmla="*/ 702 w 4050"/>
                <a:gd name="connsiteY16" fmla="*/ 1887 h 1887"/>
                <a:gd name="connsiteX17" fmla="*/ 773 w 4050"/>
                <a:gd name="connsiteY17" fmla="*/ 1792 h 1887"/>
                <a:gd name="connsiteX18" fmla="*/ 845 w 4050"/>
                <a:gd name="connsiteY18" fmla="*/ 1698 h 1887"/>
                <a:gd name="connsiteX19" fmla="*/ 979 w 4050"/>
                <a:gd name="connsiteY19" fmla="*/ 1706 h 1887"/>
                <a:gd name="connsiteX20" fmla="*/ 1089 w 4050"/>
                <a:gd name="connsiteY20" fmla="*/ 1706 h 1887"/>
                <a:gd name="connsiteX21" fmla="*/ 1302 w 4050"/>
                <a:gd name="connsiteY21" fmla="*/ 1713 h 1887"/>
                <a:gd name="connsiteX22" fmla="*/ 1516 w 4050"/>
                <a:gd name="connsiteY22" fmla="*/ 1666 h 1887"/>
                <a:gd name="connsiteX23" fmla="*/ 1745 w 4050"/>
                <a:gd name="connsiteY23" fmla="*/ 1642 h 1887"/>
                <a:gd name="connsiteX24" fmla="*/ 1847 w 4050"/>
                <a:gd name="connsiteY24" fmla="*/ 1674 h 1887"/>
                <a:gd name="connsiteX25" fmla="*/ 2021 w 4050"/>
                <a:gd name="connsiteY25" fmla="*/ 1690 h 1887"/>
                <a:gd name="connsiteX26" fmla="*/ 2226 w 4050"/>
                <a:gd name="connsiteY26" fmla="*/ 1682 h 1887"/>
                <a:gd name="connsiteX27" fmla="*/ 2487 w 4050"/>
                <a:gd name="connsiteY27" fmla="*/ 1524 h 1887"/>
                <a:gd name="connsiteX28" fmla="*/ 2708 w 4050"/>
                <a:gd name="connsiteY28" fmla="*/ 1311 h 1887"/>
                <a:gd name="connsiteX29" fmla="*/ 2708 w 4050"/>
                <a:gd name="connsiteY29" fmla="*/ 1271 h 1887"/>
                <a:gd name="connsiteX30" fmla="*/ 2763 w 4050"/>
                <a:gd name="connsiteY30" fmla="*/ 1271 h 1887"/>
                <a:gd name="connsiteX31" fmla="*/ 2842 w 4050"/>
                <a:gd name="connsiteY31" fmla="*/ 1303 h 1887"/>
                <a:gd name="connsiteX32" fmla="*/ 3118 w 4050"/>
                <a:gd name="connsiteY32" fmla="*/ 1248 h 1887"/>
                <a:gd name="connsiteX33" fmla="*/ 3134 w 4050"/>
                <a:gd name="connsiteY33" fmla="*/ 1279 h 1887"/>
                <a:gd name="connsiteX34" fmla="*/ 3245 w 4050"/>
                <a:gd name="connsiteY34" fmla="*/ 1311 h 1887"/>
                <a:gd name="connsiteX35" fmla="*/ 3379 w 4050"/>
                <a:gd name="connsiteY35" fmla="*/ 1335 h 1887"/>
                <a:gd name="connsiteX36" fmla="*/ 3505 w 4050"/>
                <a:gd name="connsiteY36" fmla="*/ 1358 h 1887"/>
                <a:gd name="connsiteX37" fmla="*/ 3647 w 4050"/>
                <a:gd name="connsiteY37" fmla="*/ 1271 h 1887"/>
                <a:gd name="connsiteX38" fmla="*/ 3742 w 4050"/>
                <a:gd name="connsiteY38" fmla="*/ 1256 h 1887"/>
                <a:gd name="connsiteX39" fmla="*/ 3773 w 4050"/>
                <a:gd name="connsiteY39" fmla="*/ 1256 h 1887"/>
                <a:gd name="connsiteX40" fmla="*/ 3766 w 4050"/>
                <a:gd name="connsiteY40" fmla="*/ 1153 h 1887"/>
                <a:gd name="connsiteX41" fmla="*/ 3916 w 4050"/>
                <a:gd name="connsiteY41" fmla="*/ 1074 h 1887"/>
                <a:gd name="connsiteX42" fmla="*/ 3995 w 4050"/>
                <a:gd name="connsiteY42" fmla="*/ 1058 h 1887"/>
                <a:gd name="connsiteX43" fmla="*/ 4034 w 4050"/>
                <a:gd name="connsiteY43" fmla="*/ 956 h 1887"/>
                <a:gd name="connsiteX44" fmla="*/ 4050 w 4050"/>
                <a:gd name="connsiteY44" fmla="*/ 892 h 1887"/>
                <a:gd name="connsiteX45" fmla="*/ 4010 w 4050"/>
                <a:gd name="connsiteY45" fmla="*/ 861 h 1887"/>
                <a:gd name="connsiteX46" fmla="*/ 3947 w 4050"/>
                <a:gd name="connsiteY46" fmla="*/ 853 h 1887"/>
                <a:gd name="connsiteX47" fmla="*/ 3845 w 4050"/>
                <a:gd name="connsiteY47" fmla="*/ 853 h 1887"/>
                <a:gd name="connsiteX48" fmla="*/ 3829 w 4050"/>
                <a:gd name="connsiteY48" fmla="*/ 790 h 1887"/>
                <a:gd name="connsiteX49" fmla="*/ 3837 w 4050"/>
                <a:gd name="connsiteY49" fmla="*/ 719 h 1887"/>
                <a:gd name="connsiteX50" fmla="*/ 3766 w 4050"/>
                <a:gd name="connsiteY50" fmla="*/ 648 h 1887"/>
                <a:gd name="connsiteX51" fmla="*/ 3623 w 4050"/>
                <a:gd name="connsiteY51" fmla="*/ 640 h 1887"/>
                <a:gd name="connsiteX52" fmla="*/ 3608 w 4050"/>
                <a:gd name="connsiteY52" fmla="*/ 616 h 1887"/>
                <a:gd name="connsiteX53" fmla="*/ 3552 w 4050"/>
                <a:gd name="connsiteY53" fmla="*/ 521 h 1887"/>
                <a:gd name="connsiteX54" fmla="*/ 3505 w 4050"/>
                <a:gd name="connsiteY54" fmla="*/ 458 h 1887"/>
                <a:gd name="connsiteX55" fmla="*/ 3245 w 4050"/>
                <a:gd name="connsiteY55" fmla="*/ 348 h 1887"/>
                <a:gd name="connsiteX56" fmla="*/ 2392 w 4050"/>
                <a:gd name="connsiteY56" fmla="*/ 0 h 1887"/>
                <a:gd name="connsiteX57" fmla="*/ 2187 w 4050"/>
                <a:gd name="connsiteY57" fmla="*/ 56 h 1887"/>
                <a:gd name="connsiteX58" fmla="*/ 1689 w 4050"/>
                <a:gd name="connsiteY58" fmla="*/ 111 h 1887"/>
                <a:gd name="connsiteX59" fmla="*/ 1310 w 4050"/>
                <a:gd name="connsiteY59" fmla="*/ 87 h 1887"/>
                <a:gd name="connsiteX60" fmla="*/ 1058 w 4050"/>
                <a:gd name="connsiteY60" fmla="*/ 206 h 1887"/>
                <a:gd name="connsiteX61" fmla="*/ 821 w 4050"/>
                <a:gd name="connsiteY61" fmla="*/ 356 h 1887"/>
                <a:gd name="connsiteX62" fmla="*/ 481 w 4050"/>
                <a:gd name="connsiteY62" fmla="*/ 403 h 1887"/>
                <a:gd name="connsiteX63" fmla="*/ 379 w 4050"/>
                <a:gd name="connsiteY63" fmla="*/ 403 h 1887"/>
                <a:gd name="connsiteX64" fmla="*/ 268 w 4050"/>
                <a:gd name="connsiteY64" fmla="*/ 435 h 1887"/>
                <a:gd name="connsiteX65" fmla="*/ 166 w 4050"/>
                <a:gd name="connsiteY65" fmla="*/ 474 h 1887"/>
                <a:gd name="connsiteX66" fmla="*/ 110 w 4050"/>
                <a:gd name="connsiteY66" fmla="*/ 521 h 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50" h="1887">
                  <a:moveTo>
                    <a:pt x="110" y="521"/>
                  </a:moveTo>
                  <a:lnTo>
                    <a:pt x="0" y="671"/>
                  </a:lnTo>
                  <a:lnTo>
                    <a:pt x="16" y="719"/>
                  </a:lnTo>
                  <a:lnTo>
                    <a:pt x="39" y="735"/>
                  </a:lnTo>
                  <a:lnTo>
                    <a:pt x="31" y="798"/>
                  </a:lnTo>
                  <a:lnTo>
                    <a:pt x="47" y="829"/>
                  </a:lnTo>
                  <a:lnTo>
                    <a:pt x="95" y="892"/>
                  </a:lnTo>
                  <a:lnTo>
                    <a:pt x="245" y="1098"/>
                  </a:lnTo>
                  <a:lnTo>
                    <a:pt x="205" y="1437"/>
                  </a:lnTo>
                  <a:lnTo>
                    <a:pt x="364" y="1556"/>
                  </a:lnTo>
                  <a:lnTo>
                    <a:pt x="197" y="1611"/>
                  </a:lnTo>
                  <a:lnTo>
                    <a:pt x="221" y="1721"/>
                  </a:lnTo>
                  <a:cubicBezTo>
                    <a:pt x="223" y="1737"/>
                    <a:pt x="201" y="1764"/>
                    <a:pt x="229" y="1769"/>
                  </a:cubicBezTo>
                  <a:cubicBezTo>
                    <a:pt x="257" y="1774"/>
                    <a:pt x="316" y="1802"/>
                    <a:pt x="387" y="1787"/>
                  </a:cubicBezTo>
                  <a:cubicBezTo>
                    <a:pt x="458" y="1772"/>
                    <a:pt x="547" y="1714"/>
                    <a:pt x="583" y="1695"/>
                  </a:cubicBezTo>
                  <a:cubicBezTo>
                    <a:pt x="581" y="1727"/>
                    <a:pt x="559" y="1818"/>
                    <a:pt x="583" y="1856"/>
                  </a:cubicBezTo>
                  <a:cubicBezTo>
                    <a:pt x="607" y="1894"/>
                    <a:pt x="678" y="1884"/>
                    <a:pt x="702" y="1887"/>
                  </a:cubicBezTo>
                  <a:cubicBezTo>
                    <a:pt x="726" y="1890"/>
                    <a:pt x="749" y="1823"/>
                    <a:pt x="773" y="1792"/>
                  </a:cubicBezTo>
                  <a:lnTo>
                    <a:pt x="845" y="1698"/>
                  </a:lnTo>
                  <a:lnTo>
                    <a:pt x="979" y="1706"/>
                  </a:lnTo>
                  <a:lnTo>
                    <a:pt x="1089" y="1706"/>
                  </a:lnTo>
                  <a:lnTo>
                    <a:pt x="1302" y="1713"/>
                  </a:lnTo>
                  <a:lnTo>
                    <a:pt x="1516" y="1666"/>
                  </a:lnTo>
                  <a:lnTo>
                    <a:pt x="1745" y="1642"/>
                  </a:lnTo>
                  <a:lnTo>
                    <a:pt x="1847" y="1674"/>
                  </a:lnTo>
                  <a:lnTo>
                    <a:pt x="2021" y="1690"/>
                  </a:lnTo>
                  <a:lnTo>
                    <a:pt x="2226" y="1682"/>
                  </a:lnTo>
                  <a:lnTo>
                    <a:pt x="2487" y="1524"/>
                  </a:lnTo>
                  <a:lnTo>
                    <a:pt x="2708" y="1311"/>
                  </a:lnTo>
                  <a:lnTo>
                    <a:pt x="2708" y="1271"/>
                  </a:lnTo>
                  <a:lnTo>
                    <a:pt x="2763" y="1271"/>
                  </a:lnTo>
                  <a:lnTo>
                    <a:pt x="2842" y="1303"/>
                  </a:lnTo>
                  <a:lnTo>
                    <a:pt x="3118" y="1248"/>
                  </a:lnTo>
                  <a:lnTo>
                    <a:pt x="3134" y="1279"/>
                  </a:lnTo>
                  <a:lnTo>
                    <a:pt x="3245" y="1311"/>
                  </a:lnTo>
                  <a:lnTo>
                    <a:pt x="3379" y="1335"/>
                  </a:lnTo>
                  <a:lnTo>
                    <a:pt x="3505" y="1358"/>
                  </a:lnTo>
                  <a:lnTo>
                    <a:pt x="3647" y="1271"/>
                  </a:lnTo>
                  <a:lnTo>
                    <a:pt x="3742" y="1256"/>
                  </a:lnTo>
                  <a:lnTo>
                    <a:pt x="3773" y="1256"/>
                  </a:lnTo>
                  <a:lnTo>
                    <a:pt x="3766" y="1153"/>
                  </a:lnTo>
                  <a:lnTo>
                    <a:pt x="3916" y="1074"/>
                  </a:lnTo>
                  <a:lnTo>
                    <a:pt x="3995" y="1058"/>
                  </a:lnTo>
                  <a:lnTo>
                    <a:pt x="4034" y="956"/>
                  </a:lnTo>
                  <a:lnTo>
                    <a:pt x="4050" y="892"/>
                  </a:lnTo>
                  <a:lnTo>
                    <a:pt x="4010" y="861"/>
                  </a:lnTo>
                  <a:lnTo>
                    <a:pt x="3947" y="853"/>
                  </a:lnTo>
                  <a:lnTo>
                    <a:pt x="3845" y="853"/>
                  </a:lnTo>
                  <a:lnTo>
                    <a:pt x="3829" y="790"/>
                  </a:lnTo>
                  <a:lnTo>
                    <a:pt x="3837" y="719"/>
                  </a:lnTo>
                  <a:lnTo>
                    <a:pt x="3766" y="648"/>
                  </a:lnTo>
                  <a:lnTo>
                    <a:pt x="3623" y="640"/>
                  </a:lnTo>
                  <a:lnTo>
                    <a:pt x="3608" y="616"/>
                  </a:lnTo>
                  <a:lnTo>
                    <a:pt x="3552" y="521"/>
                  </a:lnTo>
                  <a:lnTo>
                    <a:pt x="3505" y="458"/>
                  </a:lnTo>
                  <a:lnTo>
                    <a:pt x="3245" y="348"/>
                  </a:lnTo>
                  <a:lnTo>
                    <a:pt x="2392" y="0"/>
                  </a:lnTo>
                  <a:lnTo>
                    <a:pt x="2187" y="56"/>
                  </a:lnTo>
                  <a:lnTo>
                    <a:pt x="1689" y="111"/>
                  </a:lnTo>
                  <a:lnTo>
                    <a:pt x="1310" y="87"/>
                  </a:lnTo>
                  <a:lnTo>
                    <a:pt x="1058" y="206"/>
                  </a:lnTo>
                  <a:lnTo>
                    <a:pt x="821" y="356"/>
                  </a:lnTo>
                  <a:lnTo>
                    <a:pt x="481" y="403"/>
                  </a:lnTo>
                  <a:lnTo>
                    <a:pt x="379" y="403"/>
                  </a:lnTo>
                  <a:lnTo>
                    <a:pt x="268" y="435"/>
                  </a:lnTo>
                  <a:lnTo>
                    <a:pt x="166" y="474"/>
                  </a:lnTo>
                  <a:lnTo>
                    <a:pt x="110" y="521"/>
                  </a:lnTo>
                  <a:close/>
                </a:path>
              </a:pathLst>
            </a:custGeom>
            <a:solidFill>
              <a:srgbClr val="1B64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9629" y="7629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0930" y="7336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9757" y="7727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0930" y="7778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10583" y="8832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40B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1613" y="9158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225" y="8635"/>
              <a:ext cx="2264" cy="2734"/>
              <a:chOff x="5184" y="8671"/>
              <a:chExt cx="2264" cy="273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5184" y="8671"/>
                <a:ext cx="2264" cy="2734"/>
              </a:xfrm>
              <a:custGeom>
                <a:avLst/>
                <a:gdLst>
                  <a:gd name="connisteX0" fmla="*/ 887730 w 1437640"/>
                  <a:gd name="connsiteY0" fmla="*/ 1701165 h 1736090"/>
                  <a:gd name="connisteX1" fmla="*/ 800735 w 1437640"/>
                  <a:gd name="connsiteY1" fmla="*/ 1636395 h 1736090"/>
                  <a:gd name="connisteX2" fmla="*/ 757555 w 1437640"/>
                  <a:gd name="connsiteY2" fmla="*/ 1528445 h 1736090"/>
                  <a:gd name="connisteX3" fmla="*/ 723265 w 1437640"/>
                  <a:gd name="connsiteY3" fmla="*/ 1281430 h 1736090"/>
                  <a:gd name="connisteX4" fmla="*/ 714375 w 1437640"/>
                  <a:gd name="connsiteY4" fmla="*/ 1112520 h 1736090"/>
                  <a:gd name="connisteX5" fmla="*/ 714375 w 1437640"/>
                  <a:gd name="connsiteY5" fmla="*/ 1078230 h 1736090"/>
                  <a:gd name="connisteX6" fmla="*/ 753110 w 1437640"/>
                  <a:gd name="connsiteY6" fmla="*/ 1017270 h 1736090"/>
                  <a:gd name="connisteX7" fmla="*/ 861695 w 1437640"/>
                  <a:gd name="connsiteY7" fmla="*/ 948055 h 1736090"/>
                  <a:gd name="connisteX8" fmla="*/ 900430 w 1437640"/>
                  <a:gd name="connsiteY8" fmla="*/ 943610 h 1736090"/>
                  <a:gd name="connisteX9" fmla="*/ 1061085 w 1437640"/>
                  <a:gd name="connsiteY9" fmla="*/ 974090 h 1736090"/>
                  <a:gd name="connisteX10" fmla="*/ 1035050 w 1437640"/>
                  <a:gd name="connsiteY10" fmla="*/ 960755 h 1736090"/>
                  <a:gd name="connisteX11" fmla="*/ 969645 w 1437640"/>
                  <a:gd name="connsiteY11" fmla="*/ 917575 h 1736090"/>
                  <a:gd name="connisteX12" fmla="*/ 943610 w 1437640"/>
                  <a:gd name="connsiteY12" fmla="*/ 887730 h 1736090"/>
                  <a:gd name="connisteX13" fmla="*/ 961390 w 1437640"/>
                  <a:gd name="connsiteY13" fmla="*/ 865505 h 1736090"/>
                  <a:gd name="connisteX14" fmla="*/ 1047750 w 1437640"/>
                  <a:gd name="connsiteY14" fmla="*/ 800735 h 1736090"/>
                  <a:gd name="connisteX15" fmla="*/ 1078230 w 1437640"/>
                  <a:gd name="connsiteY15" fmla="*/ 762000 h 1736090"/>
                  <a:gd name="connisteX16" fmla="*/ 1138555 w 1437640"/>
                  <a:gd name="connsiteY16" fmla="*/ 731520 h 1736090"/>
                  <a:gd name="connisteX17" fmla="*/ 1329055 w 1437640"/>
                  <a:gd name="connsiteY17" fmla="*/ 584200 h 1736090"/>
                  <a:gd name="connisteX18" fmla="*/ 1437640 w 1437640"/>
                  <a:gd name="connsiteY18" fmla="*/ 480695 h 1736090"/>
                  <a:gd name="connisteX19" fmla="*/ 1419860 w 1437640"/>
                  <a:gd name="connsiteY19" fmla="*/ 476250 h 1736090"/>
                  <a:gd name="connisteX20" fmla="*/ 1407160 w 1437640"/>
                  <a:gd name="connsiteY20" fmla="*/ 476250 h 1736090"/>
                  <a:gd name="connisteX21" fmla="*/ 1316355 w 1437640"/>
                  <a:gd name="connsiteY21" fmla="*/ 567055 h 1736090"/>
                  <a:gd name="connisteX22" fmla="*/ 1203960 w 1437640"/>
                  <a:gd name="connsiteY22" fmla="*/ 645160 h 1736090"/>
                  <a:gd name="connisteX23" fmla="*/ 1143000 w 1437640"/>
                  <a:gd name="connsiteY23" fmla="*/ 657860 h 1736090"/>
                  <a:gd name="connisteX24" fmla="*/ 1116965 w 1437640"/>
                  <a:gd name="connsiteY24" fmla="*/ 662305 h 1736090"/>
                  <a:gd name="connisteX25" fmla="*/ 1116965 w 1437640"/>
                  <a:gd name="connsiteY25" fmla="*/ 601980 h 1736090"/>
                  <a:gd name="connisteX26" fmla="*/ 1138555 w 1437640"/>
                  <a:gd name="connsiteY26" fmla="*/ 493395 h 1736090"/>
                  <a:gd name="connisteX27" fmla="*/ 1073785 w 1437640"/>
                  <a:gd name="connsiteY27" fmla="*/ 519430 h 1736090"/>
                  <a:gd name="connisteX28" fmla="*/ 1073785 w 1437640"/>
                  <a:gd name="connsiteY28" fmla="*/ 593090 h 1736090"/>
                  <a:gd name="connisteX29" fmla="*/ 1073785 w 1437640"/>
                  <a:gd name="connsiteY29" fmla="*/ 631825 h 1736090"/>
                  <a:gd name="connisteX30" fmla="*/ 1013460 w 1437640"/>
                  <a:gd name="connsiteY30" fmla="*/ 714375 h 1736090"/>
                  <a:gd name="connisteX31" fmla="*/ 904875 w 1437640"/>
                  <a:gd name="connsiteY31" fmla="*/ 792480 h 1736090"/>
                  <a:gd name="connisteX32" fmla="*/ 770890 w 1437640"/>
                  <a:gd name="connsiteY32" fmla="*/ 852805 h 1736090"/>
                  <a:gd name="connisteX33" fmla="*/ 705485 w 1437640"/>
                  <a:gd name="connsiteY33" fmla="*/ 865505 h 1736090"/>
                  <a:gd name="connisteX34" fmla="*/ 671195 w 1437640"/>
                  <a:gd name="connsiteY34" fmla="*/ 840105 h 1736090"/>
                  <a:gd name="connisteX35" fmla="*/ 671195 w 1437640"/>
                  <a:gd name="connsiteY35" fmla="*/ 800735 h 1736090"/>
                  <a:gd name="connisteX36" fmla="*/ 654050 w 1437640"/>
                  <a:gd name="connsiteY36" fmla="*/ 666750 h 1736090"/>
                  <a:gd name="connisteX37" fmla="*/ 636270 w 1437640"/>
                  <a:gd name="connsiteY37" fmla="*/ 575945 h 1736090"/>
                  <a:gd name="connisteX38" fmla="*/ 614680 w 1437640"/>
                  <a:gd name="connsiteY38" fmla="*/ 393700 h 1736090"/>
                  <a:gd name="connisteX39" fmla="*/ 614680 w 1437640"/>
                  <a:gd name="connsiteY39" fmla="*/ 268605 h 1736090"/>
                  <a:gd name="connisteX40" fmla="*/ 645160 w 1437640"/>
                  <a:gd name="connsiteY40" fmla="*/ 164465 h 1736090"/>
                  <a:gd name="connisteX41" fmla="*/ 705485 w 1437640"/>
                  <a:gd name="connsiteY41" fmla="*/ 73660 h 1736090"/>
                  <a:gd name="connisteX42" fmla="*/ 766445 w 1437640"/>
                  <a:gd name="connsiteY42" fmla="*/ 47625 h 1736090"/>
                  <a:gd name="connisteX43" fmla="*/ 870585 w 1437640"/>
                  <a:gd name="connsiteY43" fmla="*/ 60325 h 1736090"/>
                  <a:gd name="connisteX44" fmla="*/ 922020 w 1437640"/>
                  <a:gd name="connsiteY44" fmla="*/ 81915 h 1736090"/>
                  <a:gd name="connisteX45" fmla="*/ 926465 w 1437640"/>
                  <a:gd name="connsiteY45" fmla="*/ 69215 h 1736090"/>
                  <a:gd name="connisteX46" fmla="*/ 870585 w 1437640"/>
                  <a:gd name="connsiteY46" fmla="*/ 55880 h 1736090"/>
                  <a:gd name="connisteX47" fmla="*/ 831215 w 1437640"/>
                  <a:gd name="connsiteY47" fmla="*/ 21590 h 1736090"/>
                  <a:gd name="connisteX48" fmla="*/ 766445 w 1437640"/>
                  <a:gd name="connsiteY48" fmla="*/ 0 h 1736090"/>
                  <a:gd name="connisteX49" fmla="*/ 718820 w 1437640"/>
                  <a:gd name="connsiteY49" fmla="*/ 12700 h 1736090"/>
                  <a:gd name="connisteX50" fmla="*/ 558800 w 1437640"/>
                  <a:gd name="connsiteY50" fmla="*/ 86360 h 1736090"/>
                  <a:gd name="connisteX51" fmla="*/ 493395 w 1437640"/>
                  <a:gd name="connsiteY51" fmla="*/ 81915 h 1736090"/>
                  <a:gd name="connisteX52" fmla="*/ 467360 w 1437640"/>
                  <a:gd name="connsiteY52" fmla="*/ 207645 h 1736090"/>
                  <a:gd name="connisteX53" fmla="*/ 467360 w 1437640"/>
                  <a:gd name="connsiteY53" fmla="*/ 320040 h 1736090"/>
                  <a:gd name="connisteX54" fmla="*/ 471805 w 1437640"/>
                  <a:gd name="connsiteY54" fmla="*/ 419735 h 1736090"/>
                  <a:gd name="connisteX55" fmla="*/ 424180 w 1437640"/>
                  <a:gd name="connsiteY55" fmla="*/ 493395 h 1736090"/>
                  <a:gd name="connisteX56" fmla="*/ 415925 w 1437640"/>
                  <a:gd name="connsiteY56" fmla="*/ 523875 h 1736090"/>
                  <a:gd name="connisteX57" fmla="*/ 342265 w 1437640"/>
                  <a:gd name="connsiteY57" fmla="*/ 506730 h 1736090"/>
                  <a:gd name="connisteX58" fmla="*/ 242570 w 1437640"/>
                  <a:gd name="connsiteY58" fmla="*/ 445770 h 1736090"/>
                  <a:gd name="connisteX59" fmla="*/ 207645 w 1437640"/>
                  <a:gd name="connsiteY59" fmla="*/ 385445 h 1736090"/>
                  <a:gd name="connisteX60" fmla="*/ 190500 w 1437640"/>
                  <a:gd name="connsiteY60" fmla="*/ 324485 h 1736090"/>
                  <a:gd name="connisteX61" fmla="*/ 168910 w 1437640"/>
                  <a:gd name="connsiteY61" fmla="*/ 324485 h 1736090"/>
                  <a:gd name="connisteX62" fmla="*/ 168910 w 1437640"/>
                  <a:gd name="connsiteY62" fmla="*/ 376555 h 1736090"/>
                  <a:gd name="connisteX63" fmla="*/ 164465 w 1437640"/>
                  <a:gd name="connsiteY63" fmla="*/ 407035 h 1736090"/>
                  <a:gd name="connisteX64" fmla="*/ 138430 w 1437640"/>
                  <a:gd name="connsiteY64" fmla="*/ 411480 h 1736090"/>
                  <a:gd name="connisteX65" fmla="*/ 69215 w 1437640"/>
                  <a:gd name="connsiteY65" fmla="*/ 381000 h 1736090"/>
                  <a:gd name="connisteX66" fmla="*/ 0 w 1437640"/>
                  <a:gd name="connsiteY66" fmla="*/ 346075 h 1736090"/>
                  <a:gd name="connisteX67" fmla="*/ 0 w 1437640"/>
                  <a:gd name="connsiteY67" fmla="*/ 367665 h 1736090"/>
                  <a:gd name="connisteX68" fmla="*/ 104140 w 1437640"/>
                  <a:gd name="connsiteY68" fmla="*/ 445770 h 1736090"/>
                  <a:gd name="connisteX69" fmla="*/ 203835 w 1437640"/>
                  <a:gd name="connsiteY69" fmla="*/ 488950 h 1736090"/>
                  <a:gd name="connisteX70" fmla="*/ 290195 w 1437640"/>
                  <a:gd name="connsiteY70" fmla="*/ 554355 h 1736090"/>
                  <a:gd name="connisteX71" fmla="*/ 363855 w 1437640"/>
                  <a:gd name="connsiteY71" fmla="*/ 653415 h 1736090"/>
                  <a:gd name="connisteX72" fmla="*/ 389890 w 1437640"/>
                  <a:gd name="connsiteY72" fmla="*/ 740410 h 1736090"/>
                  <a:gd name="connisteX73" fmla="*/ 385445 w 1437640"/>
                  <a:gd name="connsiteY73" fmla="*/ 831215 h 1736090"/>
                  <a:gd name="connisteX74" fmla="*/ 385445 w 1437640"/>
                  <a:gd name="connsiteY74" fmla="*/ 900430 h 1736090"/>
                  <a:gd name="connisteX75" fmla="*/ 389890 w 1437640"/>
                  <a:gd name="connsiteY75" fmla="*/ 974090 h 1736090"/>
                  <a:gd name="connisteX76" fmla="*/ 368300 w 1437640"/>
                  <a:gd name="connsiteY76" fmla="*/ 1043305 h 1736090"/>
                  <a:gd name="connisteX77" fmla="*/ 372110 w 1437640"/>
                  <a:gd name="connsiteY77" fmla="*/ 1155700 h 1736090"/>
                  <a:gd name="connisteX78" fmla="*/ 342265 w 1437640"/>
                  <a:gd name="connsiteY78" fmla="*/ 1281430 h 1736090"/>
                  <a:gd name="connisteX79" fmla="*/ 324485 w 1437640"/>
                  <a:gd name="connsiteY79" fmla="*/ 1324610 h 1736090"/>
                  <a:gd name="connisteX80" fmla="*/ 316230 w 1437640"/>
                  <a:gd name="connsiteY80" fmla="*/ 1433195 h 1736090"/>
                  <a:gd name="connisteX81" fmla="*/ 290195 w 1437640"/>
                  <a:gd name="connsiteY81" fmla="*/ 1545590 h 1736090"/>
                  <a:gd name="connisteX82" fmla="*/ 290195 w 1437640"/>
                  <a:gd name="connsiteY82" fmla="*/ 1588770 h 1736090"/>
                  <a:gd name="connisteX83" fmla="*/ 247015 w 1437640"/>
                  <a:gd name="connsiteY83" fmla="*/ 1645285 h 1736090"/>
                  <a:gd name="connisteX84" fmla="*/ 147320 w 1437640"/>
                  <a:gd name="connsiteY84" fmla="*/ 1710055 h 1736090"/>
                  <a:gd name="connisteX85" fmla="*/ 56515 w 1437640"/>
                  <a:gd name="connsiteY85" fmla="*/ 1722755 h 1736090"/>
                  <a:gd name="connisteX86" fmla="*/ 86360 w 1437640"/>
                  <a:gd name="connsiteY86" fmla="*/ 1736090 h 1736090"/>
                  <a:gd name="connisteX87" fmla="*/ 138430 w 1437640"/>
                  <a:gd name="connsiteY87" fmla="*/ 1722755 h 1736090"/>
                  <a:gd name="connisteX88" fmla="*/ 229235 w 1437640"/>
                  <a:gd name="connsiteY88" fmla="*/ 1710055 h 1736090"/>
                  <a:gd name="connisteX89" fmla="*/ 333375 w 1437640"/>
                  <a:gd name="connsiteY89" fmla="*/ 1675130 h 1736090"/>
                  <a:gd name="connisteX90" fmla="*/ 389890 w 1437640"/>
                  <a:gd name="connsiteY90" fmla="*/ 1692910 h 1736090"/>
                  <a:gd name="connisteX91" fmla="*/ 415925 w 1437640"/>
                  <a:gd name="connsiteY91" fmla="*/ 1736090 h 1736090"/>
                  <a:gd name="connisteX92" fmla="*/ 485140 w 1437640"/>
                  <a:gd name="connsiteY92" fmla="*/ 1736090 h 1736090"/>
                  <a:gd name="connisteX93" fmla="*/ 480695 w 1437640"/>
                  <a:gd name="connsiteY93" fmla="*/ 1692910 h 1736090"/>
                  <a:gd name="connisteX94" fmla="*/ 502285 w 1437640"/>
                  <a:gd name="connsiteY94" fmla="*/ 1684020 h 1736090"/>
                  <a:gd name="connisteX95" fmla="*/ 567055 w 1437640"/>
                  <a:gd name="connsiteY95" fmla="*/ 1705610 h 1736090"/>
                  <a:gd name="connisteX96" fmla="*/ 657860 w 1437640"/>
                  <a:gd name="connsiteY96" fmla="*/ 1722755 h 1736090"/>
                  <a:gd name="connisteX97" fmla="*/ 731520 w 1437640"/>
                  <a:gd name="connsiteY97" fmla="*/ 1722755 h 1736090"/>
                  <a:gd name="connisteX98" fmla="*/ 731520 w 1437640"/>
                  <a:gd name="connsiteY98" fmla="*/ 1692910 h 1736090"/>
                  <a:gd name="connisteX99" fmla="*/ 714375 w 1437640"/>
                  <a:gd name="connsiteY99" fmla="*/ 1675130 h 1736090"/>
                  <a:gd name="connisteX100" fmla="*/ 740410 w 1437640"/>
                  <a:gd name="connsiteY100" fmla="*/ 1701165 h 1736090"/>
                  <a:gd name="connisteX101" fmla="*/ 852805 w 1437640"/>
                  <a:gd name="connsiteY101" fmla="*/ 1705610 h 1736090"/>
                  <a:gd name="connisteX102" fmla="*/ 974090 w 1437640"/>
                  <a:gd name="connsiteY102" fmla="*/ 1710055 h 1736090"/>
                  <a:gd name="connisteX103" fmla="*/ 926465 w 1437640"/>
                  <a:gd name="connsiteY103" fmla="*/ 1701165 h 1736090"/>
                  <a:gd name="connisteX104" fmla="*/ 887730 w 1437640"/>
                  <a:gd name="connsiteY104" fmla="*/ 1701165 h 173609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  <a:cxn ang="0">
                    <a:pos x="connisteX71" y="connsiteY71"/>
                  </a:cxn>
                  <a:cxn ang="0">
                    <a:pos x="connisteX72" y="connsiteY72"/>
                  </a:cxn>
                  <a:cxn ang="0">
                    <a:pos x="connisteX73" y="connsiteY73"/>
                  </a:cxn>
                  <a:cxn ang="0">
                    <a:pos x="connisteX74" y="connsiteY74"/>
                  </a:cxn>
                  <a:cxn ang="0">
                    <a:pos x="connisteX75" y="connsiteY75"/>
                  </a:cxn>
                  <a:cxn ang="0">
                    <a:pos x="connisteX76" y="connsiteY76"/>
                  </a:cxn>
                  <a:cxn ang="0">
                    <a:pos x="connisteX77" y="connsiteY77"/>
                  </a:cxn>
                  <a:cxn ang="0">
                    <a:pos x="connisteX78" y="connsiteY78"/>
                  </a:cxn>
                  <a:cxn ang="0">
                    <a:pos x="connisteX79" y="connsiteY79"/>
                  </a:cxn>
                  <a:cxn ang="0">
                    <a:pos x="connisteX80" y="connsiteY80"/>
                  </a:cxn>
                  <a:cxn ang="0">
                    <a:pos x="connisteX81" y="connsiteY81"/>
                  </a:cxn>
                  <a:cxn ang="0">
                    <a:pos x="connisteX82" y="connsiteY82"/>
                  </a:cxn>
                  <a:cxn ang="0">
                    <a:pos x="connisteX83" y="connsiteY83"/>
                  </a:cxn>
                  <a:cxn ang="0">
                    <a:pos x="connisteX84" y="connsiteY84"/>
                  </a:cxn>
                  <a:cxn ang="0">
                    <a:pos x="connisteX85" y="connsiteY85"/>
                  </a:cxn>
                  <a:cxn ang="0">
                    <a:pos x="connisteX86" y="connsiteY86"/>
                  </a:cxn>
                  <a:cxn ang="0">
                    <a:pos x="connisteX87" y="connsiteY87"/>
                  </a:cxn>
                  <a:cxn ang="0">
                    <a:pos x="connisteX88" y="connsiteY88"/>
                  </a:cxn>
                  <a:cxn ang="0">
                    <a:pos x="connisteX89" y="connsiteY89"/>
                  </a:cxn>
                  <a:cxn ang="0">
                    <a:pos x="connisteX90" y="connsiteY90"/>
                  </a:cxn>
                  <a:cxn ang="0">
                    <a:pos x="connisteX91" y="connsiteY91"/>
                  </a:cxn>
                  <a:cxn ang="0">
                    <a:pos x="connisteX92" y="connsiteY92"/>
                  </a:cxn>
                  <a:cxn ang="0">
                    <a:pos x="connisteX93" y="connsiteY93"/>
                  </a:cxn>
                  <a:cxn ang="0">
                    <a:pos x="connisteX94" y="connsiteY94"/>
                  </a:cxn>
                  <a:cxn ang="0">
                    <a:pos x="connisteX95" y="connsiteY95"/>
                  </a:cxn>
                  <a:cxn ang="0">
                    <a:pos x="connisteX96" y="connsiteY96"/>
                  </a:cxn>
                  <a:cxn ang="0">
                    <a:pos x="connisteX97" y="connsiteY97"/>
                  </a:cxn>
                  <a:cxn ang="0">
                    <a:pos x="connisteX98" y="connsiteY98"/>
                  </a:cxn>
                  <a:cxn ang="0">
                    <a:pos x="connisteX99" y="connsiteY99"/>
                  </a:cxn>
                  <a:cxn ang="0">
                    <a:pos x="connisteX100" y="connsiteY100"/>
                  </a:cxn>
                  <a:cxn ang="0">
                    <a:pos x="connisteX101" y="connsiteY101"/>
                  </a:cxn>
                  <a:cxn ang="0">
                    <a:pos x="connisteX102" y="connsiteY102"/>
                  </a:cxn>
                  <a:cxn ang="0">
                    <a:pos x="connisteX103" y="connsiteY103"/>
                  </a:cxn>
                  <a:cxn ang="0">
                    <a:pos x="connisteX104" y="connsiteY104"/>
                  </a:cxn>
                </a:cxnLst>
                <a:rect l="l" t="t" r="r" b="b"/>
                <a:pathLst>
                  <a:path w="1437640" h="1736090">
                    <a:moveTo>
                      <a:pt x="887730" y="1701165"/>
                    </a:moveTo>
                    <a:lnTo>
                      <a:pt x="800735" y="1636395"/>
                    </a:lnTo>
                    <a:lnTo>
                      <a:pt x="757555" y="1528445"/>
                    </a:lnTo>
                    <a:lnTo>
                      <a:pt x="723265" y="1281430"/>
                    </a:lnTo>
                    <a:lnTo>
                      <a:pt x="714375" y="1112520"/>
                    </a:lnTo>
                    <a:lnTo>
                      <a:pt x="714375" y="1078230"/>
                    </a:lnTo>
                    <a:lnTo>
                      <a:pt x="753110" y="1017270"/>
                    </a:lnTo>
                    <a:lnTo>
                      <a:pt x="861695" y="948055"/>
                    </a:lnTo>
                    <a:lnTo>
                      <a:pt x="900430" y="943610"/>
                    </a:lnTo>
                    <a:lnTo>
                      <a:pt x="1061085" y="974090"/>
                    </a:lnTo>
                    <a:lnTo>
                      <a:pt x="1035050" y="960755"/>
                    </a:lnTo>
                    <a:lnTo>
                      <a:pt x="969645" y="917575"/>
                    </a:lnTo>
                    <a:lnTo>
                      <a:pt x="943610" y="887730"/>
                    </a:lnTo>
                    <a:lnTo>
                      <a:pt x="961390" y="865505"/>
                    </a:lnTo>
                    <a:lnTo>
                      <a:pt x="1047750" y="800735"/>
                    </a:lnTo>
                    <a:lnTo>
                      <a:pt x="1078230" y="762000"/>
                    </a:lnTo>
                    <a:lnTo>
                      <a:pt x="1138555" y="731520"/>
                    </a:lnTo>
                    <a:lnTo>
                      <a:pt x="1329055" y="584200"/>
                    </a:lnTo>
                    <a:lnTo>
                      <a:pt x="1437640" y="480695"/>
                    </a:lnTo>
                    <a:lnTo>
                      <a:pt x="1419860" y="476250"/>
                    </a:lnTo>
                    <a:lnTo>
                      <a:pt x="1407160" y="476250"/>
                    </a:lnTo>
                    <a:lnTo>
                      <a:pt x="1316355" y="567055"/>
                    </a:lnTo>
                    <a:lnTo>
                      <a:pt x="1203960" y="645160"/>
                    </a:lnTo>
                    <a:lnTo>
                      <a:pt x="1143000" y="657860"/>
                    </a:lnTo>
                    <a:lnTo>
                      <a:pt x="1116965" y="662305"/>
                    </a:lnTo>
                    <a:lnTo>
                      <a:pt x="1116965" y="601980"/>
                    </a:lnTo>
                    <a:lnTo>
                      <a:pt x="1138555" y="493395"/>
                    </a:lnTo>
                    <a:lnTo>
                      <a:pt x="1073785" y="519430"/>
                    </a:lnTo>
                    <a:lnTo>
                      <a:pt x="1073785" y="593090"/>
                    </a:lnTo>
                    <a:lnTo>
                      <a:pt x="1073785" y="631825"/>
                    </a:lnTo>
                    <a:lnTo>
                      <a:pt x="1013460" y="714375"/>
                    </a:lnTo>
                    <a:lnTo>
                      <a:pt x="904875" y="792480"/>
                    </a:lnTo>
                    <a:lnTo>
                      <a:pt x="770890" y="852805"/>
                    </a:lnTo>
                    <a:lnTo>
                      <a:pt x="705485" y="865505"/>
                    </a:lnTo>
                    <a:lnTo>
                      <a:pt x="671195" y="840105"/>
                    </a:lnTo>
                    <a:lnTo>
                      <a:pt x="671195" y="800735"/>
                    </a:lnTo>
                    <a:lnTo>
                      <a:pt x="654050" y="666750"/>
                    </a:lnTo>
                    <a:lnTo>
                      <a:pt x="636270" y="575945"/>
                    </a:lnTo>
                    <a:lnTo>
                      <a:pt x="614680" y="393700"/>
                    </a:lnTo>
                    <a:lnTo>
                      <a:pt x="614680" y="268605"/>
                    </a:lnTo>
                    <a:lnTo>
                      <a:pt x="645160" y="164465"/>
                    </a:lnTo>
                    <a:lnTo>
                      <a:pt x="705485" y="73660"/>
                    </a:lnTo>
                    <a:lnTo>
                      <a:pt x="766445" y="47625"/>
                    </a:lnTo>
                    <a:lnTo>
                      <a:pt x="870585" y="60325"/>
                    </a:lnTo>
                    <a:lnTo>
                      <a:pt x="922020" y="81915"/>
                    </a:lnTo>
                    <a:lnTo>
                      <a:pt x="926465" y="69215"/>
                    </a:lnTo>
                    <a:lnTo>
                      <a:pt x="870585" y="55880"/>
                    </a:lnTo>
                    <a:lnTo>
                      <a:pt x="831215" y="21590"/>
                    </a:lnTo>
                    <a:lnTo>
                      <a:pt x="766445" y="0"/>
                    </a:lnTo>
                    <a:lnTo>
                      <a:pt x="718820" y="12700"/>
                    </a:lnTo>
                    <a:lnTo>
                      <a:pt x="558800" y="86360"/>
                    </a:lnTo>
                    <a:lnTo>
                      <a:pt x="493395" y="81915"/>
                    </a:lnTo>
                    <a:lnTo>
                      <a:pt x="467360" y="207645"/>
                    </a:lnTo>
                    <a:lnTo>
                      <a:pt x="467360" y="320040"/>
                    </a:lnTo>
                    <a:lnTo>
                      <a:pt x="471805" y="419735"/>
                    </a:lnTo>
                    <a:lnTo>
                      <a:pt x="424180" y="493395"/>
                    </a:lnTo>
                    <a:lnTo>
                      <a:pt x="415925" y="523875"/>
                    </a:lnTo>
                    <a:lnTo>
                      <a:pt x="342265" y="506730"/>
                    </a:lnTo>
                    <a:lnTo>
                      <a:pt x="242570" y="445770"/>
                    </a:lnTo>
                    <a:lnTo>
                      <a:pt x="207645" y="385445"/>
                    </a:lnTo>
                    <a:lnTo>
                      <a:pt x="190500" y="324485"/>
                    </a:lnTo>
                    <a:lnTo>
                      <a:pt x="168910" y="324485"/>
                    </a:lnTo>
                    <a:lnTo>
                      <a:pt x="168910" y="376555"/>
                    </a:lnTo>
                    <a:lnTo>
                      <a:pt x="164465" y="407035"/>
                    </a:lnTo>
                    <a:lnTo>
                      <a:pt x="138430" y="411480"/>
                    </a:lnTo>
                    <a:lnTo>
                      <a:pt x="69215" y="381000"/>
                    </a:lnTo>
                    <a:lnTo>
                      <a:pt x="0" y="346075"/>
                    </a:lnTo>
                    <a:lnTo>
                      <a:pt x="0" y="367665"/>
                    </a:lnTo>
                    <a:lnTo>
                      <a:pt x="104140" y="445770"/>
                    </a:lnTo>
                    <a:lnTo>
                      <a:pt x="203835" y="488950"/>
                    </a:lnTo>
                    <a:lnTo>
                      <a:pt x="290195" y="554355"/>
                    </a:lnTo>
                    <a:lnTo>
                      <a:pt x="363855" y="653415"/>
                    </a:lnTo>
                    <a:lnTo>
                      <a:pt x="389890" y="740410"/>
                    </a:lnTo>
                    <a:lnTo>
                      <a:pt x="385445" y="831215"/>
                    </a:lnTo>
                    <a:lnTo>
                      <a:pt x="385445" y="900430"/>
                    </a:lnTo>
                    <a:lnTo>
                      <a:pt x="389890" y="974090"/>
                    </a:lnTo>
                    <a:lnTo>
                      <a:pt x="368300" y="1043305"/>
                    </a:lnTo>
                    <a:lnTo>
                      <a:pt x="372110" y="1155700"/>
                    </a:lnTo>
                    <a:lnTo>
                      <a:pt x="342265" y="1281430"/>
                    </a:lnTo>
                    <a:lnTo>
                      <a:pt x="324485" y="1324610"/>
                    </a:lnTo>
                    <a:lnTo>
                      <a:pt x="316230" y="1433195"/>
                    </a:lnTo>
                    <a:lnTo>
                      <a:pt x="290195" y="1545590"/>
                    </a:lnTo>
                    <a:lnTo>
                      <a:pt x="290195" y="1588770"/>
                    </a:lnTo>
                    <a:lnTo>
                      <a:pt x="247015" y="1645285"/>
                    </a:lnTo>
                    <a:lnTo>
                      <a:pt x="147320" y="1710055"/>
                    </a:lnTo>
                    <a:lnTo>
                      <a:pt x="56515" y="1722755"/>
                    </a:lnTo>
                    <a:lnTo>
                      <a:pt x="86360" y="1736090"/>
                    </a:lnTo>
                    <a:lnTo>
                      <a:pt x="138430" y="1722755"/>
                    </a:lnTo>
                    <a:lnTo>
                      <a:pt x="229235" y="1710055"/>
                    </a:lnTo>
                    <a:lnTo>
                      <a:pt x="333375" y="1675130"/>
                    </a:lnTo>
                    <a:lnTo>
                      <a:pt x="389890" y="1692910"/>
                    </a:lnTo>
                    <a:lnTo>
                      <a:pt x="415925" y="1736090"/>
                    </a:lnTo>
                    <a:lnTo>
                      <a:pt x="485140" y="1736090"/>
                    </a:lnTo>
                    <a:lnTo>
                      <a:pt x="480695" y="1692910"/>
                    </a:lnTo>
                    <a:lnTo>
                      <a:pt x="502285" y="1684020"/>
                    </a:lnTo>
                    <a:lnTo>
                      <a:pt x="567055" y="1705610"/>
                    </a:lnTo>
                    <a:lnTo>
                      <a:pt x="657860" y="1722755"/>
                    </a:lnTo>
                    <a:lnTo>
                      <a:pt x="731520" y="1722755"/>
                    </a:lnTo>
                    <a:lnTo>
                      <a:pt x="731520" y="1692910"/>
                    </a:lnTo>
                    <a:lnTo>
                      <a:pt x="714375" y="1675130"/>
                    </a:lnTo>
                    <a:lnTo>
                      <a:pt x="740410" y="1701165"/>
                    </a:lnTo>
                    <a:lnTo>
                      <a:pt x="852805" y="1705610"/>
                    </a:lnTo>
                    <a:lnTo>
                      <a:pt x="974090" y="1710055"/>
                    </a:lnTo>
                    <a:lnTo>
                      <a:pt x="926465" y="1701165"/>
                    </a:lnTo>
                    <a:lnTo>
                      <a:pt x="887730" y="1701165"/>
                    </a:lnTo>
                    <a:close/>
                  </a:path>
                </a:pathLst>
              </a:custGeom>
              <a:solidFill>
                <a:srgbClr val="463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5797" y="9473"/>
                <a:ext cx="518" cy="1929"/>
              </a:xfrm>
              <a:custGeom>
                <a:avLst/>
                <a:gdLst>
                  <a:gd name="connisteX0" fmla="*/ 328930 w 328930"/>
                  <a:gd name="connsiteY0" fmla="*/ 1177290 h 1224915"/>
                  <a:gd name="connisteX1" fmla="*/ 225425 w 328930"/>
                  <a:gd name="connsiteY1" fmla="*/ 1064895 h 1224915"/>
                  <a:gd name="connisteX2" fmla="*/ 177800 w 328930"/>
                  <a:gd name="connsiteY2" fmla="*/ 939165 h 1224915"/>
                  <a:gd name="connisteX3" fmla="*/ 138430 w 328930"/>
                  <a:gd name="connsiteY3" fmla="*/ 779145 h 1224915"/>
                  <a:gd name="connisteX4" fmla="*/ 182245 w 328930"/>
                  <a:gd name="connsiteY4" fmla="*/ 471805 h 1224915"/>
                  <a:gd name="connisteX5" fmla="*/ 277495 w 328930"/>
                  <a:gd name="connsiteY5" fmla="*/ 424180 h 1224915"/>
                  <a:gd name="connisteX6" fmla="*/ 229870 w 328930"/>
                  <a:gd name="connsiteY6" fmla="*/ 385445 h 1224915"/>
                  <a:gd name="connisteX7" fmla="*/ 164465 w 328930"/>
                  <a:gd name="connsiteY7" fmla="*/ 281305 h 1224915"/>
                  <a:gd name="connisteX8" fmla="*/ 160655 w 328930"/>
                  <a:gd name="connsiteY8" fmla="*/ 95250 h 1224915"/>
                  <a:gd name="connisteX9" fmla="*/ 156210 w 328930"/>
                  <a:gd name="connsiteY9" fmla="*/ 0 h 1224915"/>
                  <a:gd name="connisteX10" fmla="*/ 130175 w 328930"/>
                  <a:gd name="connsiteY10" fmla="*/ 73660 h 1224915"/>
                  <a:gd name="connisteX11" fmla="*/ 86995 w 328930"/>
                  <a:gd name="connsiteY11" fmla="*/ 104140 h 1224915"/>
                  <a:gd name="connisteX12" fmla="*/ 0 w 328930"/>
                  <a:gd name="connsiteY12" fmla="*/ 81915 h 1224915"/>
                  <a:gd name="connisteX13" fmla="*/ 69215 w 328930"/>
                  <a:gd name="connsiteY13" fmla="*/ 133985 h 1224915"/>
                  <a:gd name="connisteX14" fmla="*/ 104140 w 328930"/>
                  <a:gd name="connsiteY14" fmla="*/ 181610 h 1224915"/>
                  <a:gd name="connisteX15" fmla="*/ 108585 w 328930"/>
                  <a:gd name="connsiteY15" fmla="*/ 393700 h 1224915"/>
                  <a:gd name="connisteX16" fmla="*/ 73660 w 328930"/>
                  <a:gd name="connsiteY16" fmla="*/ 623570 h 1224915"/>
                  <a:gd name="connisteX17" fmla="*/ 82550 w 328930"/>
                  <a:gd name="connsiteY17" fmla="*/ 814070 h 1224915"/>
                  <a:gd name="connisteX18" fmla="*/ 78105 w 328930"/>
                  <a:gd name="connsiteY18" fmla="*/ 974090 h 1224915"/>
                  <a:gd name="connisteX19" fmla="*/ 60960 w 328930"/>
                  <a:gd name="connsiteY19" fmla="*/ 1108075 h 1224915"/>
                  <a:gd name="connisteX20" fmla="*/ 13335 w 328930"/>
                  <a:gd name="connsiteY20" fmla="*/ 1186180 h 1224915"/>
                  <a:gd name="connisteX21" fmla="*/ 26035 w 328930"/>
                  <a:gd name="connsiteY21" fmla="*/ 1224915 h 1224915"/>
                  <a:gd name="connisteX22" fmla="*/ 95250 w 328930"/>
                  <a:gd name="connsiteY22" fmla="*/ 1224915 h 1224915"/>
                  <a:gd name="connisteX23" fmla="*/ 86995 w 328930"/>
                  <a:gd name="connsiteY23" fmla="*/ 1190625 h 1224915"/>
                  <a:gd name="connisteX24" fmla="*/ 113030 w 328930"/>
                  <a:gd name="connsiteY24" fmla="*/ 1169035 h 1224915"/>
                  <a:gd name="connisteX25" fmla="*/ 168910 w 328930"/>
                  <a:gd name="connsiteY25" fmla="*/ 1164590 h 1224915"/>
                  <a:gd name="connisteX26" fmla="*/ 328930 w 328930"/>
                  <a:gd name="connsiteY26" fmla="*/ 1177290 h 12249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</a:cxnLst>
                <a:rect l="l" t="t" r="r" b="b"/>
                <a:pathLst>
                  <a:path w="328930" h="1224915">
                    <a:moveTo>
                      <a:pt x="328930" y="1177290"/>
                    </a:moveTo>
                    <a:lnTo>
                      <a:pt x="225425" y="1064895"/>
                    </a:lnTo>
                    <a:lnTo>
                      <a:pt x="177800" y="939165"/>
                    </a:lnTo>
                    <a:lnTo>
                      <a:pt x="138430" y="779145"/>
                    </a:lnTo>
                    <a:lnTo>
                      <a:pt x="182245" y="471805"/>
                    </a:lnTo>
                    <a:lnTo>
                      <a:pt x="277495" y="424180"/>
                    </a:lnTo>
                    <a:lnTo>
                      <a:pt x="229870" y="385445"/>
                    </a:lnTo>
                    <a:lnTo>
                      <a:pt x="164465" y="281305"/>
                    </a:lnTo>
                    <a:lnTo>
                      <a:pt x="160655" y="95250"/>
                    </a:lnTo>
                    <a:lnTo>
                      <a:pt x="156210" y="0"/>
                    </a:lnTo>
                    <a:lnTo>
                      <a:pt x="130175" y="73660"/>
                    </a:lnTo>
                    <a:lnTo>
                      <a:pt x="86995" y="104140"/>
                    </a:lnTo>
                    <a:lnTo>
                      <a:pt x="0" y="81915"/>
                    </a:lnTo>
                    <a:lnTo>
                      <a:pt x="69215" y="133985"/>
                    </a:lnTo>
                    <a:lnTo>
                      <a:pt x="104140" y="181610"/>
                    </a:lnTo>
                    <a:lnTo>
                      <a:pt x="108585" y="393700"/>
                    </a:lnTo>
                    <a:lnTo>
                      <a:pt x="73660" y="623570"/>
                    </a:lnTo>
                    <a:lnTo>
                      <a:pt x="82550" y="814070"/>
                    </a:lnTo>
                    <a:lnTo>
                      <a:pt x="78105" y="974090"/>
                    </a:lnTo>
                    <a:lnTo>
                      <a:pt x="60960" y="1108075"/>
                    </a:lnTo>
                    <a:lnTo>
                      <a:pt x="13335" y="1186180"/>
                    </a:lnTo>
                    <a:lnTo>
                      <a:pt x="26035" y="1224915"/>
                    </a:lnTo>
                    <a:lnTo>
                      <a:pt x="95250" y="1224915"/>
                    </a:lnTo>
                    <a:lnTo>
                      <a:pt x="86995" y="1190625"/>
                    </a:lnTo>
                    <a:lnTo>
                      <a:pt x="113030" y="1169035"/>
                    </a:lnTo>
                    <a:lnTo>
                      <a:pt x="168910" y="1164590"/>
                    </a:lnTo>
                    <a:lnTo>
                      <a:pt x="328930" y="1177290"/>
                    </a:lnTo>
                    <a:close/>
                  </a:path>
                </a:pathLst>
              </a:custGeom>
              <a:solidFill>
                <a:srgbClr val="593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</p:grpSp>
        <p:sp>
          <p:nvSpPr>
            <p:cNvPr id="74" name="Freeform 73"/>
            <p:cNvSpPr/>
            <p:nvPr/>
          </p:nvSpPr>
          <p:spPr>
            <a:xfrm>
              <a:off x="11919" y="9804"/>
              <a:ext cx="1193" cy="429"/>
            </a:xfrm>
            <a:custGeom>
              <a:avLst/>
              <a:gdLst>
                <a:gd name="connisteX0" fmla="*/ 0 w 757555"/>
                <a:gd name="connsiteY0" fmla="*/ 172720 h 272415"/>
                <a:gd name="connisteX1" fmla="*/ 8255 w 757555"/>
                <a:gd name="connsiteY1" fmla="*/ 147320 h 272415"/>
                <a:gd name="connisteX2" fmla="*/ 60325 w 757555"/>
                <a:gd name="connsiteY2" fmla="*/ 133985 h 272415"/>
                <a:gd name="connisteX3" fmla="*/ 90805 w 757555"/>
                <a:gd name="connsiteY3" fmla="*/ 112395 h 272415"/>
                <a:gd name="connisteX4" fmla="*/ 155575 w 757555"/>
                <a:gd name="connsiteY4" fmla="*/ 73660 h 272415"/>
                <a:gd name="connisteX5" fmla="*/ 198755 w 757555"/>
                <a:gd name="connsiteY5" fmla="*/ 90805 h 272415"/>
                <a:gd name="connisteX6" fmla="*/ 255270 w 757555"/>
                <a:gd name="connsiteY6" fmla="*/ 90805 h 272415"/>
                <a:gd name="connisteX7" fmla="*/ 324485 w 757555"/>
                <a:gd name="connsiteY7" fmla="*/ 60325 h 272415"/>
                <a:gd name="connisteX8" fmla="*/ 398145 w 757555"/>
                <a:gd name="connsiteY8" fmla="*/ 60325 h 272415"/>
                <a:gd name="connisteX9" fmla="*/ 454660 w 757555"/>
                <a:gd name="connsiteY9" fmla="*/ 55880 h 272415"/>
                <a:gd name="connisteX10" fmla="*/ 467360 w 757555"/>
                <a:gd name="connsiteY10" fmla="*/ 26035 h 272415"/>
                <a:gd name="connisteX11" fmla="*/ 497840 w 757555"/>
                <a:gd name="connsiteY11" fmla="*/ 0 h 272415"/>
                <a:gd name="connisteX12" fmla="*/ 523875 w 757555"/>
                <a:gd name="connsiteY12" fmla="*/ 34290 h 272415"/>
                <a:gd name="connisteX13" fmla="*/ 571500 w 757555"/>
                <a:gd name="connsiteY13" fmla="*/ 34290 h 272415"/>
                <a:gd name="connisteX14" fmla="*/ 579755 w 757555"/>
                <a:gd name="connsiteY14" fmla="*/ 12700 h 272415"/>
                <a:gd name="connisteX15" fmla="*/ 648970 w 757555"/>
                <a:gd name="connsiteY15" fmla="*/ 8255 h 272415"/>
                <a:gd name="connisteX16" fmla="*/ 662305 w 757555"/>
                <a:gd name="connsiteY16" fmla="*/ 21590 h 272415"/>
                <a:gd name="connisteX17" fmla="*/ 670560 w 757555"/>
                <a:gd name="connsiteY17" fmla="*/ 69215 h 272415"/>
                <a:gd name="connisteX18" fmla="*/ 692785 w 757555"/>
                <a:gd name="connsiteY18" fmla="*/ 99695 h 272415"/>
                <a:gd name="connisteX19" fmla="*/ 722630 w 757555"/>
                <a:gd name="connsiteY19" fmla="*/ 112395 h 272415"/>
                <a:gd name="connisteX20" fmla="*/ 740410 w 757555"/>
                <a:gd name="connsiteY20" fmla="*/ 121285 h 272415"/>
                <a:gd name="connisteX21" fmla="*/ 753110 w 757555"/>
                <a:gd name="connsiteY21" fmla="*/ 177165 h 272415"/>
                <a:gd name="connisteX22" fmla="*/ 757555 w 757555"/>
                <a:gd name="connsiteY22" fmla="*/ 207645 h 272415"/>
                <a:gd name="connisteX23" fmla="*/ 705485 w 757555"/>
                <a:gd name="connsiteY23" fmla="*/ 233680 h 272415"/>
                <a:gd name="connisteX24" fmla="*/ 688340 w 757555"/>
                <a:gd name="connsiteY24" fmla="*/ 207645 h 272415"/>
                <a:gd name="connisteX25" fmla="*/ 645160 w 757555"/>
                <a:gd name="connsiteY25" fmla="*/ 194945 h 272415"/>
                <a:gd name="connisteX26" fmla="*/ 614680 w 757555"/>
                <a:gd name="connsiteY26" fmla="*/ 194945 h 272415"/>
                <a:gd name="connisteX27" fmla="*/ 588645 w 757555"/>
                <a:gd name="connsiteY27" fmla="*/ 212090 h 272415"/>
                <a:gd name="connisteX28" fmla="*/ 493395 w 757555"/>
                <a:gd name="connsiteY28" fmla="*/ 224790 h 272415"/>
                <a:gd name="connisteX29" fmla="*/ 415290 w 757555"/>
                <a:gd name="connsiteY29" fmla="*/ 220345 h 272415"/>
                <a:gd name="connisteX30" fmla="*/ 359410 w 757555"/>
                <a:gd name="connsiteY30" fmla="*/ 212090 h 272415"/>
                <a:gd name="connisteX31" fmla="*/ 315595 w 757555"/>
                <a:gd name="connsiteY31" fmla="*/ 220345 h 272415"/>
                <a:gd name="connisteX32" fmla="*/ 172720 w 757555"/>
                <a:gd name="connsiteY32" fmla="*/ 272415 h 272415"/>
                <a:gd name="connisteX33" fmla="*/ 99060 w 757555"/>
                <a:gd name="connsiteY33" fmla="*/ 267970 h 272415"/>
                <a:gd name="connisteX34" fmla="*/ 64770 w 757555"/>
                <a:gd name="connsiteY34" fmla="*/ 224790 h 272415"/>
                <a:gd name="connisteX35" fmla="*/ 0 w 757555"/>
                <a:gd name="connsiteY35" fmla="*/ 172720 h 2724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</a:cxnLst>
              <a:rect l="l" t="t" r="r" b="b"/>
              <a:pathLst>
                <a:path w="757555" h="272415">
                  <a:moveTo>
                    <a:pt x="0" y="172720"/>
                  </a:moveTo>
                  <a:lnTo>
                    <a:pt x="8255" y="147320"/>
                  </a:lnTo>
                  <a:lnTo>
                    <a:pt x="60325" y="133985"/>
                  </a:lnTo>
                  <a:lnTo>
                    <a:pt x="90805" y="112395"/>
                  </a:lnTo>
                  <a:lnTo>
                    <a:pt x="155575" y="73660"/>
                  </a:lnTo>
                  <a:lnTo>
                    <a:pt x="198755" y="90805"/>
                  </a:lnTo>
                  <a:lnTo>
                    <a:pt x="255270" y="90805"/>
                  </a:lnTo>
                  <a:lnTo>
                    <a:pt x="324485" y="60325"/>
                  </a:lnTo>
                  <a:lnTo>
                    <a:pt x="398145" y="60325"/>
                  </a:lnTo>
                  <a:lnTo>
                    <a:pt x="454660" y="55880"/>
                  </a:lnTo>
                  <a:lnTo>
                    <a:pt x="467360" y="26035"/>
                  </a:lnTo>
                  <a:lnTo>
                    <a:pt x="497840" y="0"/>
                  </a:lnTo>
                  <a:lnTo>
                    <a:pt x="523875" y="34290"/>
                  </a:lnTo>
                  <a:lnTo>
                    <a:pt x="571500" y="34290"/>
                  </a:lnTo>
                  <a:lnTo>
                    <a:pt x="579755" y="12700"/>
                  </a:lnTo>
                  <a:lnTo>
                    <a:pt x="648970" y="8255"/>
                  </a:lnTo>
                  <a:lnTo>
                    <a:pt x="662305" y="21590"/>
                  </a:lnTo>
                  <a:lnTo>
                    <a:pt x="670560" y="69215"/>
                  </a:lnTo>
                  <a:lnTo>
                    <a:pt x="692785" y="99695"/>
                  </a:lnTo>
                  <a:lnTo>
                    <a:pt x="722630" y="112395"/>
                  </a:lnTo>
                  <a:lnTo>
                    <a:pt x="740410" y="121285"/>
                  </a:lnTo>
                  <a:lnTo>
                    <a:pt x="753110" y="177165"/>
                  </a:lnTo>
                  <a:lnTo>
                    <a:pt x="757555" y="207645"/>
                  </a:lnTo>
                  <a:lnTo>
                    <a:pt x="705485" y="233680"/>
                  </a:lnTo>
                  <a:lnTo>
                    <a:pt x="688340" y="207645"/>
                  </a:lnTo>
                  <a:lnTo>
                    <a:pt x="645160" y="194945"/>
                  </a:lnTo>
                  <a:lnTo>
                    <a:pt x="614680" y="194945"/>
                  </a:lnTo>
                  <a:lnTo>
                    <a:pt x="588645" y="212090"/>
                  </a:lnTo>
                  <a:lnTo>
                    <a:pt x="493395" y="224790"/>
                  </a:lnTo>
                  <a:lnTo>
                    <a:pt x="415290" y="220345"/>
                  </a:lnTo>
                  <a:lnTo>
                    <a:pt x="359410" y="212090"/>
                  </a:lnTo>
                  <a:lnTo>
                    <a:pt x="315595" y="220345"/>
                  </a:lnTo>
                  <a:lnTo>
                    <a:pt x="172720" y="272415"/>
                  </a:lnTo>
                  <a:lnTo>
                    <a:pt x="99060" y="267970"/>
                  </a:lnTo>
                  <a:lnTo>
                    <a:pt x="64770" y="224790"/>
                  </a:lnTo>
                  <a:lnTo>
                    <a:pt x="0" y="172720"/>
                  </a:lnTo>
                  <a:close/>
                </a:path>
              </a:pathLst>
            </a:custGeom>
            <a:solidFill>
              <a:srgbClr val="1B6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756" y="10004"/>
              <a:ext cx="750" cy="504"/>
            </a:xfrm>
            <a:custGeom>
              <a:avLst/>
              <a:gdLst>
                <a:gd name="connisteX0" fmla="*/ 21590 w 476250"/>
                <a:gd name="connsiteY0" fmla="*/ 38735 h 320040"/>
                <a:gd name="connisteX1" fmla="*/ 29845 w 476250"/>
                <a:gd name="connsiteY1" fmla="*/ 60325 h 320040"/>
                <a:gd name="connisteX2" fmla="*/ 34290 w 476250"/>
                <a:gd name="connsiteY2" fmla="*/ 104140 h 320040"/>
                <a:gd name="connisteX3" fmla="*/ 4445 w 476250"/>
                <a:gd name="connsiteY3" fmla="*/ 121285 h 320040"/>
                <a:gd name="connisteX4" fmla="*/ 0 w 476250"/>
                <a:gd name="connsiteY4" fmla="*/ 147320 h 320040"/>
                <a:gd name="connisteX5" fmla="*/ 8255 w 476250"/>
                <a:gd name="connsiteY5" fmla="*/ 190500 h 320040"/>
                <a:gd name="connisteX6" fmla="*/ 29845 w 476250"/>
                <a:gd name="connsiteY6" fmla="*/ 224790 h 320040"/>
                <a:gd name="connisteX7" fmla="*/ 77470 w 476250"/>
                <a:gd name="connsiteY7" fmla="*/ 233680 h 320040"/>
                <a:gd name="connisteX8" fmla="*/ 125095 w 476250"/>
                <a:gd name="connsiteY8" fmla="*/ 233680 h 320040"/>
                <a:gd name="connisteX9" fmla="*/ 147320 w 476250"/>
                <a:gd name="connsiteY9" fmla="*/ 272415 h 320040"/>
                <a:gd name="connisteX10" fmla="*/ 181610 w 476250"/>
                <a:gd name="connsiteY10" fmla="*/ 307340 h 320040"/>
                <a:gd name="connisteX11" fmla="*/ 203200 w 476250"/>
                <a:gd name="connsiteY11" fmla="*/ 320040 h 320040"/>
                <a:gd name="connisteX12" fmla="*/ 216535 w 476250"/>
                <a:gd name="connsiteY12" fmla="*/ 276860 h 320040"/>
                <a:gd name="connisteX13" fmla="*/ 229235 w 476250"/>
                <a:gd name="connsiteY13" fmla="*/ 255270 h 320040"/>
                <a:gd name="connisteX14" fmla="*/ 285750 w 476250"/>
                <a:gd name="connsiteY14" fmla="*/ 247015 h 320040"/>
                <a:gd name="connisteX15" fmla="*/ 320040 w 476250"/>
                <a:gd name="connsiteY15" fmla="*/ 268605 h 320040"/>
                <a:gd name="connisteX16" fmla="*/ 363220 w 476250"/>
                <a:gd name="connsiteY16" fmla="*/ 272415 h 320040"/>
                <a:gd name="connisteX17" fmla="*/ 385445 w 476250"/>
                <a:gd name="connsiteY17" fmla="*/ 242570 h 320040"/>
                <a:gd name="connisteX18" fmla="*/ 419735 w 476250"/>
                <a:gd name="connsiteY18" fmla="*/ 194945 h 320040"/>
                <a:gd name="connisteX19" fmla="*/ 454660 w 476250"/>
                <a:gd name="connsiteY19" fmla="*/ 186055 h 320040"/>
                <a:gd name="connisteX20" fmla="*/ 476250 w 476250"/>
                <a:gd name="connsiteY20" fmla="*/ 186055 h 320040"/>
                <a:gd name="connisteX21" fmla="*/ 454660 w 476250"/>
                <a:gd name="connsiteY21" fmla="*/ 116840 h 320040"/>
                <a:gd name="connisteX22" fmla="*/ 433070 w 476250"/>
                <a:gd name="connsiteY22" fmla="*/ 112395 h 320040"/>
                <a:gd name="connisteX23" fmla="*/ 393700 w 476250"/>
                <a:gd name="connsiteY23" fmla="*/ 95250 h 320040"/>
                <a:gd name="connisteX24" fmla="*/ 398145 w 476250"/>
                <a:gd name="connsiteY24" fmla="*/ 60325 h 320040"/>
                <a:gd name="connisteX25" fmla="*/ 398145 w 476250"/>
                <a:gd name="connsiteY25" fmla="*/ 47625 h 320040"/>
                <a:gd name="connisteX26" fmla="*/ 363220 w 476250"/>
                <a:gd name="connsiteY26" fmla="*/ 12700 h 320040"/>
                <a:gd name="connisteX27" fmla="*/ 350520 w 476250"/>
                <a:gd name="connsiteY27" fmla="*/ 34290 h 320040"/>
                <a:gd name="connisteX28" fmla="*/ 333375 w 476250"/>
                <a:gd name="connsiteY28" fmla="*/ 60325 h 320040"/>
                <a:gd name="connisteX29" fmla="*/ 307340 w 476250"/>
                <a:gd name="connsiteY29" fmla="*/ 69215 h 320040"/>
                <a:gd name="connisteX30" fmla="*/ 267970 w 476250"/>
                <a:gd name="connsiteY30" fmla="*/ 34290 h 320040"/>
                <a:gd name="connisteX31" fmla="*/ 220345 w 476250"/>
                <a:gd name="connsiteY31" fmla="*/ 0 h 320040"/>
                <a:gd name="connisteX32" fmla="*/ 177165 w 476250"/>
                <a:gd name="connsiteY32" fmla="*/ 21590 h 320040"/>
                <a:gd name="connisteX33" fmla="*/ 129540 w 476250"/>
                <a:gd name="connsiteY33" fmla="*/ 43180 h 320040"/>
                <a:gd name="connisteX34" fmla="*/ 116840 w 476250"/>
                <a:gd name="connsiteY34" fmla="*/ 56515 h 320040"/>
                <a:gd name="connisteX35" fmla="*/ 77470 w 476250"/>
                <a:gd name="connsiteY35" fmla="*/ 21590 h 320040"/>
                <a:gd name="connisteX36" fmla="*/ 21590 w 476250"/>
                <a:gd name="connsiteY36" fmla="*/ 38735 h 3200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</a:cxnLst>
              <a:rect l="l" t="t" r="r" b="b"/>
              <a:pathLst>
                <a:path w="476250" h="320040">
                  <a:moveTo>
                    <a:pt x="21590" y="38735"/>
                  </a:moveTo>
                  <a:lnTo>
                    <a:pt x="29845" y="60325"/>
                  </a:lnTo>
                  <a:lnTo>
                    <a:pt x="34290" y="104140"/>
                  </a:lnTo>
                  <a:lnTo>
                    <a:pt x="4445" y="121285"/>
                  </a:lnTo>
                  <a:lnTo>
                    <a:pt x="0" y="147320"/>
                  </a:lnTo>
                  <a:lnTo>
                    <a:pt x="8255" y="190500"/>
                  </a:lnTo>
                  <a:lnTo>
                    <a:pt x="29845" y="224790"/>
                  </a:lnTo>
                  <a:lnTo>
                    <a:pt x="77470" y="233680"/>
                  </a:lnTo>
                  <a:lnTo>
                    <a:pt x="125095" y="233680"/>
                  </a:lnTo>
                  <a:lnTo>
                    <a:pt x="147320" y="272415"/>
                  </a:lnTo>
                  <a:lnTo>
                    <a:pt x="181610" y="307340"/>
                  </a:lnTo>
                  <a:lnTo>
                    <a:pt x="203200" y="320040"/>
                  </a:lnTo>
                  <a:lnTo>
                    <a:pt x="216535" y="276860"/>
                  </a:lnTo>
                  <a:lnTo>
                    <a:pt x="229235" y="255270"/>
                  </a:lnTo>
                  <a:lnTo>
                    <a:pt x="285750" y="247015"/>
                  </a:lnTo>
                  <a:lnTo>
                    <a:pt x="320040" y="268605"/>
                  </a:lnTo>
                  <a:lnTo>
                    <a:pt x="363220" y="272415"/>
                  </a:lnTo>
                  <a:lnTo>
                    <a:pt x="385445" y="242570"/>
                  </a:lnTo>
                  <a:lnTo>
                    <a:pt x="419735" y="194945"/>
                  </a:lnTo>
                  <a:lnTo>
                    <a:pt x="454660" y="186055"/>
                  </a:lnTo>
                  <a:lnTo>
                    <a:pt x="476250" y="186055"/>
                  </a:lnTo>
                  <a:lnTo>
                    <a:pt x="454660" y="116840"/>
                  </a:lnTo>
                  <a:lnTo>
                    <a:pt x="433070" y="112395"/>
                  </a:lnTo>
                  <a:lnTo>
                    <a:pt x="393700" y="95250"/>
                  </a:lnTo>
                  <a:lnTo>
                    <a:pt x="398145" y="60325"/>
                  </a:lnTo>
                  <a:lnTo>
                    <a:pt x="398145" y="47625"/>
                  </a:lnTo>
                  <a:lnTo>
                    <a:pt x="363220" y="12700"/>
                  </a:lnTo>
                  <a:lnTo>
                    <a:pt x="350520" y="34290"/>
                  </a:lnTo>
                  <a:lnTo>
                    <a:pt x="333375" y="60325"/>
                  </a:lnTo>
                  <a:lnTo>
                    <a:pt x="307340" y="69215"/>
                  </a:lnTo>
                  <a:lnTo>
                    <a:pt x="267970" y="34290"/>
                  </a:lnTo>
                  <a:lnTo>
                    <a:pt x="220345" y="0"/>
                  </a:lnTo>
                  <a:lnTo>
                    <a:pt x="177165" y="21590"/>
                  </a:lnTo>
                  <a:lnTo>
                    <a:pt x="129540" y="43180"/>
                  </a:lnTo>
                  <a:lnTo>
                    <a:pt x="116840" y="56515"/>
                  </a:lnTo>
                  <a:lnTo>
                    <a:pt x="77470" y="21590"/>
                  </a:lnTo>
                  <a:lnTo>
                    <a:pt x="21590" y="38735"/>
                  </a:lnTo>
                  <a:close/>
                </a:path>
              </a:pathLst>
            </a:custGeom>
            <a:solidFill>
              <a:srgbClr val="289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2204" y="9425"/>
              <a:ext cx="961" cy="443"/>
            </a:xfrm>
            <a:custGeom>
              <a:avLst/>
              <a:gdLst>
                <a:gd name="connisteX0" fmla="*/ 168910 w 610235"/>
                <a:gd name="connsiteY0" fmla="*/ 56515 h 281305"/>
                <a:gd name="connisteX1" fmla="*/ 86360 w 610235"/>
                <a:gd name="connsiteY1" fmla="*/ 56515 h 281305"/>
                <a:gd name="connisteX2" fmla="*/ 78105 w 610235"/>
                <a:gd name="connsiteY2" fmla="*/ 90805 h 281305"/>
                <a:gd name="connisteX3" fmla="*/ 103505 w 610235"/>
                <a:gd name="connsiteY3" fmla="*/ 116840 h 281305"/>
                <a:gd name="connisteX4" fmla="*/ 129540 w 610235"/>
                <a:gd name="connsiteY4" fmla="*/ 121285 h 281305"/>
                <a:gd name="connisteX5" fmla="*/ 90805 w 610235"/>
                <a:gd name="connsiteY5" fmla="*/ 147320 h 281305"/>
                <a:gd name="connisteX6" fmla="*/ 0 w 610235"/>
                <a:gd name="connsiteY6" fmla="*/ 173355 h 281305"/>
                <a:gd name="connisteX7" fmla="*/ 34290 w 610235"/>
                <a:gd name="connsiteY7" fmla="*/ 194945 h 281305"/>
                <a:gd name="connisteX8" fmla="*/ 125730 w 610235"/>
                <a:gd name="connsiteY8" fmla="*/ 194945 h 281305"/>
                <a:gd name="connisteX9" fmla="*/ 125730 w 610235"/>
                <a:gd name="connsiteY9" fmla="*/ 212090 h 281305"/>
                <a:gd name="connisteX10" fmla="*/ 121285 w 610235"/>
                <a:gd name="connsiteY10" fmla="*/ 259715 h 281305"/>
                <a:gd name="connisteX11" fmla="*/ 147320 w 610235"/>
                <a:gd name="connsiteY11" fmla="*/ 259715 h 281305"/>
                <a:gd name="connisteX12" fmla="*/ 190500 w 610235"/>
                <a:gd name="connsiteY12" fmla="*/ 229870 h 281305"/>
                <a:gd name="connisteX13" fmla="*/ 212090 w 610235"/>
                <a:gd name="connsiteY13" fmla="*/ 216535 h 281305"/>
                <a:gd name="connisteX14" fmla="*/ 220980 w 610235"/>
                <a:gd name="connsiteY14" fmla="*/ 255270 h 281305"/>
                <a:gd name="connisteX15" fmla="*/ 281305 w 610235"/>
                <a:gd name="connsiteY15" fmla="*/ 268605 h 281305"/>
                <a:gd name="connisteX16" fmla="*/ 328930 w 610235"/>
                <a:gd name="connsiteY16" fmla="*/ 268605 h 281305"/>
                <a:gd name="connisteX17" fmla="*/ 346075 w 610235"/>
                <a:gd name="connsiteY17" fmla="*/ 247015 h 281305"/>
                <a:gd name="connisteX18" fmla="*/ 346075 w 610235"/>
                <a:gd name="connsiteY18" fmla="*/ 220980 h 281305"/>
                <a:gd name="connisteX19" fmla="*/ 402590 w 610235"/>
                <a:gd name="connsiteY19" fmla="*/ 281305 h 281305"/>
                <a:gd name="connisteX20" fmla="*/ 433070 w 610235"/>
                <a:gd name="connsiteY20" fmla="*/ 251460 h 281305"/>
                <a:gd name="connisteX21" fmla="*/ 433070 w 610235"/>
                <a:gd name="connsiteY21" fmla="*/ 199390 h 281305"/>
                <a:gd name="connisteX22" fmla="*/ 476250 w 610235"/>
                <a:gd name="connsiteY22" fmla="*/ 194945 h 281305"/>
                <a:gd name="connisteX23" fmla="*/ 545465 w 610235"/>
                <a:gd name="connsiteY23" fmla="*/ 168910 h 281305"/>
                <a:gd name="connisteX24" fmla="*/ 528320 w 610235"/>
                <a:gd name="connsiteY24" fmla="*/ 233680 h 281305"/>
                <a:gd name="connisteX25" fmla="*/ 567055 w 610235"/>
                <a:gd name="connsiteY25" fmla="*/ 194945 h 281305"/>
                <a:gd name="connisteX26" fmla="*/ 579755 w 610235"/>
                <a:gd name="connsiteY26" fmla="*/ 142875 h 281305"/>
                <a:gd name="connisteX27" fmla="*/ 610235 w 610235"/>
                <a:gd name="connsiteY27" fmla="*/ 138430 h 281305"/>
                <a:gd name="connisteX28" fmla="*/ 601980 w 610235"/>
                <a:gd name="connsiteY28" fmla="*/ 99695 h 281305"/>
                <a:gd name="connisteX29" fmla="*/ 575945 w 610235"/>
                <a:gd name="connsiteY29" fmla="*/ 78105 h 281305"/>
                <a:gd name="connisteX30" fmla="*/ 558165 w 610235"/>
                <a:gd name="connsiteY30" fmla="*/ 39370 h 281305"/>
                <a:gd name="connisteX31" fmla="*/ 514985 w 610235"/>
                <a:gd name="connsiteY31" fmla="*/ 4445 h 281305"/>
                <a:gd name="connisteX32" fmla="*/ 441325 w 610235"/>
                <a:gd name="connsiteY32" fmla="*/ 0 h 281305"/>
                <a:gd name="connisteX33" fmla="*/ 441325 w 610235"/>
                <a:gd name="connsiteY33" fmla="*/ 30480 h 281305"/>
                <a:gd name="connisteX34" fmla="*/ 415290 w 610235"/>
                <a:gd name="connsiteY34" fmla="*/ 8890 h 281305"/>
                <a:gd name="connisteX35" fmla="*/ 411480 w 610235"/>
                <a:gd name="connsiteY35" fmla="*/ 34925 h 281305"/>
                <a:gd name="connisteX36" fmla="*/ 407035 w 610235"/>
                <a:gd name="connsiteY36" fmla="*/ 78105 h 281305"/>
                <a:gd name="connisteX37" fmla="*/ 402590 w 610235"/>
                <a:gd name="connsiteY37" fmla="*/ 56515 h 281305"/>
                <a:gd name="connisteX38" fmla="*/ 393700 w 610235"/>
                <a:gd name="connsiteY38" fmla="*/ 17145 h 281305"/>
                <a:gd name="connisteX39" fmla="*/ 359410 w 610235"/>
                <a:gd name="connsiteY39" fmla="*/ 17145 h 281305"/>
                <a:gd name="connisteX40" fmla="*/ 363855 w 610235"/>
                <a:gd name="connsiteY40" fmla="*/ 73660 h 281305"/>
                <a:gd name="connisteX41" fmla="*/ 328930 w 610235"/>
                <a:gd name="connsiteY41" fmla="*/ 39370 h 281305"/>
                <a:gd name="connisteX42" fmla="*/ 298450 w 610235"/>
                <a:gd name="connsiteY42" fmla="*/ 39370 h 281305"/>
                <a:gd name="connisteX43" fmla="*/ 294005 w 610235"/>
                <a:gd name="connsiteY43" fmla="*/ 90805 h 281305"/>
                <a:gd name="connisteX44" fmla="*/ 264160 w 610235"/>
                <a:gd name="connsiteY44" fmla="*/ 52070 h 281305"/>
                <a:gd name="connisteX45" fmla="*/ 238125 w 610235"/>
                <a:gd name="connsiteY45" fmla="*/ 52070 h 281305"/>
                <a:gd name="connisteX46" fmla="*/ 220980 w 610235"/>
                <a:gd name="connsiteY46" fmla="*/ 73660 h 281305"/>
                <a:gd name="connisteX47" fmla="*/ 168910 w 610235"/>
                <a:gd name="connsiteY47" fmla="*/ 56515 h 2813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</a:cxnLst>
              <a:rect l="l" t="t" r="r" b="b"/>
              <a:pathLst>
                <a:path w="610235" h="281305">
                  <a:moveTo>
                    <a:pt x="168910" y="56515"/>
                  </a:moveTo>
                  <a:lnTo>
                    <a:pt x="86360" y="56515"/>
                  </a:lnTo>
                  <a:lnTo>
                    <a:pt x="78105" y="90805"/>
                  </a:lnTo>
                  <a:lnTo>
                    <a:pt x="103505" y="116840"/>
                  </a:lnTo>
                  <a:lnTo>
                    <a:pt x="129540" y="121285"/>
                  </a:lnTo>
                  <a:lnTo>
                    <a:pt x="90805" y="147320"/>
                  </a:lnTo>
                  <a:lnTo>
                    <a:pt x="0" y="173355"/>
                  </a:lnTo>
                  <a:lnTo>
                    <a:pt x="34290" y="194945"/>
                  </a:lnTo>
                  <a:lnTo>
                    <a:pt x="125730" y="194945"/>
                  </a:lnTo>
                  <a:lnTo>
                    <a:pt x="125730" y="212090"/>
                  </a:lnTo>
                  <a:lnTo>
                    <a:pt x="121285" y="259715"/>
                  </a:lnTo>
                  <a:lnTo>
                    <a:pt x="147320" y="259715"/>
                  </a:lnTo>
                  <a:lnTo>
                    <a:pt x="190500" y="229870"/>
                  </a:lnTo>
                  <a:lnTo>
                    <a:pt x="212090" y="216535"/>
                  </a:lnTo>
                  <a:lnTo>
                    <a:pt x="220980" y="255270"/>
                  </a:lnTo>
                  <a:lnTo>
                    <a:pt x="281305" y="268605"/>
                  </a:lnTo>
                  <a:lnTo>
                    <a:pt x="328930" y="268605"/>
                  </a:lnTo>
                  <a:lnTo>
                    <a:pt x="346075" y="247015"/>
                  </a:lnTo>
                  <a:lnTo>
                    <a:pt x="346075" y="220980"/>
                  </a:lnTo>
                  <a:lnTo>
                    <a:pt x="402590" y="281305"/>
                  </a:lnTo>
                  <a:lnTo>
                    <a:pt x="433070" y="251460"/>
                  </a:lnTo>
                  <a:lnTo>
                    <a:pt x="433070" y="199390"/>
                  </a:lnTo>
                  <a:lnTo>
                    <a:pt x="476250" y="194945"/>
                  </a:lnTo>
                  <a:lnTo>
                    <a:pt x="545465" y="168910"/>
                  </a:lnTo>
                  <a:lnTo>
                    <a:pt x="528320" y="233680"/>
                  </a:lnTo>
                  <a:lnTo>
                    <a:pt x="567055" y="194945"/>
                  </a:lnTo>
                  <a:lnTo>
                    <a:pt x="579755" y="142875"/>
                  </a:lnTo>
                  <a:lnTo>
                    <a:pt x="610235" y="138430"/>
                  </a:lnTo>
                  <a:lnTo>
                    <a:pt x="601980" y="99695"/>
                  </a:lnTo>
                  <a:lnTo>
                    <a:pt x="575945" y="78105"/>
                  </a:lnTo>
                  <a:lnTo>
                    <a:pt x="558165" y="39370"/>
                  </a:lnTo>
                  <a:lnTo>
                    <a:pt x="514985" y="4445"/>
                  </a:lnTo>
                  <a:lnTo>
                    <a:pt x="441325" y="0"/>
                  </a:lnTo>
                  <a:lnTo>
                    <a:pt x="441325" y="30480"/>
                  </a:lnTo>
                  <a:lnTo>
                    <a:pt x="415290" y="8890"/>
                  </a:lnTo>
                  <a:lnTo>
                    <a:pt x="411480" y="34925"/>
                  </a:lnTo>
                  <a:lnTo>
                    <a:pt x="407035" y="78105"/>
                  </a:lnTo>
                  <a:lnTo>
                    <a:pt x="402590" y="56515"/>
                  </a:lnTo>
                  <a:lnTo>
                    <a:pt x="393700" y="17145"/>
                  </a:lnTo>
                  <a:lnTo>
                    <a:pt x="359410" y="17145"/>
                  </a:lnTo>
                  <a:lnTo>
                    <a:pt x="363855" y="73660"/>
                  </a:lnTo>
                  <a:lnTo>
                    <a:pt x="328930" y="39370"/>
                  </a:lnTo>
                  <a:lnTo>
                    <a:pt x="298450" y="39370"/>
                  </a:lnTo>
                  <a:lnTo>
                    <a:pt x="294005" y="90805"/>
                  </a:lnTo>
                  <a:lnTo>
                    <a:pt x="264160" y="52070"/>
                  </a:lnTo>
                  <a:lnTo>
                    <a:pt x="238125" y="52070"/>
                  </a:lnTo>
                  <a:lnTo>
                    <a:pt x="220980" y="73660"/>
                  </a:lnTo>
                  <a:lnTo>
                    <a:pt x="168910" y="5651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1661" y="9058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427" y="8950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2267" y="8651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1333" y="8252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738" y="7836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01A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0203" y="8077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0291" y="7906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1172" y="7492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02A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427" y="7553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796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141" y="7361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9908" y="8556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1727" y="8425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40B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9" name="Freeform 98"/>
            <p:cNvSpPr/>
            <p:nvPr/>
          </p:nvSpPr>
          <p:spPr>
            <a:xfrm rot="20400000">
              <a:off x="10856" y="7198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1794" y="7602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9158" y="8368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9142" y="8957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5" name="Freeform 84"/>
            <p:cNvSpPr/>
            <p:nvPr/>
          </p:nvSpPr>
          <p:spPr>
            <a:xfrm rot="21060000">
              <a:off x="9297" y="8156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9757" y="8709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239716" y="1630743"/>
            <a:ext cx="306233" cy="86766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grpSp>
        <p:nvGrpSpPr>
          <p:cNvPr id="117" name="Group 116"/>
          <p:cNvGrpSpPr/>
          <p:nvPr/>
        </p:nvGrpSpPr>
        <p:grpSpPr>
          <a:xfrm>
            <a:off x="3498651" y="4024748"/>
            <a:ext cx="5694801" cy="1072383"/>
            <a:chOff x="-203" y="11240"/>
            <a:chExt cx="16284" cy="3044"/>
          </a:xfrm>
        </p:grpSpPr>
        <p:grpSp>
          <p:nvGrpSpPr>
            <p:cNvPr id="115" name="Group 114"/>
            <p:cNvGrpSpPr/>
            <p:nvPr/>
          </p:nvGrpSpPr>
          <p:grpSpPr>
            <a:xfrm>
              <a:off x="-203" y="11240"/>
              <a:ext cx="16284" cy="3044"/>
              <a:chOff x="-203" y="11240"/>
              <a:chExt cx="16284" cy="304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03" y="11264"/>
                <a:ext cx="16284" cy="3020"/>
                <a:chOff x="-203" y="11264"/>
                <a:chExt cx="16284" cy="302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-203" y="11264"/>
                  <a:ext cx="16284" cy="3021"/>
                </a:xfrm>
                <a:custGeom>
                  <a:avLst/>
                  <a:gdLst>
                    <a:gd name="connsiteX0" fmla="*/ 16241 w 16284"/>
                    <a:gd name="connsiteY0" fmla="*/ 3021 h 3021"/>
                    <a:gd name="connsiteX1" fmla="*/ 15491 w 16284"/>
                    <a:gd name="connsiteY1" fmla="*/ 1821 h 3021"/>
                    <a:gd name="connsiteX2" fmla="*/ 16284 w 16284"/>
                    <a:gd name="connsiteY2" fmla="*/ 642 h 3021"/>
                    <a:gd name="connsiteX3" fmla="*/ 14977 w 16284"/>
                    <a:gd name="connsiteY3" fmla="*/ 621 h 3021"/>
                    <a:gd name="connsiteX4" fmla="*/ 14998 w 16284"/>
                    <a:gd name="connsiteY4" fmla="*/ 0 h 3021"/>
                    <a:gd name="connsiteX5" fmla="*/ 1415 w 16284"/>
                    <a:gd name="connsiteY5" fmla="*/ 21 h 3021"/>
                    <a:gd name="connsiteX6" fmla="*/ 1436 w 16284"/>
                    <a:gd name="connsiteY6" fmla="*/ 642 h 3021"/>
                    <a:gd name="connsiteX7" fmla="*/ 0 w 16284"/>
                    <a:gd name="connsiteY7" fmla="*/ 621 h 3021"/>
                    <a:gd name="connsiteX8" fmla="*/ 793 w 16284"/>
                    <a:gd name="connsiteY8" fmla="*/ 1864 h 3021"/>
                    <a:gd name="connsiteX9" fmla="*/ 0 w 16284"/>
                    <a:gd name="connsiteY9" fmla="*/ 3000 h 3021"/>
                    <a:gd name="connsiteX10" fmla="*/ 2507 w 16284"/>
                    <a:gd name="connsiteY10" fmla="*/ 3021 h 3021"/>
                    <a:gd name="connsiteX11" fmla="*/ 1415 w 16284"/>
                    <a:gd name="connsiteY11" fmla="*/ 2357 h 3021"/>
                    <a:gd name="connsiteX12" fmla="*/ 14934 w 16284"/>
                    <a:gd name="connsiteY12" fmla="*/ 2357 h 3021"/>
                    <a:gd name="connsiteX13" fmla="*/ 13759 w 16284"/>
                    <a:gd name="connsiteY13" fmla="*/ 3021 h 3021"/>
                    <a:gd name="connsiteX14" fmla="*/ 16241 w 16284"/>
                    <a:gd name="connsiteY14" fmla="*/ 3021 h 3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284" h="3021">
                      <a:moveTo>
                        <a:pt x="16241" y="3021"/>
                      </a:moveTo>
                      <a:lnTo>
                        <a:pt x="15491" y="1821"/>
                      </a:lnTo>
                      <a:lnTo>
                        <a:pt x="16284" y="642"/>
                      </a:lnTo>
                      <a:lnTo>
                        <a:pt x="14977" y="621"/>
                      </a:lnTo>
                      <a:lnTo>
                        <a:pt x="14998" y="0"/>
                      </a:lnTo>
                      <a:lnTo>
                        <a:pt x="1415" y="21"/>
                      </a:lnTo>
                      <a:lnTo>
                        <a:pt x="1436" y="642"/>
                      </a:lnTo>
                      <a:lnTo>
                        <a:pt x="0" y="621"/>
                      </a:lnTo>
                      <a:lnTo>
                        <a:pt x="793" y="1864"/>
                      </a:lnTo>
                      <a:lnTo>
                        <a:pt x="0" y="3000"/>
                      </a:lnTo>
                      <a:lnTo>
                        <a:pt x="2507" y="3021"/>
                      </a:lnTo>
                      <a:lnTo>
                        <a:pt x="1415" y="2357"/>
                      </a:lnTo>
                      <a:lnTo>
                        <a:pt x="14934" y="2357"/>
                      </a:lnTo>
                      <a:lnTo>
                        <a:pt x="13759" y="3021"/>
                      </a:lnTo>
                      <a:lnTo>
                        <a:pt x="16241" y="3021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3930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rPr>
                    <a:t>MWEREZI</a:t>
                  </a:r>
                  <a:endParaRPr lang="en-US" altLang="zh-CN" sz="3930" b="1">
                    <a:solidFill>
                      <a:schemeClr val="bg1"/>
                    </a:solidFill>
                    <a:effectLst>
                      <a:outerShdw dist="76200" dir="2400000" algn="tl" rotWithShape="0">
                        <a:schemeClr val="accent2">
                          <a:alpha val="80000"/>
                        </a:schemeClr>
                      </a:outerShdw>
                    </a:effectLst>
                    <a:latin typeface="Arial Black" panose="020B0A04020102020204" charset="0"/>
                    <a:ea typeface="Microsoft JhengHei UI Light" panose="020B0304030504040204" charset="-120"/>
                    <a:cs typeface="Arial Black" panose="020B0A04020102020204" charset="0"/>
                    <a:sym typeface="+mn-ea"/>
                  </a:endParaRPr>
                </a:p>
                <a:p>
                  <a:pPr algn="ctr"/>
                  <a:r>
                    <a:rPr lang="en-US" altLang="zh-CN" sz="3215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rPr>
                    <a:t> </a:t>
                  </a:r>
                  <a:endParaRPr lang="en-US" altLang="zh-CN" sz="3215" b="1">
                    <a:solidFill>
                      <a:schemeClr val="bg1"/>
                    </a:solidFill>
                    <a:effectLst>
                      <a:outerShdw dist="76200" dir="2400000" algn="tl" rotWithShape="0">
                        <a:schemeClr val="accent2">
                          <a:alpha val="80000"/>
                        </a:schemeClr>
                      </a:outerShdw>
                    </a:effectLst>
                    <a:latin typeface="Arial Black" panose="020B0A04020102020204" charset="0"/>
                    <a:ea typeface="Microsoft JhengHei UI Light" panose="020B0304030504040204" charset="-120"/>
                    <a:cs typeface="Arial Black" panose="020B0A04020102020204" charset="0"/>
                    <a:sym typeface="+mn-ea"/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 rot="5640000" flipV="1">
                  <a:off x="1423" y="13383"/>
                  <a:ext cx="713" cy="1091"/>
                </a:xfrm>
                <a:custGeom>
                  <a:avLst/>
                  <a:gdLst>
                    <a:gd name="connsiteX0" fmla="*/ 0 w 803"/>
                    <a:gd name="connsiteY0" fmla="*/ 1886 h 1886"/>
                    <a:gd name="connsiteX1" fmla="*/ 96 w 803"/>
                    <a:gd name="connsiteY1" fmla="*/ 0 h 1886"/>
                    <a:gd name="connsiteX2" fmla="*/ 803 w 803"/>
                    <a:gd name="connsiteY2" fmla="*/ 1886 h 1886"/>
                    <a:gd name="connsiteX3" fmla="*/ 0 w 803"/>
                    <a:gd name="connsiteY3" fmla="*/ 1886 h 1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3" h="1886">
                      <a:moveTo>
                        <a:pt x="0" y="1886"/>
                      </a:moveTo>
                      <a:lnTo>
                        <a:pt x="96" y="0"/>
                      </a:lnTo>
                      <a:lnTo>
                        <a:pt x="803" y="1886"/>
                      </a:lnTo>
                      <a:lnTo>
                        <a:pt x="0" y="1886"/>
                      </a:lnTo>
                      <a:close/>
                    </a:path>
                  </a:pathLst>
                </a:custGeom>
                <a:solidFill>
                  <a:srgbClr val="FF6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60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 rot="5160000">
                  <a:off x="13830" y="13289"/>
                  <a:ext cx="712" cy="1240"/>
                </a:xfrm>
                <a:custGeom>
                  <a:avLst/>
                  <a:gdLst>
                    <a:gd name="connsiteX0" fmla="*/ 0 w 803"/>
                    <a:gd name="connsiteY0" fmla="*/ 1886 h 1886"/>
                    <a:gd name="connsiteX1" fmla="*/ 96 w 803"/>
                    <a:gd name="connsiteY1" fmla="*/ 0 h 1886"/>
                    <a:gd name="connsiteX2" fmla="*/ 803 w 803"/>
                    <a:gd name="connsiteY2" fmla="*/ 1886 h 1886"/>
                    <a:gd name="connsiteX3" fmla="*/ 0 w 803"/>
                    <a:gd name="connsiteY3" fmla="*/ 1886 h 1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3" h="1886">
                      <a:moveTo>
                        <a:pt x="0" y="1886"/>
                      </a:moveTo>
                      <a:lnTo>
                        <a:pt x="96" y="0"/>
                      </a:lnTo>
                      <a:lnTo>
                        <a:pt x="803" y="1886"/>
                      </a:lnTo>
                      <a:lnTo>
                        <a:pt x="0" y="1886"/>
                      </a:lnTo>
                      <a:close/>
                    </a:path>
                  </a:pathLst>
                </a:custGeom>
                <a:solidFill>
                  <a:srgbClr val="F85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60"/>
                </a:p>
              </p:txBody>
            </p:sp>
          </p:grpSp>
          <p:cxnSp>
            <p:nvCxnSpPr>
              <p:cNvPr id="113" name="Straight Connector 112"/>
              <p:cNvCxnSpPr/>
              <p:nvPr/>
            </p:nvCxnSpPr>
            <p:spPr>
              <a:xfrm>
                <a:off x="1231" y="11240"/>
                <a:ext cx="13543" cy="21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200" y="13582"/>
                <a:ext cx="13543" cy="21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 Box 115"/>
            <p:cNvSpPr txBox="1"/>
            <p:nvPr/>
          </p:nvSpPr>
          <p:spPr>
            <a:xfrm>
              <a:off x="1231" y="12786"/>
              <a:ext cx="13514" cy="883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p>
              <a:pPr algn="dist"/>
              <a:r>
                <a:rPr lang="en-US" altLang="zh-CN" sz="1430">
                  <a:gradFill>
                    <a:gsLst>
                      <a:gs pos="0">
                        <a:srgbClr val="FE4200"/>
                      </a:gs>
                      <a:gs pos="38000">
                        <a:schemeClr val="accent2"/>
                      </a:gs>
                      <a:gs pos="100000">
                        <a:srgbClr val="FE3C00"/>
                      </a:gs>
                    </a:gsLst>
                    <a:lin ang="5400000" scaled="0"/>
                  </a:gra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rPr>
                <a:t>BUSINESS MEDIATION GROUP FOUNDATION</a:t>
              </a:r>
              <a:endParaRPr lang="en-US" altLang="zh-CN" sz="1430">
                <a:gradFill>
                  <a:gsLst>
                    <a:gs pos="0">
                      <a:srgbClr val="FE4200"/>
                    </a:gs>
                    <a:gs pos="38000">
                      <a:schemeClr val="accent2"/>
                    </a:gs>
                    <a:gs pos="100000">
                      <a:srgbClr val="FE3C00"/>
                    </a:gs>
                  </a:gsLst>
                  <a:lin ang="5400000" scaled="0"/>
                </a:gradFill>
                <a:latin typeface="Impact" panose="020B0806030902050204" charset="0"/>
                <a:ea typeface="Microsoft YaHei Light" panose="020B0502040204020203" charset="-122"/>
                <a:cs typeface="Impact" panose="020B08060309020502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Freeform 27"/>
          <p:cNvSpPr/>
          <p:nvPr/>
        </p:nvSpPr>
        <p:spPr>
          <a:xfrm>
            <a:off x="4927504" y="1504001"/>
            <a:ext cx="418973" cy="126618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9" name="Freeform 28"/>
          <p:cNvSpPr/>
          <p:nvPr/>
        </p:nvSpPr>
        <p:spPr>
          <a:xfrm>
            <a:off x="5274116" y="1303079"/>
            <a:ext cx="418973" cy="126618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" name="Freeform 3"/>
          <p:cNvSpPr/>
          <p:nvPr/>
        </p:nvSpPr>
        <p:spPr>
          <a:xfrm>
            <a:off x="4658514" y="1415529"/>
            <a:ext cx="3256440" cy="3403735"/>
          </a:xfrm>
          <a:custGeom>
            <a:avLst/>
            <a:gdLst>
              <a:gd name="connsiteX0" fmla="*/ 872 w 5742"/>
              <a:gd name="connsiteY0" fmla="*/ 4607 h 6002"/>
              <a:gd name="connsiteX1" fmla="*/ 2797 w 5742"/>
              <a:gd name="connsiteY1" fmla="*/ 4075 h 6002"/>
              <a:gd name="connsiteX2" fmla="*/ 3775 w 5742"/>
              <a:gd name="connsiteY2" fmla="*/ 3723 h 6002"/>
              <a:gd name="connsiteX3" fmla="*/ 4252 w 5742"/>
              <a:gd name="connsiteY3" fmla="*/ 3194 h 6002"/>
              <a:gd name="connsiteX4" fmla="*/ 3354 w 5742"/>
              <a:gd name="connsiteY4" fmla="*/ 2712 h 6002"/>
              <a:gd name="connsiteX5" fmla="*/ 2297 w 5742"/>
              <a:gd name="connsiteY5" fmla="*/ 2557 h 6002"/>
              <a:gd name="connsiteX6" fmla="*/ 1472 w 5742"/>
              <a:gd name="connsiteY6" fmla="*/ 2402 h 6002"/>
              <a:gd name="connsiteX7" fmla="*/ 884 w 5742"/>
              <a:gd name="connsiteY7" fmla="*/ 2220 h 6002"/>
              <a:gd name="connsiteX8" fmla="*/ 304 w 5742"/>
              <a:gd name="connsiteY8" fmla="*/ 1911 h 6002"/>
              <a:gd name="connsiteX9" fmla="*/ 72 w 5742"/>
              <a:gd name="connsiteY9" fmla="*/ 1293 h 6002"/>
              <a:gd name="connsiteX10" fmla="*/ 727 w 5742"/>
              <a:gd name="connsiteY10" fmla="*/ 611 h 6002"/>
              <a:gd name="connsiteX11" fmla="*/ 1684 w 5742"/>
              <a:gd name="connsiteY11" fmla="*/ 0 h 6002"/>
              <a:gd name="connsiteX12" fmla="*/ 1313 w 5742"/>
              <a:gd name="connsiteY12" fmla="*/ 403 h 6002"/>
              <a:gd name="connsiteX13" fmla="*/ 877 w 5742"/>
              <a:gd name="connsiteY13" fmla="*/ 784 h 6002"/>
              <a:gd name="connsiteX14" fmla="*/ 462 w 5742"/>
              <a:gd name="connsiteY14" fmla="*/ 1323 h 6002"/>
              <a:gd name="connsiteX15" fmla="*/ 862 w 5742"/>
              <a:gd name="connsiteY15" fmla="*/ 1787 h 6002"/>
              <a:gd name="connsiteX16" fmla="*/ 1579 w 5742"/>
              <a:gd name="connsiteY16" fmla="*/ 1970 h 6002"/>
              <a:gd name="connsiteX17" fmla="*/ 2098 w 5742"/>
              <a:gd name="connsiteY17" fmla="*/ 2036 h 6002"/>
              <a:gd name="connsiteX18" fmla="*/ 2757 w 5742"/>
              <a:gd name="connsiteY18" fmla="*/ 2104 h 6002"/>
              <a:gd name="connsiteX19" fmla="*/ 3702 w 5742"/>
              <a:gd name="connsiteY19" fmla="*/ 2246 h 6002"/>
              <a:gd name="connsiteX20" fmla="*/ 4641 w 5742"/>
              <a:gd name="connsiteY20" fmla="*/ 2468 h 6002"/>
              <a:gd name="connsiteX21" fmla="*/ 5451 w 5742"/>
              <a:gd name="connsiteY21" fmla="*/ 2879 h 6002"/>
              <a:gd name="connsiteX22" fmla="*/ 5738 w 5742"/>
              <a:gd name="connsiteY22" fmla="*/ 3766 h 6002"/>
              <a:gd name="connsiteX23" fmla="*/ 5483 w 5742"/>
              <a:gd name="connsiteY23" fmla="*/ 4453 h 6002"/>
              <a:gd name="connsiteX24" fmla="*/ 4815 w 5742"/>
              <a:gd name="connsiteY24" fmla="*/ 5185 h 6002"/>
              <a:gd name="connsiteX25" fmla="*/ 3736 w 5742"/>
              <a:gd name="connsiteY25" fmla="*/ 5985 h 6002"/>
              <a:gd name="connsiteX26" fmla="*/ 1774 w 5742"/>
              <a:gd name="connsiteY26" fmla="*/ 5463 h 6002"/>
              <a:gd name="connsiteX27" fmla="*/ 872 w 5742"/>
              <a:gd name="connsiteY27" fmla="*/ 4607 h 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42" h="6002">
                <a:moveTo>
                  <a:pt x="872" y="4607"/>
                </a:moveTo>
                <a:lnTo>
                  <a:pt x="2797" y="4075"/>
                </a:lnTo>
                <a:lnTo>
                  <a:pt x="3775" y="3723"/>
                </a:lnTo>
                <a:cubicBezTo>
                  <a:pt x="3833" y="3673"/>
                  <a:pt x="4252" y="3549"/>
                  <a:pt x="4252" y="3194"/>
                </a:cubicBezTo>
                <a:cubicBezTo>
                  <a:pt x="4252" y="2839"/>
                  <a:pt x="3401" y="2739"/>
                  <a:pt x="3354" y="2712"/>
                </a:cubicBezTo>
                <a:cubicBezTo>
                  <a:pt x="3177" y="2665"/>
                  <a:pt x="2490" y="2570"/>
                  <a:pt x="2297" y="2557"/>
                </a:cubicBezTo>
                <a:cubicBezTo>
                  <a:pt x="2104" y="2543"/>
                  <a:pt x="1659" y="2441"/>
                  <a:pt x="1472" y="2402"/>
                </a:cubicBezTo>
                <a:cubicBezTo>
                  <a:pt x="1286" y="2362"/>
                  <a:pt x="1084" y="2307"/>
                  <a:pt x="884" y="2220"/>
                </a:cubicBezTo>
                <a:cubicBezTo>
                  <a:pt x="683" y="2132"/>
                  <a:pt x="498" y="2047"/>
                  <a:pt x="304" y="1911"/>
                </a:cubicBezTo>
                <a:cubicBezTo>
                  <a:pt x="111" y="1775"/>
                  <a:pt x="-119" y="1625"/>
                  <a:pt x="72" y="1293"/>
                </a:cubicBezTo>
                <a:cubicBezTo>
                  <a:pt x="263" y="960"/>
                  <a:pt x="590" y="703"/>
                  <a:pt x="727" y="611"/>
                </a:cubicBezTo>
                <a:cubicBezTo>
                  <a:pt x="864" y="519"/>
                  <a:pt x="1481" y="56"/>
                  <a:pt x="1684" y="0"/>
                </a:cubicBezTo>
                <a:cubicBezTo>
                  <a:pt x="1713" y="65"/>
                  <a:pt x="1429" y="310"/>
                  <a:pt x="1313" y="403"/>
                </a:cubicBezTo>
                <a:cubicBezTo>
                  <a:pt x="1197" y="496"/>
                  <a:pt x="983" y="680"/>
                  <a:pt x="877" y="784"/>
                </a:cubicBezTo>
                <a:cubicBezTo>
                  <a:pt x="771" y="888"/>
                  <a:pt x="471" y="1147"/>
                  <a:pt x="462" y="1323"/>
                </a:cubicBezTo>
                <a:cubicBezTo>
                  <a:pt x="452" y="1499"/>
                  <a:pt x="656" y="1698"/>
                  <a:pt x="862" y="1787"/>
                </a:cubicBezTo>
                <a:cubicBezTo>
                  <a:pt x="1069" y="1875"/>
                  <a:pt x="1445" y="1951"/>
                  <a:pt x="1579" y="1970"/>
                </a:cubicBezTo>
                <a:cubicBezTo>
                  <a:pt x="1714" y="1989"/>
                  <a:pt x="2054" y="2028"/>
                  <a:pt x="2098" y="2036"/>
                </a:cubicBezTo>
                <a:cubicBezTo>
                  <a:pt x="2514" y="2072"/>
                  <a:pt x="2550" y="2082"/>
                  <a:pt x="2757" y="2104"/>
                </a:cubicBezTo>
                <a:cubicBezTo>
                  <a:pt x="2964" y="2127"/>
                  <a:pt x="3193" y="2158"/>
                  <a:pt x="3702" y="2246"/>
                </a:cubicBezTo>
                <a:cubicBezTo>
                  <a:pt x="4211" y="2335"/>
                  <a:pt x="4456" y="2418"/>
                  <a:pt x="4641" y="2468"/>
                </a:cubicBezTo>
                <a:cubicBezTo>
                  <a:pt x="4825" y="2518"/>
                  <a:pt x="5238" y="2651"/>
                  <a:pt x="5451" y="2879"/>
                </a:cubicBezTo>
                <a:cubicBezTo>
                  <a:pt x="5666" y="3110"/>
                  <a:pt x="5766" y="3602"/>
                  <a:pt x="5738" y="3766"/>
                </a:cubicBezTo>
                <a:cubicBezTo>
                  <a:pt x="5708" y="3930"/>
                  <a:pt x="5602" y="4283"/>
                  <a:pt x="5483" y="4453"/>
                </a:cubicBezTo>
                <a:cubicBezTo>
                  <a:pt x="5363" y="4623"/>
                  <a:pt x="5336" y="4780"/>
                  <a:pt x="4815" y="5185"/>
                </a:cubicBezTo>
                <a:cubicBezTo>
                  <a:pt x="4294" y="5589"/>
                  <a:pt x="4449" y="5901"/>
                  <a:pt x="3736" y="5985"/>
                </a:cubicBezTo>
                <a:cubicBezTo>
                  <a:pt x="3022" y="6068"/>
                  <a:pt x="2420" y="5840"/>
                  <a:pt x="1774" y="5463"/>
                </a:cubicBezTo>
                <a:cubicBezTo>
                  <a:pt x="1128" y="5085"/>
                  <a:pt x="1027" y="4924"/>
                  <a:pt x="872" y="4607"/>
                </a:cubicBezTo>
                <a:close/>
              </a:path>
            </a:pathLst>
          </a:custGeom>
          <a:gradFill>
            <a:gsLst>
              <a:gs pos="51000">
                <a:srgbClr val="8C7914">
                  <a:alpha val="100000"/>
                </a:srgbClr>
              </a:gs>
              <a:gs pos="1000">
                <a:schemeClr val="accent4">
                  <a:lumMod val="20000"/>
                  <a:lumOff val="80000"/>
                </a:schemeClr>
              </a:gs>
              <a:gs pos="35000">
                <a:srgbClr val="FFDA10"/>
              </a:gs>
              <a:gs pos="71000">
                <a:srgbClr val="4B2206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2" name="Freeform 1"/>
          <p:cNvSpPr/>
          <p:nvPr/>
        </p:nvSpPr>
        <p:spPr>
          <a:xfrm>
            <a:off x="4671495" y="1415529"/>
            <a:ext cx="1778235" cy="1513018"/>
          </a:xfrm>
          <a:custGeom>
            <a:avLst/>
            <a:gdLst>
              <a:gd name="connsiteX0" fmla="*/ 2987 w 3135"/>
              <a:gd name="connsiteY0" fmla="*/ 2668 h 2668"/>
              <a:gd name="connsiteX1" fmla="*/ 2297 w 3135"/>
              <a:gd name="connsiteY1" fmla="*/ 2557 h 2668"/>
              <a:gd name="connsiteX2" fmla="*/ 1472 w 3135"/>
              <a:gd name="connsiteY2" fmla="*/ 2402 h 2668"/>
              <a:gd name="connsiteX3" fmla="*/ 884 w 3135"/>
              <a:gd name="connsiteY3" fmla="*/ 2220 h 2668"/>
              <a:gd name="connsiteX4" fmla="*/ 304 w 3135"/>
              <a:gd name="connsiteY4" fmla="*/ 1911 h 2668"/>
              <a:gd name="connsiteX5" fmla="*/ 72 w 3135"/>
              <a:gd name="connsiteY5" fmla="*/ 1293 h 2668"/>
              <a:gd name="connsiteX6" fmla="*/ 727 w 3135"/>
              <a:gd name="connsiteY6" fmla="*/ 611 h 2668"/>
              <a:gd name="connsiteX7" fmla="*/ 1684 w 3135"/>
              <a:gd name="connsiteY7" fmla="*/ 0 h 2668"/>
              <a:gd name="connsiteX8" fmla="*/ 1313 w 3135"/>
              <a:gd name="connsiteY8" fmla="*/ 403 h 2668"/>
              <a:gd name="connsiteX9" fmla="*/ 877 w 3135"/>
              <a:gd name="connsiteY9" fmla="*/ 784 h 2668"/>
              <a:gd name="connsiteX10" fmla="*/ 462 w 3135"/>
              <a:gd name="connsiteY10" fmla="*/ 1323 h 2668"/>
              <a:gd name="connsiteX11" fmla="*/ 862 w 3135"/>
              <a:gd name="connsiteY11" fmla="*/ 1787 h 2668"/>
              <a:gd name="connsiteX12" fmla="*/ 1579 w 3135"/>
              <a:gd name="connsiteY12" fmla="*/ 1970 h 2668"/>
              <a:gd name="connsiteX13" fmla="*/ 2098 w 3135"/>
              <a:gd name="connsiteY13" fmla="*/ 2036 h 2668"/>
              <a:gd name="connsiteX14" fmla="*/ 2757 w 3135"/>
              <a:gd name="connsiteY14" fmla="*/ 2104 h 2668"/>
              <a:gd name="connsiteX15" fmla="*/ 3136 w 3135"/>
              <a:gd name="connsiteY15" fmla="*/ 2135 h 2668"/>
              <a:gd name="connsiteX16" fmla="*/ 2987 w 3135"/>
              <a:gd name="connsiteY16" fmla="*/ 2668 h 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36" h="2668">
                <a:moveTo>
                  <a:pt x="2987" y="2668"/>
                </a:moveTo>
                <a:cubicBezTo>
                  <a:pt x="2810" y="2621"/>
                  <a:pt x="2490" y="2570"/>
                  <a:pt x="2297" y="2557"/>
                </a:cubicBezTo>
                <a:cubicBezTo>
                  <a:pt x="2104" y="2543"/>
                  <a:pt x="1659" y="2441"/>
                  <a:pt x="1472" y="2402"/>
                </a:cubicBezTo>
                <a:cubicBezTo>
                  <a:pt x="1286" y="2362"/>
                  <a:pt x="1084" y="2307"/>
                  <a:pt x="884" y="2220"/>
                </a:cubicBezTo>
                <a:cubicBezTo>
                  <a:pt x="683" y="2132"/>
                  <a:pt x="498" y="2047"/>
                  <a:pt x="304" y="1911"/>
                </a:cubicBezTo>
                <a:cubicBezTo>
                  <a:pt x="111" y="1775"/>
                  <a:pt x="-119" y="1625"/>
                  <a:pt x="72" y="1293"/>
                </a:cubicBezTo>
                <a:cubicBezTo>
                  <a:pt x="263" y="960"/>
                  <a:pt x="590" y="703"/>
                  <a:pt x="727" y="611"/>
                </a:cubicBezTo>
                <a:cubicBezTo>
                  <a:pt x="864" y="519"/>
                  <a:pt x="1481" y="56"/>
                  <a:pt x="1684" y="0"/>
                </a:cubicBezTo>
                <a:cubicBezTo>
                  <a:pt x="1713" y="65"/>
                  <a:pt x="1429" y="310"/>
                  <a:pt x="1313" y="403"/>
                </a:cubicBezTo>
                <a:cubicBezTo>
                  <a:pt x="1197" y="496"/>
                  <a:pt x="983" y="680"/>
                  <a:pt x="877" y="784"/>
                </a:cubicBezTo>
                <a:cubicBezTo>
                  <a:pt x="771" y="888"/>
                  <a:pt x="471" y="1147"/>
                  <a:pt x="462" y="1323"/>
                </a:cubicBezTo>
                <a:cubicBezTo>
                  <a:pt x="452" y="1499"/>
                  <a:pt x="656" y="1698"/>
                  <a:pt x="862" y="1787"/>
                </a:cubicBezTo>
                <a:cubicBezTo>
                  <a:pt x="1069" y="1875"/>
                  <a:pt x="1445" y="1951"/>
                  <a:pt x="1579" y="1970"/>
                </a:cubicBezTo>
                <a:cubicBezTo>
                  <a:pt x="1714" y="1989"/>
                  <a:pt x="2054" y="2028"/>
                  <a:pt x="2098" y="2036"/>
                </a:cubicBezTo>
                <a:cubicBezTo>
                  <a:pt x="2514" y="2072"/>
                  <a:pt x="2550" y="2082"/>
                  <a:pt x="2757" y="2104"/>
                </a:cubicBezTo>
                <a:cubicBezTo>
                  <a:pt x="2964" y="2127"/>
                  <a:pt x="2627" y="2047"/>
                  <a:pt x="3136" y="2135"/>
                </a:cubicBezTo>
                <a:lnTo>
                  <a:pt x="2987" y="2668"/>
                </a:lnTo>
                <a:close/>
              </a:path>
            </a:pathLst>
          </a:custGeom>
          <a:blipFill rotWithShape="1">
            <a:blip r:embed="rId1">
              <a:alphaModFix amt="54000"/>
            </a:blip>
            <a:stretch>
              <a:fillRect l="-2000" t="-10000" r="-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54" name="Text Box 53"/>
          <p:cNvSpPr txBox="1"/>
          <p:nvPr/>
        </p:nvSpPr>
        <p:spPr>
          <a:xfrm>
            <a:off x="2671155" y="5110563"/>
            <a:ext cx="7687613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2140">
                <a:solidFill>
                  <a:srgbClr val="1B6433"/>
                </a:solidFill>
                <a:latin typeface="Impact" panose="020B0806030902050204" charset="0"/>
                <a:ea typeface="Microsoft JhengHei UI Light" panose="020B0304030504040204" charset="-120"/>
                <a:cs typeface="Impact" panose="020B0806030902050204" charset="0"/>
              </a:rPr>
              <a:t>“Cross Business Mediation &amp; Wholistic poverty Eradication</a:t>
            </a:r>
            <a:r>
              <a:rPr lang="en-US" sz="2855">
                <a:solidFill>
                  <a:srgbClr val="1B6433"/>
                </a:solidFill>
                <a:latin typeface="Impact" panose="020B0806030902050204" charset="0"/>
                <a:ea typeface="Microsoft JhengHei UI Light" panose="020B0304030504040204" charset="-120"/>
                <a:cs typeface="Impact" panose="020B0806030902050204" charset="0"/>
              </a:rPr>
              <a:t>”</a:t>
            </a:r>
            <a:endParaRPr lang="en-US" sz="2855">
              <a:solidFill>
                <a:srgbClr val="1B6433"/>
              </a:solidFill>
              <a:latin typeface="Impact" panose="020B0806030902050204" charset="0"/>
              <a:ea typeface="Microsoft JhengHei UI Light" panose="020B0304030504040204" charset="-120"/>
              <a:cs typeface="Impact" panose="020B080603090205020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5" y="620741"/>
            <a:ext cx="3854567" cy="3772905"/>
          </a:xfrm>
          <a:prstGeom prst="ellipse">
            <a:avLst/>
          </a:prstGeom>
          <a:noFill/>
          <a:ln w="120650">
            <a:solidFill>
              <a:srgbClr val="FE95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10"/>
          </a:p>
        </p:txBody>
      </p:sp>
      <p:sp>
        <p:nvSpPr>
          <p:cNvPr id="65" name="Oval 64"/>
          <p:cNvSpPr/>
          <p:nvPr/>
        </p:nvSpPr>
        <p:spPr>
          <a:xfrm>
            <a:off x="4448614" y="801646"/>
            <a:ext cx="3854567" cy="3772905"/>
          </a:xfrm>
          <a:prstGeom prst="ellipse">
            <a:avLst/>
          </a:prstGeom>
          <a:noFill/>
          <a:ln w="1206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10"/>
          </a:p>
        </p:txBody>
      </p:sp>
      <p:sp>
        <p:nvSpPr>
          <p:cNvPr id="66" name="Oval 65"/>
          <p:cNvSpPr/>
          <p:nvPr/>
        </p:nvSpPr>
        <p:spPr>
          <a:xfrm>
            <a:off x="4448614" y="712611"/>
            <a:ext cx="3854567" cy="3772905"/>
          </a:xfrm>
          <a:prstGeom prst="ellipse">
            <a:avLst/>
          </a:prstGeom>
          <a:noFill/>
          <a:ln w="12065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10"/>
          </a:p>
        </p:txBody>
      </p:sp>
      <p:grpSp>
        <p:nvGrpSpPr>
          <p:cNvPr id="106" name="Group 105"/>
          <p:cNvGrpSpPr/>
          <p:nvPr/>
        </p:nvGrpSpPr>
        <p:grpSpPr>
          <a:xfrm>
            <a:off x="5258997" y="1036424"/>
            <a:ext cx="2526423" cy="2365367"/>
            <a:chOff x="9142" y="7198"/>
            <a:chExt cx="4455" cy="4171"/>
          </a:xfrm>
        </p:grpSpPr>
        <p:sp>
          <p:nvSpPr>
            <p:cNvPr id="78" name="Freeform 77"/>
            <p:cNvSpPr/>
            <p:nvPr/>
          </p:nvSpPr>
          <p:spPr>
            <a:xfrm>
              <a:off x="9436" y="7891"/>
              <a:ext cx="4050" cy="1887"/>
            </a:xfrm>
            <a:custGeom>
              <a:avLst/>
              <a:gdLst>
                <a:gd name="connsiteX0" fmla="*/ 110 w 4050"/>
                <a:gd name="connsiteY0" fmla="*/ 521 h 1887"/>
                <a:gd name="connsiteX1" fmla="*/ 0 w 4050"/>
                <a:gd name="connsiteY1" fmla="*/ 671 h 1887"/>
                <a:gd name="connsiteX2" fmla="*/ 16 w 4050"/>
                <a:gd name="connsiteY2" fmla="*/ 719 h 1887"/>
                <a:gd name="connsiteX3" fmla="*/ 39 w 4050"/>
                <a:gd name="connsiteY3" fmla="*/ 735 h 1887"/>
                <a:gd name="connsiteX4" fmla="*/ 31 w 4050"/>
                <a:gd name="connsiteY4" fmla="*/ 798 h 1887"/>
                <a:gd name="connsiteX5" fmla="*/ 47 w 4050"/>
                <a:gd name="connsiteY5" fmla="*/ 829 h 1887"/>
                <a:gd name="connsiteX6" fmla="*/ 95 w 4050"/>
                <a:gd name="connsiteY6" fmla="*/ 892 h 1887"/>
                <a:gd name="connsiteX7" fmla="*/ 245 w 4050"/>
                <a:gd name="connsiteY7" fmla="*/ 1098 h 1887"/>
                <a:gd name="connsiteX8" fmla="*/ 205 w 4050"/>
                <a:gd name="connsiteY8" fmla="*/ 1437 h 1887"/>
                <a:gd name="connsiteX9" fmla="*/ 364 w 4050"/>
                <a:gd name="connsiteY9" fmla="*/ 1556 h 1887"/>
                <a:gd name="connsiteX10" fmla="*/ 197 w 4050"/>
                <a:gd name="connsiteY10" fmla="*/ 1611 h 1887"/>
                <a:gd name="connsiteX11" fmla="*/ 221 w 4050"/>
                <a:gd name="connsiteY11" fmla="*/ 1721 h 1887"/>
                <a:gd name="connsiteX12" fmla="*/ 229 w 4050"/>
                <a:gd name="connsiteY12" fmla="*/ 1769 h 1887"/>
                <a:gd name="connsiteX13" fmla="*/ 387 w 4050"/>
                <a:gd name="connsiteY13" fmla="*/ 1787 h 1887"/>
                <a:gd name="connsiteX14" fmla="*/ 583 w 4050"/>
                <a:gd name="connsiteY14" fmla="*/ 1695 h 1887"/>
                <a:gd name="connsiteX15" fmla="*/ 583 w 4050"/>
                <a:gd name="connsiteY15" fmla="*/ 1856 h 1887"/>
                <a:gd name="connsiteX16" fmla="*/ 702 w 4050"/>
                <a:gd name="connsiteY16" fmla="*/ 1887 h 1887"/>
                <a:gd name="connsiteX17" fmla="*/ 773 w 4050"/>
                <a:gd name="connsiteY17" fmla="*/ 1792 h 1887"/>
                <a:gd name="connsiteX18" fmla="*/ 845 w 4050"/>
                <a:gd name="connsiteY18" fmla="*/ 1698 h 1887"/>
                <a:gd name="connsiteX19" fmla="*/ 979 w 4050"/>
                <a:gd name="connsiteY19" fmla="*/ 1706 h 1887"/>
                <a:gd name="connsiteX20" fmla="*/ 1089 w 4050"/>
                <a:gd name="connsiteY20" fmla="*/ 1706 h 1887"/>
                <a:gd name="connsiteX21" fmla="*/ 1302 w 4050"/>
                <a:gd name="connsiteY21" fmla="*/ 1713 h 1887"/>
                <a:gd name="connsiteX22" fmla="*/ 1516 w 4050"/>
                <a:gd name="connsiteY22" fmla="*/ 1666 h 1887"/>
                <a:gd name="connsiteX23" fmla="*/ 1745 w 4050"/>
                <a:gd name="connsiteY23" fmla="*/ 1642 h 1887"/>
                <a:gd name="connsiteX24" fmla="*/ 1847 w 4050"/>
                <a:gd name="connsiteY24" fmla="*/ 1674 h 1887"/>
                <a:gd name="connsiteX25" fmla="*/ 2021 w 4050"/>
                <a:gd name="connsiteY25" fmla="*/ 1690 h 1887"/>
                <a:gd name="connsiteX26" fmla="*/ 2226 w 4050"/>
                <a:gd name="connsiteY26" fmla="*/ 1682 h 1887"/>
                <a:gd name="connsiteX27" fmla="*/ 2487 w 4050"/>
                <a:gd name="connsiteY27" fmla="*/ 1524 h 1887"/>
                <a:gd name="connsiteX28" fmla="*/ 2708 w 4050"/>
                <a:gd name="connsiteY28" fmla="*/ 1311 h 1887"/>
                <a:gd name="connsiteX29" fmla="*/ 2708 w 4050"/>
                <a:gd name="connsiteY29" fmla="*/ 1271 h 1887"/>
                <a:gd name="connsiteX30" fmla="*/ 2763 w 4050"/>
                <a:gd name="connsiteY30" fmla="*/ 1271 h 1887"/>
                <a:gd name="connsiteX31" fmla="*/ 2842 w 4050"/>
                <a:gd name="connsiteY31" fmla="*/ 1303 h 1887"/>
                <a:gd name="connsiteX32" fmla="*/ 3118 w 4050"/>
                <a:gd name="connsiteY32" fmla="*/ 1248 h 1887"/>
                <a:gd name="connsiteX33" fmla="*/ 3134 w 4050"/>
                <a:gd name="connsiteY33" fmla="*/ 1279 h 1887"/>
                <a:gd name="connsiteX34" fmla="*/ 3245 w 4050"/>
                <a:gd name="connsiteY34" fmla="*/ 1311 h 1887"/>
                <a:gd name="connsiteX35" fmla="*/ 3379 w 4050"/>
                <a:gd name="connsiteY35" fmla="*/ 1335 h 1887"/>
                <a:gd name="connsiteX36" fmla="*/ 3505 w 4050"/>
                <a:gd name="connsiteY36" fmla="*/ 1358 h 1887"/>
                <a:gd name="connsiteX37" fmla="*/ 3647 w 4050"/>
                <a:gd name="connsiteY37" fmla="*/ 1271 h 1887"/>
                <a:gd name="connsiteX38" fmla="*/ 3742 w 4050"/>
                <a:gd name="connsiteY38" fmla="*/ 1256 h 1887"/>
                <a:gd name="connsiteX39" fmla="*/ 3773 w 4050"/>
                <a:gd name="connsiteY39" fmla="*/ 1256 h 1887"/>
                <a:gd name="connsiteX40" fmla="*/ 3766 w 4050"/>
                <a:gd name="connsiteY40" fmla="*/ 1153 h 1887"/>
                <a:gd name="connsiteX41" fmla="*/ 3916 w 4050"/>
                <a:gd name="connsiteY41" fmla="*/ 1074 h 1887"/>
                <a:gd name="connsiteX42" fmla="*/ 3995 w 4050"/>
                <a:gd name="connsiteY42" fmla="*/ 1058 h 1887"/>
                <a:gd name="connsiteX43" fmla="*/ 4034 w 4050"/>
                <a:gd name="connsiteY43" fmla="*/ 956 h 1887"/>
                <a:gd name="connsiteX44" fmla="*/ 4050 w 4050"/>
                <a:gd name="connsiteY44" fmla="*/ 892 h 1887"/>
                <a:gd name="connsiteX45" fmla="*/ 4010 w 4050"/>
                <a:gd name="connsiteY45" fmla="*/ 861 h 1887"/>
                <a:gd name="connsiteX46" fmla="*/ 3947 w 4050"/>
                <a:gd name="connsiteY46" fmla="*/ 853 h 1887"/>
                <a:gd name="connsiteX47" fmla="*/ 3845 w 4050"/>
                <a:gd name="connsiteY47" fmla="*/ 853 h 1887"/>
                <a:gd name="connsiteX48" fmla="*/ 3829 w 4050"/>
                <a:gd name="connsiteY48" fmla="*/ 790 h 1887"/>
                <a:gd name="connsiteX49" fmla="*/ 3837 w 4050"/>
                <a:gd name="connsiteY49" fmla="*/ 719 h 1887"/>
                <a:gd name="connsiteX50" fmla="*/ 3766 w 4050"/>
                <a:gd name="connsiteY50" fmla="*/ 648 h 1887"/>
                <a:gd name="connsiteX51" fmla="*/ 3623 w 4050"/>
                <a:gd name="connsiteY51" fmla="*/ 640 h 1887"/>
                <a:gd name="connsiteX52" fmla="*/ 3608 w 4050"/>
                <a:gd name="connsiteY52" fmla="*/ 616 h 1887"/>
                <a:gd name="connsiteX53" fmla="*/ 3552 w 4050"/>
                <a:gd name="connsiteY53" fmla="*/ 521 h 1887"/>
                <a:gd name="connsiteX54" fmla="*/ 3505 w 4050"/>
                <a:gd name="connsiteY54" fmla="*/ 458 h 1887"/>
                <a:gd name="connsiteX55" fmla="*/ 3245 w 4050"/>
                <a:gd name="connsiteY55" fmla="*/ 348 h 1887"/>
                <a:gd name="connsiteX56" fmla="*/ 2392 w 4050"/>
                <a:gd name="connsiteY56" fmla="*/ 0 h 1887"/>
                <a:gd name="connsiteX57" fmla="*/ 2187 w 4050"/>
                <a:gd name="connsiteY57" fmla="*/ 56 h 1887"/>
                <a:gd name="connsiteX58" fmla="*/ 1689 w 4050"/>
                <a:gd name="connsiteY58" fmla="*/ 111 h 1887"/>
                <a:gd name="connsiteX59" fmla="*/ 1310 w 4050"/>
                <a:gd name="connsiteY59" fmla="*/ 87 h 1887"/>
                <a:gd name="connsiteX60" fmla="*/ 1058 w 4050"/>
                <a:gd name="connsiteY60" fmla="*/ 206 h 1887"/>
                <a:gd name="connsiteX61" fmla="*/ 821 w 4050"/>
                <a:gd name="connsiteY61" fmla="*/ 356 h 1887"/>
                <a:gd name="connsiteX62" fmla="*/ 481 w 4050"/>
                <a:gd name="connsiteY62" fmla="*/ 403 h 1887"/>
                <a:gd name="connsiteX63" fmla="*/ 379 w 4050"/>
                <a:gd name="connsiteY63" fmla="*/ 403 h 1887"/>
                <a:gd name="connsiteX64" fmla="*/ 268 w 4050"/>
                <a:gd name="connsiteY64" fmla="*/ 435 h 1887"/>
                <a:gd name="connsiteX65" fmla="*/ 166 w 4050"/>
                <a:gd name="connsiteY65" fmla="*/ 474 h 1887"/>
                <a:gd name="connsiteX66" fmla="*/ 110 w 4050"/>
                <a:gd name="connsiteY66" fmla="*/ 521 h 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50" h="1887">
                  <a:moveTo>
                    <a:pt x="110" y="521"/>
                  </a:moveTo>
                  <a:lnTo>
                    <a:pt x="0" y="671"/>
                  </a:lnTo>
                  <a:lnTo>
                    <a:pt x="16" y="719"/>
                  </a:lnTo>
                  <a:lnTo>
                    <a:pt x="39" y="735"/>
                  </a:lnTo>
                  <a:lnTo>
                    <a:pt x="31" y="798"/>
                  </a:lnTo>
                  <a:lnTo>
                    <a:pt x="47" y="829"/>
                  </a:lnTo>
                  <a:lnTo>
                    <a:pt x="95" y="892"/>
                  </a:lnTo>
                  <a:lnTo>
                    <a:pt x="245" y="1098"/>
                  </a:lnTo>
                  <a:lnTo>
                    <a:pt x="205" y="1437"/>
                  </a:lnTo>
                  <a:lnTo>
                    <a:pt x="364" y="1556"/>
                  </a:lnTo>
                  <a:lnTo>
                    <a:pt x="197" y="1611"/>
                  </a:lnTo>
                  <a:lnTo>
                    <a:pt x="221" y="1721"/>
                  </a:lnTo>
                  <a:cubicBezTo>
                    <a:pt x="223" y="1737"/>
                    <a:pt x="201" y="1764"/>
                    <a:pt x="229" y="1769"/>
                  </a:cubicBezTo>
                  <a:cubicBezTo>
                    <a:pt x="257" y="1774"/>
                    <a:pt x="316" y="1802"/>
                    <a:pt x="387" y="1787"/>
                  </a:cubicBezTo>
                  <a:cubicBezTo>
                    <a:pt x="458" y="1772"/>
                    <a:pt x="547" y="1714"/>
                    <a:pt x="583" y="1695"/>
                  </a:cubicBezTo>
                  <a:cubicBezTo>
                    <a:pt x="581" y="1727"/>
                    <a:pt x="559" y="1818"/>
                    <a:pt x="583" y="1856"/>
                  </a:cubicBezTo>
                  <a:cubicBezTo>
                    <a:pt x="607" y="1894"/>
                    <a:pt x="678" y="1884"/>
                    <a:pt x="702" y="1887"/>
                  </a:cubicBezTo>
                  <a:cubicBezTo>
                    <a:pt x="726" y="1890"/>
                    <a:pt x="749" y="1823"/>
                    <a:pt x="773" y="1792"/>
                  </a:cubicBezTo>
                  <a:lnTo>
                    <a:pt x="845" y="1698"/>
                  </a:lnTo>
                  <a:lnTo>
                    <a:pt x="979" y="1706"/>
                  </a:lnTo>
                  <a:lnTo>
                    <a:pt x="1089" y="1706"/>
                  </a:lnTo>
                  <a:lnTo>
                    <a:pt x="1302" y="1713"/>
                  </a:lnTo>
                  <a:lnTo>
                    <a:pt x="1516" y="1666"/>
                  </a:lnTo>
                  <a:lnTo>
                    <a:pt x="1745" y="1642"/>
                  </a:lnTo>
                  <a:lnTo>
                    <a:pt x="1847" y="1674"/>
                  </a:lnTo>
                  <a:lnTo>
                    <a:pt x="2021" y="1690"/>
                  </a:lnTo>
                  <a:lnTo>
                    <a:pt x="2226" y="1682"/>
                  </a:lnTo>
                  <a:lnTo>
                    <a:pt x="2487" y="1524"/>
                  </a:lnTo>
                  <a:lnTo>
                    <a:pt x="2708" y="1311"/>
                  </a:lnTo>
                  <a:lnTo>
                    <a:pt x="2708" y="1271"/>
                  </a:lnTo>
                  <a:lnTo>
                    <a:pt x="2763" y="1271"/>
                  </a:lnTo>
                  <a:lnTo>
                    <a:pt x="2842" y="1303"/>
                  </a:lnTo>
                  <a:lnTo>
                    <a:pt x="3118" y="1248"/>
                  </a:lnTo>
                  <a:lnTo>
                    <a:pt x="3134" y="1279"/>
                  </a:lnTo>
                  <a:lnTo>
                    <a:pt x="3245" y="1311"/>
                  </a:lnTo>
                  <a:lnTo>
                    <a:pt x="3379" y="1335"/>
                  </a:lnTo>
                  <a:lnTo>
                    <a:pt x="3505" y="1358"/>
                  </a:lnTo>
                  <a:lnTo>
                    <a:pt x="3647" y="1271"/>
                  </a:lnTo>
                  <a:lnTo>
                    <a:pt x="3742" y="1256"/>
                  </a:lnTo>
                  <a:lnTo>
                    <a:pt x="3773" y="1256"/>
                  </a:lnTo>
                  <a:lnTo>
                    <a:pt x="3766" y="1153"/>
                  </a:lnTo>
                  <a:lnTo>
                    <a:pt x="3916" y="1074"/>
                  </a:lnTo>
                  <a:lnTo>
                    <a:pt x="3995" y="1058"/>
                  </a:lnTo>
                  <a:lnTo>
                    <a:pt x="4034" y="956"/>
                  </a:lnTo>
                  <a:lnTo>
                    <a:pt x="4050" y="892"/>
                  </a:lnTo>
                  <a:lnTo>
                    <a:pt x="4010" y="861"/>
                  </a:lnTo>
                  <a:lnTo>
                    <a:pt x="3947" y="853"/>
                  </a:lnTo>
                  <a:lnTo>
                    <a:pt x="3845" y="853"/>
                  </a:lnTo>
                  <a:lnTo>
                    <a:pt x="3829" y="790"/>
                  </a:lnTo>
                  <a:lnTo>
                    <a:pt x="3837" y="719"/>
                  </a:lnTo>
                  <a:lnTo>
                    <a:pt x="3766" y="648"/>
                  </a:lnTo>
                  <a:lnTo>
                    <a:pt x="3623" y="640"/>
                  </a:lnTo>
                  <a:lnTo>
                    <a:pt x="3608" y="616"/>
                  </a:lnTo>
                  <a:lnTo>
                    <a:pt x="3552" y="521"/>
                  </a:lnTo>
                  <a:lnTo>
                    <a:pt x="3505" y="458"/>
                  </a:lnTo>
                  <a:lnTo>
                    <a:pt x="3245" y="348"/>
                  </a:lnTo>
                  <a:lnTo>
                    <a:pt x="2392" y="0"/>
                  </a:lnTo>
                  <a:lnTo>
                    <a:pt x="2187" y="56"/>
                  </a:lnTo>
                  <a:lnTo>
                    <a:pt x="1689" y="111"/>
                  </a:lnTo>
                  <a:lnTo>
                    <a:pt x="1310" y="87"/>
                  </a:lnTo>
                  <a:lnTo>
                    <a:pt x="1058" y="206"/>
                  </a:lnTo>
                  <a:lnTo>
                    <a:pt x="821" y="356"/>
                  </a:lnTo>
                  <a:lnTo>
                    <a:pt x="481" y="403"/>
                  </a:lnTo>
                  <a:lnTo>
                    <a:pt x="379" y="403"/>
                  </a:lnTo>
                  <a:lnTo>
                    <a:pt x="268" y="435"/>
                  </a:lnTo>
                  <a:lnTo>
                    <a:pt x="166" y="474"/>
                  </a:lnTo>
                  <a:lnTo>
                    <a:pt x="110" y="521"/>
                  </a:lnTo>
                  <a:close/>
                </a:path>
              </a:pathLst>
            </a:custGeom>
            <a:solidFill>
              <a:srgbClr val="1B64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9629" y="7629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0930" y="7336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9757" y="7727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0930" y="7778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10583" y="8832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40B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1613" y="9158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225" y="8635"/>
              <a:ext cx="2264" cy="2734"/>
              <a:chOff x="5184" y="8671"/>
              <a:chExt cx="2264" cy="273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5184" y="8671"/>
                <a:ext cx="2264" cy="2734"/>
              </a:xfrm>
              <a:custGeom>
                <a:avLst/>
                <a:gdLst>
                  <a:gd name="connisteX0" fmla="*/ 887730 w 1437640"/>
                  <a:gd name="connsiteY0" fmla="*/ 1701165 h 1736090"/>
                  <a:gd name="connisteX1" fmla="*/ 800735 w 1437640"/>
                  <a:gd name="connsiteY1" fmla="*/ 1636395 h 1736090"/>
                  <a:gd name="connisteX2" fmla="*/ 757555 w 1437640"/>
                  <a:gd name="connsiteY2" fmla="*/ 1528445 h 1736090"/>
                  <a:gd name="connisteX3" fmla="*/ 723265 w 1437640"/>
                  <a:gd name="connsiteY3" fmla="*/ 1281430 h 1736090"/>
                  <a:gd name="connisteX4" fmla="*/ 714375 w 1437640"/>
                  <a:gd name="connsiteY4" fmla="*/ 1112520 h 1736090"/>
                  <a:gd name="connisteX5" fmla="*/ 714375 w 1437640"/>
                  <a:gd name="connsiteY5" fmla="*/ 1078230 h 1736090"/>
                  <a:gd name="connisteX6" fmla="*/ 753110 w 1437640"/>
                  <a:gd name="connsiteY6" fmla="*/ 1017270 h 1736090"/>
                  <a:gd name="connisteX7" fmla="*/ 861695 w 1437640"/>
                  <a:gd name="connsiteY7" fmla="*/ 948055 h 1736090"/>
                  <a:gd name="connisteX8" fmla="*/ 900430 w 1437640"/>
                  <a:gd name="connsiteY8" fmla="*/ 943610 h 1736090"/>
                  <a:gd name="connisteX9" fmla="*/ 1061085 w 1437640"/>
                  <a:gd name="connsiteY9" fmla="*/ 974090 h 1736090"/>
                  <a:gd name="connisteX10" fmla="*/ 1035050 w 1437640"/>
                  <a:gd name="connsiteY10" fmla="*/ 960755 h 1736090"/>
                  <a:gd name="connisteX11" fmla="*/ 969645 w 1437640"/>
                  <a:gd name="connsiteY11" fmla="*/ 917575 h 1736090"/>
                  <a:gd name="connisteX12" fmla="*/ 943610 w 1437640"/>
                  <a:gd name="connsiteY12" fmla="*/ 887730 h 1736090"/>
                  <a:gd name="connisteX13" fmla="*/ 961390 w 1437640"/>
                  <a:gd name="connsiteY13" fmla="*/ 865505 h 1736090"/>
                  <a:gd name="connisteX14" fmla="*/ 1047750 w 1437640"/>
                  <a:gd name="connsiteY14" fmla="*/ 800735 h 1736090"/>
                  <a:gd name="connisteX15" fmla="*/ 1078230 w 1437640"/>
                  <a:gd name="connsiteY15" fmla="*/ 762000 h 1736090"/>
                  <a:gd name="connisteX16" fmla="*/ 1138555 w 1437640"/>
                  <a:gd name="connsiteY16" fmla="*/ 731520 h 1736090"/>
                  <a:gd name="connisteX17" fmla="*/ 1329055 w 1437640"/>
                  <a:gd name="connsiteY17" fmla="*/ 584200 h 1736090"/>
                  <a:gd name="connisteX18" fmla="*/ 1437640 w 1437640"/>
                  <a:gd name="connsiteY18" fmla="*/ 480695 h 1736090"/>
                  <a:gd name="connisteX19" fmla="*/ 1419860 w 1437640"/>
                  <a:gd name="connsiteY19" fmla="*/ 476250 h 1736090"/>
                  <a:gd name="connisteX20" fmla="*/ 1407160 w 1437640"/>
                  <a:gd name="connsiteY20" fmla="*/ 476250 h 1736090"/>
                  <a:gd name="connisteX21" fmla="*/ 1316355 w 1437640"/>
                  <a:gd name="connsiteY21" fmla="*/ 567055 h 1736090"/>
                  <a:gd name="connisteX22" fmla="*/ 1203960 w 1437640"/>
                  <a:gd name="connsiteY22" fmla="*/ 645160 h 1736090"/>
                  <a:gd name="connisteX23" fmla="*/ 1143000 w 1437640"/>
                  <a:gd name="connsiteY23" fmla="*/ 657860 h 1736090"/>
                  <a:gd name="connisteX24" fmla="*/ 1116965 w 1437640"/>
                  <a:gd name="connsiteY24" fmla="*/ 662305 h 1736090"/>
                  <a:gd name="connisteX25" fmla="*/ 1116965 w 1437640"/>
                  <a:gd name="connsiteY25" fmla="*/ 601980 h 1736090"/>
                  <a:gd name="connisteX26" fmla="*/ 1138555 w 1437640"/>
                  <a:gd name="connsiteY26" fmla="*/ 493395 h 1736090"/>
                  <a:gd name="connisteX27" fmla="*/ 1073785 w 1437640"/>
                  <a:gd name="connsiteY27" fmla="*/ 519430 h 1736090"/>
                  <a:gd name="connisteX28" fmla="*/ 1073785 w 1437640"/>
                  <a:gd name="connsiteY28" fmla="*/ 593090 h 1736090"/>
                  <a:gd name="connisteX29" fmla="*/ 1073785 w 1437640"/>
                  <a:gd name="connsiteY29" fmla="*/ 631825 h 1736090"/>
                  <a:gd name="connisteX30" fmla="*/ 1013460 w 1437640"/>
                  <a:gd name="connsiteY30" fmla="*/ 714375 h 1736090"/>
                  <a:gd name="connisteX31" fmla="*/ 904875 w 1437640"/>
                  <a:gd name="connsiteY31" fmla="*/ 792480 h 1736090"/>
                  <a:gd name="connisteX32" fmla="*/ 770890 w 1437640"/>
                  <a:gd name="connsiteY32" fmla="*/ 852805 h 1736090"/>
                  <a:gd name="connisteX33" fmla="*/ 705485 w 1437640"/>
                  <a:gd name="connsiteY33" fmla="*/ 865505 h 1736090"/>
                  <a:gd name="connisteX34" fmla="*/ 671195 w 1437640"/>
                  <a:gd name="connsiteY34" fmla="*/ 840105 h 1736090"/>
                  <a:gd name="connisteX35" fmla="*/ 671195 w 1437640"/>
                  <a:gd name="connsiteY35" fmla="*/ 800735 h 1736090"/>
                  <a:gd name="connisteX36" fmla="*/ 654050 w 1437640"/>
                  <a:gd name="connsiteY36" fmla="*/ 666750 h 1736090"/>
                  <a:gd name="connisteX37" fmla="*/ 636270 w 1437640"/>
                  <a:gd name="connsiteY37" fmla="*/ 575945 h 1736090"/>
                  <a:gd name="connisteX38" fmla="*/ 614680 w 1437640"/>
                  <a:gd name="connsiteY38" fmla="*/ 393700 h 1736090"/>
                  <a:gd name="connisteX39" fmla="*/ 614680 w 1437640"/>
                  <a:gd name="connsiteY39" fmla="*/ 268605 h 1736090"/>
                  <a:gd name="connisteX40" fmla="*/ 645160 w 1437640"/>
                  <a:gd name="connsiteY40" fmla="*/ 164465 h 1736090"/>
                  <a:gd name="connisteX41" fmla="*/ 705485 w 1437640"/>
                  <a:gd name="connsiteY41" fmla="*/ 73660 h 1736090"/>
                  <a:gd name="connisteX42" fmla="*/ 766445 w 1437640"/>
                  <a:gd name="connsiteY42" fmla="*/ 47625 h 1736090"/>
                  <a:gd name="connisteX43" fmla="*/ 870585 w 1437640"/>
                  <a:gd name="connsiteY43" fmla="*/ 60325 h 1736090"/>
                  <a:gd name="connisteX44" fmla="*/ 922020 w 1437640"/>
                  <a:gd name="connsiteY44" fmla="*/ 81915 h 1736090"/>
                  <a:gd name="connisteX45" fmla="*/ 926465 w 1437640"/>
                  <a:gd name="connsiteY45" fmla="*/ 69215 h 1736090"/>
                  <a:gd name="connisteX46" fmla="*/ 870585 w 1437640"/>
                  <a:gd name="connsiteY46" fmla="*/ 55880 h 1736090"/>
                  <a:gd name="connisteX47" fmla="*/ 831215 w 1437640"/>
                  <a:gd name="connsiteY47" fmla="*/ 21590 h 1736090"/>
                  <a:gd name="connisteX48" fmla="*/ 766445 w 1437640"/>
                  <a:gd name="connsiteY48" fmla="*/ 0 h 1736090"/>
                  <a:gd name="connisteX49" fmla="*/ 718820 w 1437640"/>
                  <a:gd name="connsiteY49" fmla="*/ 12700 h 1736090"/>
                  <a:gd name="connisteX50" fmla="*/ 558800 w 1437640"/>
                  <a:gd name="connsiteY50" fmla="*/ 86360 h 1736090"/>
                  <a:gd name="connisteX51" fmla="*/ 493395 w 1437640"/>
                  <a:gd name="connsiteY51" fmla="*/ 81915 h 1736090"/>
                  <a:gd name="connisteX52" fmla="*/ 467360 w 1437640"/>
                  <a:gd name="connsiteY52" fmla="*/ 207645 h 1736090"/>
                  <a:gd name="connisteX53" fmla="*/ 467360 w 1437640"/>
                  <a:gd name="connsiteY53" fmla="*/ 320040 h 1736090"/>
                  <a:gd name="connisteX54" fmla="*/ 471805 w 1437640"/>
                  <a:gd name="connsiteY54" fmla="*/ 419735 h 1736090"/>
                  <a:gd name="connisteX55" fmla="*/ 424180 w 1437640"/>
                  <a:gd name="connsiteY55" fmla="*/ 493395 h 1736090"/>
                  <a:gd name="connisteX56" fmla="*/ 415925 w 1437640"/>
                  <a:gd name="connsiteY56" fmla="*/ 523875 h 1736090"/>
                  <a:gd name="connisteX57" fmla="*/ 342265 w 1437640"/>
                  <a:gd name="connsiteY57" fmla="*/ 506730 h 1736090"/>
                  <a:gd name="connisteX58" fmla="*/ 242570 w 1437640"/>
                  <a:gd name="connsiteY58" fmla="*/ 445770 h 1736090"/>
                  <a:gd name="connisteX59" fmla="*/ 207645 w 1437640"/>
                  <a:gd name="connsiteY59" fmla="*/ 385445 h 1736090"/>
                  <a:gd name="connisteX60" fmla="*/ 190500 w 1437640"/>
                  <a:gd name="connsiteY60" fmla="*/ 324485 h 1736090"/>
                  <a:gd name="connisteX61" fmla="*/ 168910 w 1437640"/>
                  <a:gd name="connsiteY61" fmla="*/ 324485 h 1736090"/>
                  <a:gd name="connisteX62" fmla="*/ 168910 w 1437640"/>
                  <a:gd name="connsiteY62" fmla="*/ 376555 h 1736090"/>
                  <a:gd name="connisteX63" fmla="*/ 164465 w 1437640"/>
                  <a:gd name="connsiteY63" fmla="*/ 407035 h 1736090"/>
                  <a:gd name="connisteX64" fmla="*/ 138430 w 1437640"/>
                  <a:gd name="connsiteY64" fmla="*/ 411480 h 1736090"/>
                  <a:gd name="connisteX65" fmla="*/ 69215 w 1437640"/>
                  <a:gd name="connsiteY65" fmla="*/ 381000 h 1736090"/>
                  <a:gd name="connisteX66" fmla="*/ 0 w 1437640"/>
                  <a:gd name="connsiteY66" fmla="*/ 346075 h 1736090"/>
                  <a:gd name="connisteX67" fmla="*/ 0 w 1437640"/>
                  <a:gd name="connsiteY67" fmla="*/ 367665 h 1736090"/>
                  <a:gd name="connisteX68" fmla="*/ 104140 w 1437640"/>
                  <a:gd name="connsiteY68" fmla="*/ 445770 h 1736090"/>
                  <a:gd name="connisteX69" fmla="*/ 203835 w 1437640"/>
                  <a:gd name="connsiteY69" fmla="*/ 488950 h 1736090"/>
                  <a:gd name="connisteX70" fmla="*/ 290195 w 1437640"/>
                  <a:gd name="connsiteY70" fmla="*/ 554355 h 1736090"/>
                  <a:gd name="connisteX71" fmla="*/ 363855 w 1437640"/>
                  <a:gd name="connsiteY71" fmla="*/ 653415 h 1736090"/>
                  <a:gd name="connisteX72" fmla="*/ 389890 w 1437640"/>
                  <a:gd name="connsiteY72" fmla="*/ 740410 h 1736090"/>
                  <a:gd name="connisteX73" fmla="*/ 385445 w 1437640"/>
                  <a:gd name="connsiteY73" fmla="*/ 831215 h 1736090"/>
                  <a:gd name="connisteX74" fmla="*/ 385445 w 1437640"/>
                  <a:gd name="connsiteY74" fmla="*/ 900430 h 1736090"/>
                  <a:gd name="connisteX75" fmla="*/ 389890 w 1437640"/>
                  <a:gd name="connsiteY75" fmla="*/ 974090 h 1736090"/>
                  <a:gd name="connisteX76" fmla="*/ 368300 w 1437640"/>
                  <a:gd name="connsiteY76" fmla="*/ 1043305 h 1736090"/>
                  <a:gd name="connisteX77" fmla="*/ 372110 w 1437640"/>
                  <a:gd name="connsiteY77" fmla="*/ 1155700 h 1736090"/>
                  <a:gd name="connisteX78" fmla="*/ 342265 w 1437640"/>
                  <a:gd name="connsiteY78" fmla="*/ 1281430 h 1736090"/>
                  <a:gd name="connisteX79" fmla="*/ 324485 w 1437640"/>
                  <a:gd name="connsiteY79" fmla="*/ 1324610 h 1736090"/>
                  <a:gd name="connisteX80" fmla="*/ 316230 w 1437640"/>
                  <a:gd name="connsiteY80" fmla="*/ 1433195 h 1736090"/>
                  <a:gd name="connisteX81" fmla="*/ 290195 w 1437640"/>
                  <a:gd name="connsiteY81" fmla="*/ 1545590 h 1736090"/>
                  <a:gd name="connisteX82" fmla="*/ 290195 w 1437640"/>
                  <a:gd name="connsiteY82" fmla="*/ 1588770 h 1736090"/>
                  <a:gd name="connisteX83" fmla="*/ 247015 w 1437640"/>
                  <a:gd name="connsiteY83" fmla="*/ 1645285 h 1736090"/>
                  <a:gd name="connisteX84" fmla="*/ 147320 w 1437640"/>
                  <a:gd name="connsiteY84" fmla="*/ 1710055 h 1736090"/>
                  <a:gd name="connisteX85" fmla="*/ 56515 w 1437640"/>
                  <a:gd name="connsiteY85" fmla="*/ 1722755 h 1736090"/>
                  <a:gd name="connisteX86" fmla="*/ 86360 w 1437640"/>
                  <a:gd name="connsiteY86" fmla="*/ 1736090 h 1736090"/>
                  <a:gd name="connisteX87" fmla="*/ 138430 w 1437640"/>
                  <a:gd name="connsiteY87" fmla="*/ 1722755 h 1736090"/>
                  <a:gd name="connisteX88" fmla="*/ 229235 w 1437640"/>
                  <a:gd name="connsiteY88" fmla="*/ 1710055 h 1736090"/>
                  <a:gd name="connisteX89" fmla="*/ 333375 w 1437640"/>
                  <a:gd name="connsiteY89" fmla="*/ 1675130 h 1736090"/>
                  <a:gd name="connisteX90" fmla="*/ 389890 w 1437640"/>
                  <a:gd name="connsiteY90" fmla="*/ 1692910 h 1736090"/>
                  <a:gd name="connisteX91" fmla="*/ 415925 w 1437640"/>
                  <a:gd name="connsiteY91" fmla="*/ 1736090 h 1736090"/>
                  <a:gd name="connisteX92" fmla="*/ 485140 w 1437640"/>
                  <a:gd name="connsiteY92" fmla="*/ 1736090 h 1736090"/>
                  <a:gd name="connisteX93" fmla="*/ 480695 w 1437640"/>
                  <a:gd name="connsiteY93" fmla="*/ 1692910 h 1736090"/>
                  <a:gd name="connisteX94" fmla="*/ 502285 w 1437640"/>
                  <a:gd name="connsiteY94" fmla="*/ 1684020 h 1736090"/>
                  <a:gd name="connisteX95" fmla="*/ 567055 w 1437640"/>
                  <a:gd name="connsiteY95" fmla="*/ 1705610 h 1736090"/>
                  <a:gd name="connisteX96" fmla="*/ 657860 w 1437640"/>
                  <a:gd name="connsiteY96" fmla="*/ 1722755 h 1736090"/>
                  <a:gd name="connisteX97" fmla="*/ 731520 w 1437640"/>
                  <a:gd name="connsiteY97" fmla="*/ 1722755 h 1736090"/>
                  <a:gd name="connisteX98" fmla="*/ 731520 w 1437640"/>
                  <a:gd name="connsiteY98" fmla="*/ 1692910 h 1736090"/>
                  <a:gd name="connisteX99" fmla="*/ 714375 w 1437640"/>
                  <a:gd name="connsiteY99" fmla="*/ 1675130 h 1736090"/>
                  <a:gd name="connisteX100" fmla="*/ 740410 w 1437640"/>
                  <a:gd name="connsiteY100" fmla="*/ 1701165 h 1736090"/>
                  <a:gd name="connisteX101" fmla="*/ 852805 w 1437640"/>
                  <a:gd name="connsiteY101" fmla="*/ 1705610 h 1736090"/>
                  <a:gd name="connisteX102" fmla="*/ 974090 w 1437640"/>
                  <a:gd name="connsiteY102" fmla="*/ 1710055 h 1736090"/>
                  <a:gd name="connisteX103" fmla="*/ 926465 w 1437640"/>
                  <a:gd name="connsiteY103" fmla="*/ 1701165 h 1736090"/>
                  <a:gd name="connisteX104" fmla="*/ 887730 w 1437640"/>
                  <a:gd name="connsiteY104" fmla="*/ 1701165 h 173609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  <a:cxn ang="0">
                    <a:pos x="connisteX71" y="connsiteY71"/>
                  </a:cxn>
                  <a:cxn ang="0">
                    <a:pos x="connisteX72" y="connsiteY72"/>
                  </a:cxn>
                  <a:cxn ang="0">
                    <a:pos x="connisteX73" y="connsiteY73"/>
                  </a:cxn>
                  <a:cxn ang="0">
                    <a:pos x="connisteX74" y="connsiteY74"/>
                  </a:cxn>
                  <a:cxn ang="0">
                    <a:pos x="connisteX75" y="connsiteY75"/>
                  </a:cxn>
                  <a:cxn ang="0">
                    <a:pos x="connisteX76" y="connsiteY76"/>
                  </a:cxn>
                  <a:cxn ang="0">
                    <a:pos x="connisteX77" y="connsiteY77"/>
                  </a:cxn>
                  <a:cxn ang="0">
                    <a:pos x="connisteX78" y="connsiteY78"/>
                  </a:cxn>
                  <a:cxn ang="0">
                    <a:pos x="connisteX79" y="connsiteY79"/>
                  </a:cxn>
                  <a:cxn ang="0">
                    <a:pos x="connisteX80" y="connsiteY80"/>
                  </a:cxn>
                  <a:cxn ang="0">
                    <a:pos x="connisteX81" y="connsiteY81"/>
                  </a:cxn>
                  <a:cxn ang="0">
                    <a:pos x="connisteX82" y="connsiteY82"/>
                  </a:cxn>
                  <a:cxn ang="0">
                    <a:pos x="connisteX83" y="connsiteY83"/>
                  </a:cxn>
                  <a:cxn ang="0">
                    <a:pos x="connisteX84" y="connsiteY84"/>
                  </a:cxn>
                  <a:cxn ang="0">
                    <a:pos x="connisteX85" y="connsiteY85"/>
                  </a:cxn>
                  <a:cxn ang="0">
                    <a:pos x="connisteX86" y="connsiteY86"/>
                  </a:cxn>
                  <a:cxn ang="0">
                    <a:pos x="connisteX87" y="connsiteY87"/>
                  </a:cxn>
                  <a:cxn ang="0">
                    <a:pos x="connisteX88" y="connsiteY88"/>
                  </a:cxn>
                  <a:cxn ang="0">
                    <a:pos x="connisteX89" y="connsiteY89"/>
                  </a:cxn>
                  <a:cxn ang="0">
                    <a:pos x="connisteX90" y="connsiteY90"/>
                  </a:cxn>
                  <a:cxn ang="0">
                    <a:pos x="connisteX91" y="connsiteY91"/>
                  </a:cxn>
                  <a:cxn ang="0">
                    <a:pos x="connisteX92" y="connsiteY92"/>
                  </a:cxn>
                  <a:cxn ang="0">
                    <a:pos x="connisteX93" y="connsiteY93"/>
                  </a:cxn>
                  <a:cxn ang="0">
                    <a:pos x="connisteX94" y="connsiteY94"/>
                  </a:cxn>
                  <a:cxn ang="0">
                    <a:pos x="connisteX95" y="connsiteY95"/>
                  </a:cxn>
                  <a:cxn ang="0">
                    <a:pos x="connisteX96" y="connsiteY96"/>
                  </a:cxn>
                  <a:cxn ang="0">
                    <a:pos x="connisteX97" y="connsiteY97"/>
                  </a:cxn>
                  <a:cxn ang="0">
                    <a:pos x="connisteX98" y="connsiteY98"/>
                  </a:cxn>
                  <a:cxn ang="0">
                    <a:pos x="connisteX99" y="connsiteY99"/>
                  </a:cxn>
                  <a:cxn ang="0">
                    <a:pos x="connisteX100" y="connsiteY100"/>
                  </a:cxn>
                  <a:cxn ang="0">
                    <a:pos x="connisteX101" y="connsiteY101"/>
                  </a:cxn>
                  <a:cxn ang="0">
                    <a:pos x="connisteX102" y="connsiteY102"/>
                  </a:cxn>
                  <a:cxn ang="0">
                    <a:pos x="connisteX103" y="connsiteY103"/>
                  </a:cxn>
                  <a:cxn ang="0">
                    <a:pos x="connisteX104" y="connsiteY104"/>
                  </a:cxn>
                </a:cxnLst>
                <a:rect l="l" t="t" r="r" b="b"/>
                <a:pathLst>
                  <a:path w="1437640" h="1736090">
                    <a:moveTo>
                      <a:pt x="887730" y="1701165"/>
                    </a:moveTo>
                    <a:lnTo>
                      <a:pt x="800735" y="1636395"/>
                    </a:lnTo>
                    <a:lnTo>
                      <a:pt x="757555" y="1528445"/>
                    </a:lnTo>
                    <a:lnTo>
                      <a:pt x="723265" y="1281430"/>
                    </a:lnTo>
                    <a:lnTo>
                      <a:pt x="714375" y="1112520"/>
                    </a:lnTo>
                    <a:lnTo>
                      <a:pt x="714375" y="1078230"/>
                    </a:lnTo>
                    <a:lnTo>
                      <a:pt x="753110" y="1017270"/>
                    </a:lnTo>
                    <a:lnTo>
                      <a:pt x="861695" y="948055"/>
                    </a:lnTo>
                    <a:lnTo>
                      <a:pt x="900430" y="943610"/>
                    </a:lnTo>
                    <a:lnTo>
                      <a:pt x="1061085" y="974090"/>
                    </a:lnTo>
                    <a:lnTo>
                      <a:pt x="1035050" y="960755"/>
                    </a:lnTo>
                    <a:lnTo>
                      <a:pt x="969645" y="917575"/>
                    </a:lnTo>
                    <a:lnTo>
                      <a:pt x="943610" y="887730"/>
                    </a:lnTo>
                    <a:lnTo>
                      <a:pt x="961390" y="865505"/>
                    </a:lnTo>
                    <a:lnTo>
                      <a:pt x="1047750" y="800735"/>
                    </a:lnTo>
                    <a:lnTo>
                      <a:pt x="1078230" y="762000"/>
                    </a:lnTo>
                    <a:lnTo>
                      <a:pt x="1138555" y="731520"/>
                    </a:lnTo>
                    <a:lnTo>
                      <a:pt x="1329055" y="584200"/>
                    </a:lnTo>
                    <a:lnTo>
                      <a:pt x="1437640" y="480695"/>
                    </a:lnTo>
                    <a:lnTo>
                      <a:pt x="1419860" y="476250"/>
                    </a:lnTo>
                    <a:lnTo>
                      <a:pt x="1407160" y="476250"/>
                    </a:lnTo>
                    <a:lnTo>
                      <a:pt x="1316355" y="567055"/>
                    </a:lnTo>
                    <a:lnTo>
                      <a:pt x="1203960" y="645160"/>
                    </a:lnTo>
                    <a:lnTo>
                      <a:pt x="1143000" y="657860"/>
                    </a:lnTo>
                    <a:lnTo>
                      <a:pt x="1116965" y="662305"/>
                    </a:lnTo>
                    <a:lnTo>
                      <a:pt x="1116965" y="601980"/>
                    </a:lnTo>
                    <a:lnTo>
                      <a:pt x="1138555" y="493395"/>
                    </a:lnTo>
                    <a:lnTo>
                      <a:pt x="1073785" y="519430"/>
                    </a:lnTo>
                    <a:lnTo>
                      <a:pt x="1073785" y="593090"/>
                    </a:lnTo>
                    <a:lnTo>
                      <a:pt x="1073785" y="631825"/>
                    </a:lnTo>
                    <a:lnTo>
                      <a:pt x="1013460" y="714375"/>
                    </a:lnTo>
                    <a:lnTo>
                      <a:pt x="904875" y="792480"/>
                    </a:lnTo>
                    <a:lnTo>
                      <a:pt x="770890" y="852805"/>
                    </a:lnTo>
                    <a:lnTo>
                      <a:pt x="705485" y="865505"/>
                    </a:lnTo>
                    <a:lnTo>
                      <a:pt x="671195" y="840105"/>
                    </a:lnTo>
                    <a:lnTo>
                      <a:pt x="671195" y="800735"/>
                    </a:lnTo>
                    <a:lnTo>
                      <a:pt x="654050" y="666750"/>
                    </a:lnTo>
                    <a:lnTo>
                      <a:pt x="636270" y="575945"/>
                    </a:lnTo>
                    <a:lnTo>
                      <a:pt x="614680" y="393700"/>
                    </a:lnTo>
                    <a:lnTo>
                      <a:pt x="614680" y="268605"/>
                    </a:lnTo>
                    <a:lnTo>
                      <a:pt x="645160" y="164465"/>
                    </a:lnTo>
                    <a:lnTo>
                      <a:pt x="705485" y="73660"/>
                    </a:lnTo>
                    <a:lnTo>
                      <a:pt x="766445" y="47625"/>
                    </a:lnTo>
                    <a:lnTo>
                      <a:pt x="870585" y="60325"/>
                    </a:lnTo>
                    <a:lnTo>
                      <a:pt x="922020" y="81915"/>
                    </a:lnTo>
                    <a:lnTo>
                      <a:pt x="926465" y="69215"/>
                    </a:lnTo>
                    <a:lnTo>
                      <a:pt x="870585" y="55880"/>
                    </a:lnTo>
                    <a:lnTo>
                      <a:pt x="831215" y="21590"/>
                    </a:lnTo>
                    <a:lnTo>
                      <a:pt x="766445" y="0"/>
                    </a:lnTo>
                    <a:lnTo>
                      <a:pt x="718820" y="12700"/>
                    </a:lnTo>
                    <a:lnTo>
                      <a:pt x="558800" y="86360"/>
                    </a:lnTo>
                    <a:lnTo>
                      <a:pt x="493395" y="81915"/>
                    </a:lnTo>
                    <a:lnTo>
                      <a:pt x="467360" y="207645"/>
                    </a:lnTo>
                    <a:lnTo>
                      <a:pt x="467360" y="320040"/>
                    </a:lnTo>
                    <a:lnTo>
                      <a:pt x="471805" y="419735"/>
                    </a:lnTo>
                    <a:lnTo>
                      <a:pt x="424180" y="493395"/>
                    </a:lnTo>
                    <a:lnTo>
                      <a:pt x="415925" y="523875"/>
                    </a:lnTo>
                    <a:lnTo>
                      <a:pt x="342265" y="506730"/>
                    </a:lnTo>
                    <a:lnTo>
                      <a:pt x="242570" y="445770"/>
                    </a:lnTo>
                    <a:lnTo>
                      <a:pt x="207645" y="385445"/>
                    </a:lnTo>
                    <a:lnTo>
                      <a:pt x="190500" y="324485"/>
                    </a:lnTo>
                    <a:lnTo>
                      <a:pt x="168910" y="324485"/>
                    </a:lnTo>
                    <a:lnTo>
                      <a:pt x="168910" y="376555"/>
                    </a:lnTo>
                    <a:lnTo>
                      <a:pt x="164465" y="407035"/>
                    </a:lnTo>
                    <a:lnTo>
                      <a:pt x="138430" y="411480"/>
                    </a:lnTo>
                    <a:lnTo>
                      <a:pt x="69215" y="381000"/>
                    </a:lnTo>
                    <a:lnTo>
                      <a:pt x="0" y="346075"/>
                    </a:lnTo>
                    <a:lnTo>
                      <a:pt x="0" y="367665"/>
                    </a:lnTo>
                    <a:lnTo>
                      <a:pt x="104140" y="445770"/>
                    </a:lnTo>
                    <a:lnTo>
                      <a:pt x="203835" y="488950"/>
                    </a:lnTo>
                    <a:lnTo>
                      <a:pt x="290195" y="554355"/>
                    </a:lnTo>
                    <a:lnTo>
                      <a:pt x="363855" y="653415"/>
                    </a:lnTo>
                    <a:lnTo>
                      <a:pt x="389890" y="740410"/>
                    </a:lnTo>
                    <a:lnTo>
                      <a:pt x="385445" y="831215"/>
                    </a:lnTo>
                    <a:lnTo>
                      <a:pt x="385445" y="900430"/>
                    </a:lnTo>
                    <a:lnTo>
                      <a:pt x="389890" y="974090"/>
                    </a:lnTo>
                    <a:lnTo>
                      <a:pt x="368300" y="1043305"/>
                    </a:lnTo>
                    <a:lnTo>
                      <a:pt x="372110" y="1155700"/>
                    </a:lnTo>
                    <a:lnTo>
                      <a:pt x="342265" y="1281430"/>
                    </a:lnTo>
                    <a:lnTo>
                      <a:pt x="324485" y="1324610"/>
                    </a:lnTo>
                    <a:lnTo>
                      <a:pt x="316230" y="1433195"/>
                    </a:lnTo>
                    <a:lnTo>
                      <a:pt x="290195" y="1545590"/>
                    </a:lnTo>
                    <a:lnTo>
                      <a:pt x="290195" y="1588770"/>
                    </a:lnTo>
                    <a:lnTo>
                      <a:pt x="247015" y="1645285"/>
                    </a:lnTo>
                    <a:lnTo>
                      <a:pt x="147320" y="1710055"/>
                    </a:lnTo>
                    <a:lnTo>
                      <a:pt x="56515" y="1722755"/>
                    </a:lnTo>
                    <a:lnTo>
                      <a:pt x="86360" y="1736090"/>
                    </a:lnTo>
                    <a:lnTo>
                      <a:pt x="138430" y="1722755"/>
                    </a:lnTo>
                    <a:lnTo>
                      <a:pt x="229235" y="1710055"/>
                    </a:lnTo>
                    <a:lnTo>
                      <a:pt x="333375" y="1675130"/>
                    </a:lnTo>
                    <a:lnTo>
                      <a:pt x="389890" y="1692910"/>
                    </a:lnTo>
                    <a:lnTo>
                      <a:pt x="415925" y="1736090"/>
                    </a:lnTo>
                    <a:lnTo>
                      <a:pt x="485140" y="1736090"/>
                    </a:lnTo>
                    <a:lnTo>
                      <a:pt x="480695" y="1692910"/>
                    </a:lnTo>
                    <a:lnTo>
                      <a:pt x="502285" y="1684020"/>
                    </a:lnTo>
                    <a:lnTo>
                      <a:pt x="567055" y="1705610"/>
                    </a:lnTo>
                    <a:lnTo>
                      <a:pt x="657860" y="1722755"/>
                    </a:lnTo>
                    <a:lnTo>
                      <a:pt x="731520" y="1722755"/>
                    </a:lnTo>
                    <a:lnTo>
                      <a:pt x="731520" y="1692910"/>
                    </a:lnTo>
                    <a:lnTo>
                      <a:pt x="714375" y="1675130"/>
                    </a:lnTo>
                    <a:lnTo>
                      <a:pt x="740410" y="1701165"/>
                    </a:lnTo>
                    <a:lnTo>
                      <a:pt x="852805" y="1705610"/>
                    </a:lnTo>
                    <a:lnTo>
                      <a:pt x="974090" y="1710055"/>
                    </a:lnTo>
                    <a:lnTo>
                      <a:pt x="926465" y="1701165"/>
                    </a:lnTo>
                    <a:lnTo>
                      <a:pt x="887730" y="1701165"/>
                    </a:lnTo>
                    <a:close/>
                  </a:path>
                </a:pathLst>
              </a:custGeom>
              <a:solidFill>
                <a:srgbClr val="463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5797" y="9473"/>
                <a:ext cx="518" cy="1929"/>
              </a:xfrm>
              <a:custGeom>
                <a:avLst/>
                <a:gdLst>
                  <a:gd name="connisteX0" fmla="*/ 328930 w 328930"/>
                  <a:gd name="connsiteY0" fmla="*/ 1177290 h 1224915"/>
                  <a:gd name="connisteX1" fmla="*/ 225425 w 328930"/>
                  <a:gd name="connsiteY1" fmla="*/ 1064895 h 1224915"/>
                  <a:gd name="connisteX2" fmla="*/ 177800 w 328930"/>
                  <a:gd name="connsiteY2" fmla="*/ 939165 h 1224915"/>
                  <a:gd name="connisteX3" fmla="*/ 138430 w 328930"/>
                  <a:gd name="connsiteY3" fmla="*/ 779145 h 1224915"/>
                  <a:gd name="connisteX4" fmla="*/ 182245 w 328930"/>
                  <a:gd name="connsiteY4" fmla="*/ 471805 h 1224915"/>
                  <a:gd name="connisteX5" fmla="*/ 277495 w 328930"/>
                  <a:gd name="connsiteY5" fmla="*/ 424180 h 1224915"/>
                  <a:gd name="connisteX6" fmla="*/ 229870 w 328930"/>
                  <a:gd name="connsiteY6" fmla="*/ 385445 h 1224915"/>
                  <a:gd name="connisteX7" fmla="*/ 164465 w 328930"/>
                  <a:gd name="connsiteY7" fmla="*/ 281305 h 1224915"/>
                  <a:gd name="connisteX8" fmla="*/ 160655 w 328930"/>
                  <a:gd name="connsiteY8" fmla="*/ 95250 h 1224915"/>
                  <a:gd name="connisteX9" fmla="*/ 156210 w 328930"/>
                  <a:gd name="connsiteY9" fmla="*/ 0 h 1224915"/>
                  <a:gd name="connisteX10" fmla="*/ 130175 w 328930"/>
                  <a:gd name="connsiteY10" fmla="*/ 73660 h 1224915"/>
                  <a:gd name="connisteX11" fmla="*/ 86995 w 328930"/>
                  <a:gd name="connsiteY11" fmla="*/ 104140 h 1224915"/>
                  <a:gd name="connisteX12" fmla="*/ 0 w 328930"/>
                  <a:gd name="connsiteY12" fmla="*/ 81915 h 1224915"/>
                  <a:gd name="connisteX13" fmla="*/ 69215 w 328930"/>
                  <a:gd name="connsiteY13" fmla="*/ 133985 h 1224915"/>
                  <a:gd name="connisteX14" fmla="*/ 104140 w 328930"/>
                  <a:gd name="connsiteY14" fmla="*/ 181610 h 1224915"/>
                  <a:gd name="connisteX15" fmla="*/ 108585 w 328930"/>
                  <a:gd name="connsiteY15" fmla="*/ 393700 h 1224915"/>
                  <a:gd name="connisteX16" fmla="*/ 73660 w 328930"/>
                  <a:gd name="connsiteY16" fmla="*/ 623570 h 1224915"/>
                  <a:gd name="connisteX17" fmla="*/ 82550 w 328930"/>
                  <a:gd name="connsiteY17" fmla="*/ 814070 h 1224915"/>
                  <a:gd name="connisteX18" fmla="*/ 78105 w 328930"/>
                  <a:gd name="connsiteY18" fmla="*/ 974090 h 1224915"/>
                  <a:gd name="connisteX19" fmla="*/ 60960 w 328930"/>
                  <a:gd name="connsiteY19" fmla="*/ 1108075 h 1224915"/>
                  <a:gd name="connisteX20" fmla="*/ 13335 w 328930"/>
                  <a:gd name="connsiteY20" fmla="*/ 1186180 h 1224915"/>
                  <a:gd name="connisteX21" fmla="*/ 26035 w 328930"/>
                  <a:gd name="connsiteY21" fmla="*/ 1224915 h 1224915"/>
                  <a:gd name="connisteX22" fmla="*/ 95250 w 328930"/>
                  <a:gd name="connsiteY22" fmla="*/ 1224915 h 1224915"/>
                  <a:gd name="connisteX23" fmla="*/ 86995 w 328930"/>
                  <a:gd name="connsiteY23" fmla="*/ 1190625 h 1224915"/>
                  <a:gd name="connisteX24" fmla="*/ 113030 w 328930"/>
                  <a:gd name="connsiteY24" fmla="*/ 1169035 h 1224915"/>
                  <a:gd name="connisteX25" fmla="*/ 168910 w 328930"/>
                  <a:gd name="connsiteY25" fmla="*/ 1164590 h 1224915"/>
                  <a:gd name="connisteX26" fmla="*/ 328930 w 328930"/>
                  <a:gd name="connsiteY26" fmla="*/ 1177290 h 12249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</a:cxnLst>
                <a:rect l="l" t="t" r="r" b="b"/>
                <a:pathLst>
                  <a:path w="328930" h="1224915">
                    <a:moveTo>
                      <a:pt x="328930" y="1177290"/>
                    </a:moveTo>
                    <a:lnTo>
                      <a:pt x="225425" y="1064895"/>
                    </a:lnTo>
                    <a:lnTo>
                      <a:pt x="177800" y="939165"/>
                    </a:lnTo>
                    <a:lnTo>
                      <a:pt x="138430" y="779145"/>
                    </a:lnTo>
                    <a:lnTo>
                      <a:pt x="182245" y="471805"/>
                    </a:lnTo>
                    <a:lnTo>
                      <a:pt x="277495" y="424180"/>
                    </a:lnTo>
                    <a:lnTo>
                      <a:pt x="229870" y="385445"/>
                    </a:lnTo>
                    <a:lnTo>
                      <a:pt x="164465" y="281305"/>
                    </a:lnTo>
                    <a:lnTo>
                      <a:pt x="160655" y="95250"/>
                    </a:lnTo>
                    <a:lnTo>
                      <a:pt x="156210" y="0"/>
                    </a:lnTo>
                    <a:lnTo>
                      <a:pt x="130175" y="73660"/>
                    </a:lnTo>
                    <a:lnTo>
                      <a:pt x="86995" y="104140"/>
                    </a:lnTo>
                    <a:lnTo>
                      <a:pt x="0" y="81915"/>
                    </a:lnTo>
                    <a:lnTo>
                      <a:pt x="69215" y="133985"/>
                    </a:lnTo>
                    <a:lnTo>
                      <a:pt x="104140" y="181610"/>
                    </a:lnTo>
                    <a:lnTo>
                      <a:pt x="108585" y="393700"/>
                    </a:lnTo>
                    <a:lnTo>
                      <a:pt x="73660" y="623570"/>
                    </a:lnTo>
                    <a:lnTo>
                      <a:pt x="82550" y="814070"/>
                    </a:lnTo>
                    <a:lnTo>
                      <a:pt x="78105" y="974090"/>
                    </a:lnTo>
                    <a:lnTo>
                      <a:pt x="60960" y="1108075"/>
                    </a:lnTo>
                    <a:lnTo>
                      <a:pt x="13335" y="1186180"/>
                    </a:lnTo>
                    <a:lnTo>
                      <a:pt x="26035" y="1224915"/>
                    </a:lnTo>
                    <a:lnTo>
                      <a:pt x="95250" y="1224915"/>
                    </a:lnTo>
                    <a:lnTo>
                      <a:pt x="86995" y="1190625"/>
                    </a:lnTo>
                    <a:lnTo>
                      <a:pt x="113030" y="1169035"/>
                    </a:lnTo>
                    <a:lnTo>
                      <a:pt x="168910" y="1164590"/>
                    </a:lnTo>
                    <a:lnTo>
                      <a:pt x="328930" y="1177290"/>
                    </a:lnTo>
                    <a:close/>
                  </a:path>
                </a:pathLst>
              </a:custGeom>
              <a:solidFill>
                <a:srgbClr val="593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</p:grpSp>
        <p:sp>
          <p:nvSpPr>
            <p:cNvPr id="74" name="Freeform 73"/>
            <p:cNvSpPr/>
            <p:nvPr/>
          </p:nvSpPr>
          <p:spPr>
            <a:xfrm>
              <a:off x="11919" y="9804"/>
              <a:ext cx="1193" cy="429"/>
            </a:xfrm>
            <a:custGeom>
              <a:avLst/>
              <a:gdLst>
                <a:gd name="connisteX0" fmla="*/ 0 w 757555"/>
                <a:gd name="connsiteY0" fmla="*/ 172720 h 272415"/>
                <a:gd name="connisteX1" fmla="*/ 8255 w 757555"/>
                <a:gd name="connsiteY1" fmla="*/ 147320 h 272415"/>
                <a:gd name="connisteX2" fmla="*/ 60325 w 757555"/>
                <a:gd name="connsiteY2" fmla="*/ 133985 h 272415"/>
                <a:gd name="connisteX3" fmla="*/ 90805 w 757555"/>
                <a:gd name="connsiteY3" fmla="*/ 112395 h 272415"/>
                <a:gd name="connisteX4" fmla="*/ 155575 w 757555"/>
                <a:gd name="connsiteY4" fmla="*/ 73660 h 272415"/>
                <a:gd name="connisteX5" fmla="*/ 198755 w 757555"/>
                <a:gd name="connsiteY5" fmla="*/ 90805 h 272415"/>
                <a:gd name="connisteX6" fmla="*/ 255270 w 757555"/>
                <a:gd name="connsiteY6" fmla="*/ 90805 h 272415"/>
                <a:gd name="connisteX7" fmla="*/ 324485 w 757555"/>
                <a:gd name="connsiteY7" fmla="*/ 60325 h 272415"/>
                <a:gd name="connisteX8" fmla="*/ 398145 w 757555"/>
                <a:gd name="connsiteY8" fmla="*/ 60325 h 272415"/>
                <a:gd name="connisteX9" fmla="*/ 454660 w 757555"/>
                <a:gd name="connsiteY9" fmla="*/ 55880 h 272415"/>
                <a:gd name="connisteX10" fmla="*/ 467360 w 757555"/>
                <a:gd name="connsiteY10" fmla="*/ 26035 h 272415"/>
                <a:gd name="connisteX11" fmla="*/ 497840 w 757555"/>
                <a:gd name="connsiteY11" fmla="*/ 0 h 272415"/>
                <a:gd name="connisteX12" fmla="*/ 523875 w 757555"/>
                <a:gd name="connsiteY12" fmla="*/ 34290 h 272415"/>
                <a:gd name="connisteX13" fmla="*/ 571500 w 757555"/>
                <a:gd name="connsiteY13" fmla="*/ 34290 h 272415"/>
                <a:gd name="connisteX14" fmla="*/ 579755 w 757555"/>
                <a:gd name="connsiteY14" fmla="*/ 12700 h 272415"/>
                <a:gd name="connisteX15" fmla="*/ 648970 w 757555"/>
                <a:gd name="connsiteY15" fmla="*/ 8255 h 272415"/>
                <a:gd name="connisteX16" fmla="*/ 662305 w 757555"/>
                <a:gd name="connsiteY16" fmla="*/ 21590 h 272415"/>
                <a:gd name="connisteX17" fmla="*/ 670560 w 757555"/>
                <a:gd name="connsiteY17" fmla="*/ 69215 h 272415"/>
                <a:gd name="connisteX18" fmla="*/ 692785 w 757555"/>
                <a:gd name="connsiteY18" fmla="*/ 99695 h 272415"/>
                <a:gd name="connisteX19" fmla="*/ 722630 w 757555"/>
                <a:gd name="connsiteY19" fmla="*/ 112395 h 272415"/>
                <a:gd name="connisteX20" fmla="*/ 740410 w 757555"/>
                <a:gd name="connsiteY20" fmla="*/ 121285 h 272415"/>
                <a:gd name="connisteX21" fmla="*/ 753110 w 757555"/>
                <a:gd name="connsiteY21" fmla="*/ 177165 h 272415"/>
                <a:gd name="connisteX22" fmla="*/ 757555 w 757555"/>
                <a:gd name="connsiteY22" fmla="*/ 207645 h 272415"/>
                <a:gd name="connisteX23" fmla="*/ 705485 w 757555"/>
                <a:gd name="connsiteY23" fmla="*/ 233680 h 272415"/>
                <a:gd name="connisteX24" fmla="*/ 688340 w 757555"/>
                <a:gd name="connsiteY24" fmla="*/ 207645 h 272415"/>
                <a:gd name="connisteX25" fmla="*/ 645160 w 757555"/>
                <a:gd name="connsiteY25" fmla="*/ 194945 h 272415"/>
                <a:gd name="connisteX26" fmla="*/ 614680 w 757555"/>
                <a:gd name="connsiteY26" fmla="*/ 194945 h 272415"/>
                <a:gd name="connisteX27" fmla="*/ 588645 w 757555"/>
                <a:gd name="connsiteY27" fmla="*/ 212090 h 272415"/>
                <a:gd name="connisteX28" fmla="*/ 493395 w 757555"/>
                <a:gd name="connsiteY28" fmla="*/ 224790 h 272415"/>
                <a:gd name="connisteX29" fmla="*/ 415290 w 757555"/>
                <a:gd name="connsiteY29" fmla="*/ 220345 h 272415"/>
                <a:gd name="connisteX30" fmla="*/ 359410 w 757555"/>
                <a:gd name="connsiteY30" fmla="*/ 212090 h 272415"/>
                <a:gd name="connisteX31" fmla="*/ 315595 w 757555"/>
                <a:gd name="connsiteY31" fmla="*/ 220345 h 272415"/>
                <a:gd name="connisteX32" fmla="*/ 172720 w 757555"/>
                <a:gd name="connsiteY32" fmla="*/ 272415 h 272415"/>
                <a:gd name="connisteX33" fmla="*/ 99060 w 757555"/>
                <a:gd name="connsiteY33" fmla="*/ 267970 h 272415"/>
                <a:gd name="connisteX34" fmla="*/ 64770 w 757555"/>
                <a:gd name="connsiteY34" fmla="*/ 224790 h 272415"/>
                <a:gd name="connisteX35" fmla="*/ 0 w 757555"/>
                <a:gd name="connsiteY35" fmla="*/ 172720 h 2724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</a:cxnLst>
              <a:rect l="l" t="t" r="r" b="b"/>
              <a:pathLst>
                <a:path w="757555" h="272415">
                  <a:moveTo>
                    <a:pt x="0" y="172720"/>
                  </a:moveTo>
                  <a:lnTo>
                    <a:pt x="8255" y="147320"/>
                  </a:lnTo>
                  <a:lnTo>
                    <a:pt x="60325" y="133985"/>
                  </a:lnTo>
                  <a:lnTo>
                    <a:pt x="90805" y="112395"/>
                  </a:lnTo>
                  <a:lnTo>
                    <a:pt x="155575" y="73660"/>
                  </a:lnTo>
                  <a:lnTo>
                    <a:pt x="198755" y="90805"/>
                  </a:lnTo>
                  <a:lnTo>
                    <a:pt x="255270" y="90805"/>
                  </a:lnTo>
                  <a:lnTo>
                    <a:pt x="324485" y="60325"/>
                  </a:lnTo>
                  <a:lnTo>
                    <a:pt x="398145" y="60325"/>
                  </a:lnTo>
                  <a:lnTo>
                    <a:pt x="454660" y="55880"/>
                  </a:lnTo>
                  <a:lnTo>
                    <a:pt x="467360" y="26035"/>
                  </a:lnTo>
                  <a:lnTo>
                    <a:pt x="497840" y="0"/>
                  </a:lnTo>
                  <a:lnTo>
                    <a:pt x="523875" y="34290"/>
                  </a:lnTo>
                  <a:lnTo>
                    <a:pt x="571500" y="34290"/>
                  </a:lnTo>
                  <a:lnTo>
                    <a:pt x="579755" y="12700"/>
                  </a:lnTo>
                  <a:lnTo>
                    <a:pt x="648970" y="8255"/>
                  </a:lnTo>
                  <a:lnTo>
                    <a:pt x="662305" y="21590"/>
                  </a:lnTo>
                  <a:lnTo>
                    <a:pt x="670560" y="69215"/>
                  </a:lnTo>
                  <a:lnTo>
                    <a:pt x="692785" y="99695"/>
                  </a:lnTo>
                  <a:lnTo>
                    <a:pt x="722630" y="112395"/>
                  </a:lnTo>
                  <a:lnTo>
                    <a:pt x="740410" y="121285"/>
                  </a:lnTo>
                  <a:lnTo>
                    <a:pt x="753110" y="177165"/>
                  </a:lnTo>
                  <a:lnTo>
                    <a:pt x="757555" y="207645"/>
                  </a:lnTo>
                  <a:lnTo>
                    <a:pt x="705485" y="233680"/>
                  </a:lnTo>
                  <a:lnTo>
                    <a:pt x="688340" y="207645"/>
                  </a:lnTo>
                  <a:lnTo>
                    <a:pt x="645160" y="194945"/>
                  </a:lnTo>
                  <a:lnTo>
                    <a:pt x="614680" y="194945"/>
                  </a:lnTo>
                  <a:lnTo>
                    <a:pt x="588645" y="212090"/>
                  </a:lnTo>
                  <a:lnTo>
                    <a:pt x="493395" y="224790"/>
                  </a:lnTo>
                  <a:lnTo>
                    <a:pt x="415290" y="220345"/>
                  </a:lnTo>
                  <a:lnTo>
                    <a:pt x="359410" y="212090"/>
                  </a:lnTo>
                  <a:lnTo>
                    <a:pt x="315595" y="220345"/>
                  </a:lnTo>
                  <a:lnTo>
                    <a:pt x="172720" y="272415"/>
                  </a:lnTo>
                  <a:lnTo>
                    <a:pt x="99060" y="267970"/>
                  </a:lnTo>
                  <a:lnTo>
                    <a:pt x="64770" y="224790"/>
                  </a:lnTo>
                  <a:lnTo>
                    <a:pt x="0" y="172720"/>
                  </a:lnTo>
                  <a:close/>
                </a:path>
              </a:pathLst>
            </a:custGeom>
            <a:solidFill>
              <a:srgbClr val="1B6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756" y="10004"/>
              <a:ext cx="750" cy="504"/>
            </a:xfrm>
            <a:custGeom>
              <a:avLst/>
              <a:gdLst>
                <a:gd name="connisteX0" fmla="*/ 21590 w 476250"/>
                <a:gd name="connsiteY0" fmla="*/ 38735 h 320040"/>
                <a:gd name="connisteX1" fmla="*/ 29845 w 476250"/>
                <a:gd name="connsiteY1" fmla="*/ 60325 h 320040"/>
                <a:gd name="connisteX2" fmla="*/ 34290 w 476250"/>
                <a:gd name="connsiteY2" fmla="*/ 104140 h 320040"/>
                <a:gd name="connisteX3" fmla="*/ 4445 w 476250"/>
                <a:gd name="connsiteY3" fmla="*/ 121285 h 320040"/>
                <a:gd name="connisteX4" fmla="*/ 0 w 476250"/>
                <a:gd name="connsiteY4" fmla="*/ 147320 h 320040"/>
                <a:gd name="connisteX5" fmla="*/ 8255 w 476250"/>
                <a:gd name="connsiteY5" fmla="*/ 190500 h 320040"/>
                <a:gd name="connisteX6" fmla="*/ 29845 w 476250"/>
                <a:gd name="connsiteY6" fmla="*/ 224790 h 320040"/>
                <a:gd name="connisteX7" fmla="*/ 77470 w 476250"/>
                <a:gd name="connsiteY7" fmla="*/ 233680 h 320040"/>
                <a:gd name="connisteX8" fmla="*/ 125095 w 476250"/>
                <a:gd name="connsiteY8" fmla="*/ 233680 h 320040"/>
                <a:gd name="connisteX9" fmla="*/ 147320 w 476250"/>
                <a:gd name="connsiteY9" fmla="*/ 272415 h 320040"/>
                <a:gd name="connisteX10" fmla="*/ 181610 w 476250"/>
                <a:gd name="connsiteY10" fmla="*/ 307340 h 320040"/>
                <a:gd name="connisteX11" fmla="*/ 203200 w 476250"/>
                <a:gd name="connsiteY11" fmla="*/ 320040 h 320040"/>
                <a:gd name="connisteX12" fmla="*/ 216535 w 476250"/>
                <a:gd name="connsiteY12" fmla="*/ 276860 h 320040"/>
                <a:gd name="connisteX13" fmla="*/ 229235 w 476250"/>
                <a:gd name="connsiteY13" fmla="*/ 255270 h 320040"/>
                <a:gd name="connisteX14" fmla="*/ 285750 w 476250"/>
                <a:gd name="connsiteY14" fmla="*/ 247015 h 320040"/>
                <a:gd name="connisteX15" fmla="*/ 320040 w 476250"/>
                <a:gd name="connsiteY15" fmla="*/ 268605 h 320040"/>
                <a:gd name="connisteX16" fmla="*/ 363220 w 476250"/>
                <a:gd name="connsiteY16" fmla="*/ 272415 h 320040"/>
                <a:gd name="connisteX17" fmla="*/ 385445 w 476250"/>
                <a:gd name="connsiteY17" fmla="*/ 242570 h 320040"/>
                <a:gd name="connisteX18" fmla="*/ 419735 w 476250"/>
                <a:gd name="connsiteY18" fmla="*/ 194945 h 320040"/>
                <a:gd name="connisteX19" fmla="*/ 454660 w 476250"/>
                <a:gd name="connsiteY19" fmla="*/ 186055 h 320040"/>
                <a:gd name="connisteX20" fmla="*/ 476250 w 476250"/>
                <a:gd name="connsiteY20" fmla="*/ 186055 h 320040"/>
                <a:gd name="connisteX21" fmla="*/ 454660 w 476250"/>
                <a:gd name="connsiteY21" fmla="*/ 116840 h 320040"/>
                <a:gd name="connisteX22" fmla="*/ 433070 w 476250"/>
                <a:gd name="connsiteY22" fmla="*/ 112395 h 320040"/>
                <a:gd name="connisteX23" fmla="*/ 393700 w 476250"/>
                <a:gd name="connsiteY23" fmla="*/ 95250 h 320040"/>
                <a:gd name="connisteX24" fmla="*/ 398145 w 476250"/>
                <a:gd name="connsiteY24" fmla="*/ 60325 h 320040"/>
                <a:gd name="connisteX25" fmla="*/ 398145 w 476250"/>
                <a:gd name="connsiteY25" fmla="*/ 47625 h 320040"/>
                <a:gd name="connisteX26" fmla="*/ 363220 w 476250"/>
                <a:gd name="connsiteY26" fmla="*/ 12700 h 320040"/>
                <a:gd name="connisteX27" fmla="*/ 350520 w 476250"/>
                <a:gd name="connsiteY27" fmla="*/ 34290 h 320040"/>
                <a:gd name="connisteX28" fmla="*/ 333375 w 476250"/>
                <a:gd name="connsiteY28" fmla="*/ 60325 h 320040"/>
                <a:gd name="connisteX29" fmla="*/ 307340 w 476250"/>
                <a:gd name="connsiteY29" fmla="*/ 69215 h 320040"/>
                <a:gd name="connisteX30" fmla="*/ 267970 w 476250"/>
                <a:gd name="connsiteY30" fmla="*/ 34290 h 320040"/>
                <a:gd name="connisteX31" fmla="*/ 220345 w 476250"/>
                <a:gd name="connsiteY31" fmla="*/ 0 h 320040"/>
                <a:gd name="connisteX32" fmla="*/ 177165 w 476250"/>
                <a:gd name="connsiteY32" fmla="*/ 21590 h 320040"/>
                <a:gd name="connisteX33" fmla="*/ 129540 w 476250"/>
                <a:gd name="connsiteY33" fmla="*/ 43180 h 320040"/>
                <a:gd name="connisteX34" fmla="*/ 116840 w 476250"/>
                <a:gd name="connsiteY34" fmla="*/ 56515 h 320040"/>
                <a:gd name="connisteX35" fmla="*/ 77470 w 476250"/>
                <a:gd name="connsiteY35" fmla="*/ 21590 h 320040"/>
                <a:gd name="connisteX36" fmla="*/ 21590 w 476250"/>
                <a:gd name="connsiteY36" fmla="*/ 38735 h 3200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</a:cxnLst>
              <a:rect l="l" t="t" r="r" b="b"/>
              <a:pathLst>
                <a:path w="476250" h="320040">
                  <a:moveTo>
                    <a:pt x="21590" y="38735"/>
                  </a:moveTo>
                  <a:lnTo>
                    <a:pt x="29845" y="60325"/>
                  </a:lnTo>
                  <a:lnTo>
                    <a:pt x="34290" y="104140"/>
                  </a:lnTo>
                  <a:lnTo>
                    <a:pt x="4445" y="121285"/>
                  </a:lnTo>
                  <a:lnTo>
                    <a:pt x="0" y="147320"/>
                  </a:lnTo>
                  <a:lnTo>
                    <a:pt x="8255" y="190500"/>
                  </a:lnTo>
                  <a:lnTo>
                    <a:pt x="29845" y="224790"/>
                  </a:lnTo>
                  <a:lnTo>
                    <a:pt x="77470" y="233680"/>
                  </a:lnTo>
                  <a:lnTo>
                    <a:pt x="125095" y="233680"/>
                  </a:lnTo>
                  <a:lnTo>
                    <a:pt x="147320" y="272415"/>
                  </a:lnTo>
                  <a:lnTo>
                    <a:pt x="181610" y="307340"/>
                  </a:lnTo>
                  <a:lnTo>
                    <a:pt x="203200" y="320040"/>
                  </a:lnTo>
                  <a:lnTo>
                    <a:pt x="216535" y="276860"/>
                  </a:lnTo>
                  <a:lnTo>
                    <a:pt x="229235" y="255270"/>
                  </a:lnTo>
                  <a:lnTo>
                    <a:pt x="285750" y="247015"/>
                  </a:lnTo>
                  <a:lnTo>
                    <a:pt x="320040" y="268605"/>
                  </a:lnTo>
                  <a:lnTo>
                    <a:pt x="363220" y="272415"/>
                  </a:lnTo>
                  <a:lnTo>
                    <a:pt x="385445" y="242570"/>
                  </a:lnTo>
                  <a:lnTo>
                    <a:pt x="419735" y="194945"/>
                  </a:lnTo>
                  <a:lnTo>
                    <a:pt x="454660" y="186055"/>
                  </a:lnTo>
                  <a:lnTo>
                    <a:pt x="476250" y="186055"/>
                  </a:lnTo>
                  <a:lnTo>
                    <a:pt x="454660" y="116840"/>
                  </a:lnTo>
                  <a:lnTo>
                    <a:pt x="433070" y="112395"/>
                  </a:lnTo>
                  <a:lnTo>
                    <a:pt x="393700" y="95250"/>
                  </a:lnTo>
                  <a:lnTo>
                    <a:pt x="398145" y="60325"/>
                  </a:lnTo>
                  <a:lnTo>
                    <a:pt x="398145" y="47625"/>
                  </a:lnTo>
                  <a:lnTo>
                    <a:pt x="363220" y="12700"/>
                  </a:lnTo>
                  <a:lnTo>
                    <a:pt x="350520" y="34290"/>
                  </a:lnTo>
                  <a:lnTo>
                    <a:pt x="333375" y="60325"/>
                  </a:lnTo>
                  <a:lnTo>
                    <a:pt x="307340" y="69215"/>
                  </a:lnTo>
                  <a:lnTo>
                    <a:pt x="267970" y="34290"/>
                  </a:lnTo>
                  <a:lnTo>
                    <a:pt x="220345" y="0"/>
                  </a:lnTo>
                  <a:lnTo>
                    <a:pt x="177165" y="21590"/>
                  </a:lnTo>
                  <a:lnTo>
                    <a:pt x="129540" y="43180"/>
                  </a:lnTo>
                  <a:lnTo>
                    <a:pt x="116840" y="56515"/>
                  </a:lnTo>
                  <a:lnTo>
                    <a:pt x="77470" y="21590"/>
                  </a:lnTo>
                  <a:lnTo>
                    <a:pt x="21590" y="38735"/>
                  </a:lnTo>
                  <a:close/>
                </a:path>
              </a:pathLst>
            </a:custGeom>
            <a:solidFill>
              <a:srgbClr val="289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2204" y="9425"/>
              <a:ext cx="961" cy="443"/>
            </a:xfrm>
            <a:custGeom>
              <a:avLst/>
              <a:gdLst>
                <a:gd name="connisteX0" fmla="*/ 168910 w 610235"/>
                <a:gd name="connsiteY0" fmla="*/ 56515 h 281305"/>
                <a:gd name="connisteX1" fmla="*/ 86360 w 610235"/>
                <a:gd name="connsiteY1" fmla="*/ 56515 h 281305"/>
                <a:gd name="connisteX2" fmla="*/ 78105 w 610235"/>
                <a:gd name="connsiteY2" fmla="*/ 90805 h 281305"/>
                <a:gd name="connisteX3" fmla="*/ 103505 w 610235"/>
                <a:gd name="connsiteY3" fmla="*/ 116840 h 281305"/>
                <a:gd name="connisteX4" fmla="*/ 129540 w 610235"/>
                <a:gd name="connsiteY4" fmla="*/ 121285 h 281305"/>
                <a:gd name="connisteX5" fmla="*/ 90805 w 610235"/>
                <a:gd name="connsiteY5" fmla="*/ 147320 h 281305"/>
                <a:gd name="connisteX6" fmla="*/ 0 w 610235"/>
                <a:gd name="connsiteY6" fmla="*/ 173355 h 281305"/>
                <a:gd name="connisteX7" fmla="*/ 34290 w 610235"/>
                <a:gd name="connsiteY7" fmla="*/ 194945 h 281305"/>
                <a:gd name="connisteX8" fmla="*/ 125730 w 610235"/>
                <a:gd name="connsiteY8" fmla="*/ 194945 h 281305"/>
                <a:gd name="connisteX9" fmla="*/ 125730 w 610235"/>
                <a:gd name="connsiteY9" fmla="*/ 212090 h 281305"/>
                <a:gd name="connisteX10" fmla="*/ 121285 w 610235"/>
                <a:gd name="connsiteY10" fmla="*/ 259715 h 281305"/>
                <a:gd name="connisteX11" fmla="*/ 147320 w 610235"/>
                <a:gd name="connsiteY11" fmla="*/ 259715 h 281305"/>
                <a:gd name="connisteX12" fmla="*/ 190500 w 610235"/>
                <a:gd name="connsiteY12" fmla="*/ 229870 h 281305"/>
                <a:gd name="connisteX13" fmla="*/ 212090 w 610235"/>
                <a:gd name="connsiteY13" fmla="*/ 216535 h 281305"/>
                <a:gd name="connisteX14" fmla="*/ 220980 w 610235"/>
                <a:gd name="connsiteY14" fmla="*/ 255270 h 281305"/>
                <a:gd name="connisteX15" fmla="*/ 281305 w 610235"/>
                <a:gd name="connsiteY15" fmla="*/ 268605 h 281305"/>
                <a:gd name="connisteX16" fmla="*/ 328930 w 610235"/>
                <a:gd name="connsiteY16" fmla="*/ 268605 h 281305"/>
                <a:gd name="connisteX17" fmla="*/ 346075 w 610235"/>
                <a:gd name="connsiteY17" fmla="*/ 247015 h 281305"/>
                <a:gd name="connisteX18" fmla="*/ 346075 w 610235"/>
                <a:gd name="connsiteY18" fmla="*/ 220980 h 281305"/>
                <a:gd name="connisteX19" fmla="*/ 402590 w 610235"/>
                <a:gd name="connsiteY19" fmla="*/ 281305 h 281305"/>
                <a:gd name="connisteX20" fmla="*/ 433070 w 610235"/>
                <a:gd name="connsiteY20" fmla="*/ 251460 h 281305"/>
                <a:gd name="connisteX21" fmla="*/ 433070 w 610235"/>
                <a:gd name="connsiteY21" fmla="*/ 199390 h 281305"/>
                <a:gd name="connisteX22" fmla="*/ 476250 w 610235"/>
                <a:gd name="connsiteY22" fmla="*/ 194945 h 281305"/>
                <a:gd name="connisteX23" fmla="*/ 545465 w 610235"/>
                <a:gd name="connsiteY23" fmla="*/ 168910 h 281305"/>
                <a:gd name="connisteX24" fmla="*/ 528320 w 610235"/>
                <a:gd name="connsiteY24" fmla="*/ 233680 h 281305"/>
                <a:gd name="connisteX25" fmla="*/ 567055 w 610235"/>
                <a:gd name="connsiteY25" fmla="*/ 194945 h 281305"/>
                <a:gd name="connisteX26" fmla="*/ 579755 w 610235"/>
                <a:gd name="connsiteY26" fmla="*/ 142875 h 281305"/>
                <a:gd name="connisteX27" fmla="*/ 610235 w 610235"/>
                <a:gd name="connsiteY27" fmla="*/ 138430 h 281305"/>
                <a:gd name="connisteX28" fmla="*/ 601980 w 610235"/>
                <a:gd name="connsiteY28" fmla="*/ 99695 h 281305"/>
                <a:gd name="connisteX29" fmla="*/ 575945 w 610235"/>
                <a:gd name="connsiteY29" fmla="*/ 78105 h 281305"/>
                <a:gd name="connisteX30" fmla="*/ 558165 w 610235"/>
                <a:gd name="connsiteY30" fmla="*/ 39370 h 281305"/>
                <a:gd name="connisteX31" fmla="*/ 514985 w 610235"/>
                <a:gd name="connsiteY31" fmla="*/ 4445 h 281305"/>
                <a:gd name="connisteX32" fmla="*/ 441325 w 610235"/>
                <a:gd name="connsiteY32" fmla="*/ 0 h 281305"/>
                <a:gd name="connisteX33" fmla="*/ 441325 w 610235"/>
                <a:gd name="connsiteY33" fmla="*/ 30480 h 281305"/>
                <a:gd name="connisteX34" fmla="*/ 415290 w 610235"/>
                <a:gd name="connsiteY34" fmla="*/ 8890 h 281305"/>
                <a:gd name="connisteX35" fmla="*/ 411480 w 610235"/>
                <a:gd name="connsiteY35" fmla="*/ 34925 h 281305"/>
                <a:gd name="connisteX36" fmla="*/ 407035 w 610235"/>
                <a:gd name="connsiteY36" fmla="*/ 78105 h 281305"/>
                <a:gd name="connisteX37" fmla="*/ 402590 w 610235"/>
                <a:gd name="connsiteY37" fmla="*/ 56515 h 281305"/>
                <a:gd name="connisteX38" fmla="*/ 393700 w 610235"/>
                <a:gd name="connsiteY38" fmla="*/ 17145 h 281305"/>
                <a:gd name="connisteX39" fmla="*/ 359410 w 610235"/>
                <a:gd name="connsiteY39" fmla="*/ 17145 h 281305"/>
                <a:gd name="connisteX40" fmla="*/ 363855 w 610235"/>
                <a:gd name="connsiteY40" fmla="*/ 73660 h 281305"/>
                <a:gd name="connisteX41" fmla="*/ 328930 w 610235"/>
                <a:gd name="connsiteY41" fmla="*/ 39370 h 281305"/>
                <a:gd name="connisteX42" fmla="*/ 298450 w 610235"/>
                <a:gd name="connsiteY42" fmla="*/ 39370 h 281305"/>
                <a:gd name="connisteX43" fmla="*/ 294005 w 610235"/>
                <a:gd name="connsiteY43" fmla="*/ 90805 h 281305"/>
                <a:gd name="connisteX44" fmla="*/ 264160 w 610235"/>
                <a:gd name="connsiteY44" fmla="*/ 52070 h 281305"/>
                <a:gd name="connisteX45" fmla="*/ 238125 w 610235"/>
                <a:gd name="connsiteY45" fmla="*/ 52070 h 281305"/>
                <a:gd name="connisteX46" fmla="*/ 220980 w 610235"/>
                <a:gd name="connsiteY46" fmla="*/ 73660 h 281305"/>
                <a:gd name="connisteX47" fmla="*/ 168910 w 610235"/>
                <a:gd name="connsiteY47" fmla="*/ 56515 h 2813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</a:cxnLst>
              <a:rect l="l" t="t" r="r" b="b"/>
              <a:pathLst>
                <a:path w="610235" h="281305">
                  <a:moveTo>
                    <a:pt x="168910" y="56515"/>
                  </a:moveTo>
                  <a:lnTo>
                    <a:pt x="86360" y="56515"/>
                  </a:lnTo>
                  <a:lnTo>
                    <a:pt x="78105" y="90805"/>
                  </a:lnTo>
                  <a:lnTo>
                    <a:pt x="103505" y="116840"/>
                  </a:lnTo>
                  <a:lnTo>
                    <a:pt x="129540" y="121285"/>
                  </a:lnTo>
                  <a:lnTo>
                    <a:pt x="90805" y="147320"/>
                  </a:lnTo>
                  <a:lnTo>
                    <a:pt x="0" y="173355"/>
                  </a:lnTo>
                  <a:lnTo>
                    <a:pt x="34290" y="194945"/>
                  </a:lnTo>
                  <a:lnTo>
                    <a:pt x="125730" y="194945"/>
                  </a:lnTo>
                  <a:lnTo>
                    <a:pt x="125730" y="212090"/>
                  </a:lnTo>
                  <a:lnTo>
                    <a:pt x="121285" y="259715"/>
                  </a:lnTo>
                  <a:lnTo>
                    <a:pt x="147320" y="259715"/>
                  </a:lnTo>
                  <a:lnTo>
                    <a:pt x="190500" y="229870"/>
                  </a:lnTo>
                  <a:lnTo>
                    <a:pt x="212090" y="216535"/>
                  </a:lnTo>
                  <a:lnTo>
                    <a:pt x="220980" y="255270"/>
                  </a:lnTo>
                  <a:lnTo>
                    <a:pt x="281305" y="268605"/>
                  </a:lnTo>
                  <a:lnTo>
                    <a:pt x="328930" y="268605"/>
                  </a:lnTo>
                  <a:lnTo>
                    <a:pt x="346075" y="247015"/>
                  </a:lnTo>
                  <a:lnTo>
                    <a:pt x="346075" y="220980"/>
                  </a:lnTo>
                  <a:lnTo>
                    <a:pt x="402590" y="281305"/>
                  </a:lnTo>
                  <a:lnTo>
                    <a:pt x="433070" y="251460"/>
                  </a:lnTo>
                  <a:lnTo>
                    <a:pt x="433070" y="199390"/>
                  </a:lnTo>
                  <a:lnTo>
                    <a:pt x="476250" y="194945"/>
                  </a:lnTo>
                  <a:lnTo>
                    <a:pt x="545465" y="168910"/>
                  </a:lnTo>
                  <a:lnTo>
                    <a:pt x="528320" y="233680"/>
                  </a:lnTo>
                  <a:lnTo>
                    <a:pt x="567055" y="194945"/>
                  </a:lnTo>
                  <a:lnTo>
                    <a:pt x="579755" y="142875"/>
                  </a:lnTo>
                  <a:lnTo>
                    <a:pt x="610235" y="138430"/>
                  </a:lnTo>
                  <a:lnTo>
                    <a:pt x="601980" y="99695"/>
                  </a:lnTo>
                  <a:lnTo>
                    <a:pt x="575945" y="78105"/>
                  </a:lnTo>
                  <a:lnTo>
                    <a:pt x="558165" y="39370"/>
                  </a:lnTo>
                  <a:lnTo>
                    <a:pt x="514985" y="4445"/>
                  </a:lnTo>
                  <a:lnTo>
                    <a:pt x="441325" y="0"/>
                  </a:lnTo>
                  <a:lnTo>
                    <a:pt x="441325" y="30480"/>
                  </a:lnTo>
                  <a:lnTo>
                    <a:pt x="415290" y="8890"/>
                  </a:lnTo>
                  <a:lnTo>
                    <a:pt x="411480" y="34925"/>
                  </a:lnTo>
                  <a:lnTo>
                    <a:pt x="407035" y="78105"/>
                  </a:lnTo>
                  <a:lnTo>
                    <a:pt x="402590" y="56515"/>
                  </a:lnTo>
                  <a:lnTo>
                    <a:pt x="393700" y="17145"/>
                  </a:lnTo>
                  <a:lnTo>
                    <a:pt x="359410" y="17145"/>
                  </a:lnTo>
                  <a:lnTo>
                    <a:pt x="363855" y="73660"/>
                  </a:lnTo>
                  <a:lnTo>
                    <a:pt x="328930" y="39370"/>
                  </a:lnTo>
                  <a:lnTo>
                    <a:pt x="298450" y="39370"/>
                  </a:lnTo>
                  <a:lnTo>
                    <a:pt x="294005" y="90805"/>
                  </a:lnTo>
                  <a:lnTo>
                    <a:pt x="264160" y="52070"/>
                  </a:lnTo>
                  <a:lnTo>
                    <a:pt x="238125" y="52070"/>
                  </a:lnTo>
                  <a:lnTo>
                    <a:pt x="220980" y="73660"/>
                  </a:lnTo>
                  <a:lnTo>
                    <a:pt x="168910" y="5651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1661" y="9058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427" y="8950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2267" y="8651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1333" y="8252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738" y="7836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01A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0203" y="8077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0291" y="7906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1172" y="7492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02A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427" y="7553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796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141" y="7361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9908" y="8556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1727" y="8425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40B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9" name="Freeform 98"/>
            <p:cNvSpPr/>
            <p:nvPr/>
          </p:nvSpPr>
          <p:spPr>
            <a:xfrm rot="20400000">
              <a:off x="10856" y="7198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1794" y="7602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9158" y="8368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9142" y="8957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5" name="Freeform 84"/>
            <p:cNvSpPr/>
            <p:nvPr/>
          </p:nvSpPr>
          <p:spPr>
            <a:xfrm rot="21060000">
              <a:off x="9297" y="8156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9757" y="8709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239716" y="1630743"/>
            <a:ext cx="306233" cy="86766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grpSp>
        <p:nvGrpSpPr>
          <p:cNvPr id="117" name="Group 116"/>
          <p:cNvGrpSpPr/>
          <p:nvPr/>
        </p:nvGrpSpPr>
        <p:grpSpPr>
          <a:xfrm>
            <a:off x="3498651" y="4024748"/>
            <a:ext cx="5694801" cy="1072383"/>
            <a:chOff x="-203" y="11240"/>
            <a:chExt cx="16284" cy="3044"/>
          </a:xfrm>
        </p:grpSpPr>
        <p:grpSp>
          <p:nvGrpSpPr>
            <p:cNvPr id="115" name="Group 114"/>
            <p:cNvGrpSpPr/>
            <p:nvPr/>
          </p:nvGrpSpPr>
          <p:grpSpPr>
            <a:xfrm>
              <a:off x="-203" y="11240"/>
              <a:ext cx="16284" cy="3044"/>
              <a:chOff x="-203" y="11240"/>
              <a:chExt cx="16284" cy="304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03" y="11264"/>
                <a:ext cx="16284" cy="3020"/>
                <a:chOff x="-203" y="11264"/>
                <a:chExt cx="16284" cy="302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-203" y="11264"/>
                  <a:ext cx="16284" cy="3021"/>
                </a:xfrm>
                <a:custGeom>
                  <a:avLst/>
                  <a:gdLst>
                    <a:gd name="connsiteX0" fmla="*/ 16241 w 16284"/>
                    <a:gd name="connsiteY0" fmla="*/ 3021 h 3021"/>
                    <a:gd name="connsiteX1" fmla="*/ 15491 w 16284"/>
                    <a:gd name="connsiteY1" fmla="*/ 1821 h 3021"/>
                    <a:gd name="connsiteX2" fmla="*/ 16284 w 16284"/>
                    <a:gd name="connsiteY2" fmla="*/ 642 h 3021"/>
                    <a:gd name="connsiteX3" fmla="*/ 14977 w 16284"/>
                    <a:gd name="connsiteY3" fmla="*/ 621 h 3021"/>
                    <a:gd name="connsiteX4" fmla="*/ 14998 w 16284"/>
                    <a:gd name="connsiteY4" fmla="*/ 0 h 3021"/>
                    <a:gd name="connsiteX5" fmla="*/ 1415 w 16284"/>
                    <a:gd name="connsiteY5" fmla="*/ 21 h 3021"/>
                    <a:gd name="connsiteX6" fmla="*/ 1436 w 16284"/>
                    <a:gd name="connsiteY6" fmla="*/ 642 h 3021"/>
                    <a:gd name="connsiteX7" fmla="*/ 0 w 16284"/>
                    <a:gd name="connsiteY7" fmla="*/ 621 h 3021"/>
                    <a:gd name="connsiteX8" fmla="*/ 793 w 16284"/>
                    <a:gd name="connsiteY8" fmla="*/ 1864 h 3021"/>
                    <a:gd name="connsiteX9" fmla="*/ 0 w 16284"/>
                    <a:gd name="connsiteY9" fmla="*/ 3000 h 3021"/>
                    <a:gd name="connsiteX10" fmla="*/ 2507 w 16284"/>
                    <a:gd name="connsiteY10" fmla="*/ 3021 h 3021"/>
                    <a:gd name="connsiteX11" fmla="*/ 1415 w 16284"/>
                    <a:gd name="connsiteY11" fmla="*/ 2357 h 3021"/>
                    <a:gd name="connsiteX12" fmla="*/ 14934 w 16284"/>
                    <a:gd name="connsiteY12" fmla="*/ 2357 h 3021"/>
                    <a:gd name="connsiteX13" fmla="*/ 13759 w 16284"/>
                    <a:gd name="connsiteY13" fmla="*/ 3021 h 3021"/>
                    <a:gd name="connsiteX14" fmla="*/ 16241 w 16284"/>
                    <a:gd name="connsiteY14" fmla="*/ 3021 h 3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284" h="3021">
                      <a:moveTo>
                        <a:pt x="16241" y="3021"/>
                      </a:moveTo>
                      <a:lnTo>
                        <a:pt x="15491" y="1821"/>
                      </a:lnTo>
                      <a:lnTo>
                        <a:pt x="16284" y="642"/>
                      </a:lnTo>
                      <a:lnTo>
                        <a:pt x="14977" y="621"/>
                      </a:lnTo>
                      <a:lnTo>
                        <a:pt x="14998" y="0"/>
                      </a:lnTo>
                      <a:lnTo>
                        <a:pt x="1415" y="21"/>
                      </a:lnTo>
                      <a:lnTo>
                        <a:pt x="1436" y="642"/>
                      </a:lnTo>
                      <a:lnTo>
                        <a:pt x="0" y="621"/>
                      </a:lnTo>
                      <a:lnTo>
                        <a:pt x="793" y="1864"/>
                      </a:lnTo>
                      <a:lnTo>
                        <a:pt x="0" y="3000"/>
                      </a:lnTo>
                      <a:lnTo>
                        <a:pt x="2507" y="3021"/>
                      </a:lnTo>
                      <a:lnTo>
                        <a:pt x="1415" y="2357"/>
                      </a:lnTo>
                      <a:lnTo>
                        <a:pt x="14934" y="2357"/>
                      </a:lnTo>
                      <a:lnTo>
                        <a:pt x="13759" y="3021"/>
                      </a:lnTo>
                      <a:lnTo>
                        <a:pt x="16241" y="3021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3930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rPr>
                    <a:t>MWEREZI</a:t>
                  </a:r>
                  <a:endParaRPr lang="en-US" altLang="zh-CN" sz="3930" b="1">
                    <a:solidFill>
                      <a:schemeClr val="bg1"/>
                    </a:solidFill>
                    <a:effectLst>
                      <a:outerShdw dist="76200" dir="2400000" algn="tl" rotWithShape="0">
                        <a:schemeClr val="accent2">
                          <a:alpha val="80000"/>
                        </a:schemeClr>
                      </a:outerShdw>
                    </a:effectLst>
                    <a:latin typeface="Arial Black" panose="020B0A04020102020204" charset="0"/>
                    <a:ea typeface="Microsoft JhengHei UI Light" panose="020B0304030504040204" charset="-120"/>
                    <a:cs typeface="Arial Black" panose="020B0A04020102020204" charset="0"/>
                    <a:sym typeface="+mn-ea"/>
                  </a:endParaRPr>
                </a:p>
                <a:p>
                  <a:pPr algn="ctr"/>
                  <a:r>
                    <a:rPr lang="en-US" altLang="zh-CN" sz="3215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rPr>
                    <a:t> </a:t>
                  </a:r>
                  <a:endParaRPr lang="en-US" altLang="zh-CN" sz="3215" b="1">
                    <a:solidFill>
                      <a:schemeClr val="bg1"/>
                    </a:solidFill>
                    <a:effectLst>
                      <a:outerShdw dist="76200" dir="2400000" algn="tl" rotWithShape="0">
                        <a:schemeClr val="accent2">
                          <a:alpha val="80000"/>
                        </a:schemeClr>
                      </a:outerShdw>
                    </a:effectLst>
                    <a:latin typeface="Arial Black" panose="020B0A04020102020204" charset="0"/>
                    <a:ea typeface="Microsoft JhengHei UI Light" panose="020B0304030504040204" charset="-120"/>
                    <a:cs typeface="Arial Black" panose="020B0A04020102020204" charset="0"/>
                    <a:sym typeface="+mn-ea"/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 rot="5640000" flipV="1">
                  <a:off x="1423" y="13383"/>
                  <a:ext cx="713" cy="1091"/>
                </a:xfrm>
                <a:custGeom>
                  <a:avLst/>
                  <a:gdLst>
                    <a:gd name="connsiteX0" fmla="*/ 0 w 803"/>
                    <a:gd name="connsiteY0" fmla="*/ 1886 h 1886"/>
                    <a:gd name="connsiteX1" fmla="*/ 96 w 803"/>
                    <a:gd name="connsiteY1" fmla="*/ 0 h 1886"/>
                    <a:gd name="connsiteX2" fmla="*/ 803 w 803"/>
                    <a:gd name="connsiteY2" fmla="*/ 1886 h 1886"/>
                    <a:gd name="connsiteX3" fmla="*/ 0 w 803"/>
                    <a:gd name="connsiteY3" fmla="*/ 1886 h 1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3" h="1886">
                      <a:moveTo>
                        <a:pt x="0" y="1886"/>
                      </a:moveTo>
                      <a:lnTo>
                        <a:pt x="96" y="0"/>
                      </a:lnTo>
                      <a:lnTo>
                        <a:pt x="803" y="1886"/>
                      </a:lnTo>
                      <a:lnTo>
                        <a:pt x="0" y="1886"/>
                      </a:lnTo>
                      <a:close/>
                    </a:path>
                  </a:pathLst>
                </a:custGeom>
                <a:solidFill>
                  <a:srgbClr val="FF6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60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 rot="5160000">
                  <a:off x="13830" y="13289"/>
                  <a:ext cx="712" cy="1240"/>
                </a:xfrm>
                <a:custGeom>
                  <a:avLst/>
                  <a:gdLst>
                    <a:gd name="connsiteX0" fmla="*/ 0 w 803"/>
                    <a:gd name="connsiteY0" fmla="*/ 1886 h 1886"/>
                    <a:gd name="connsiteX1" fmla="*/ 96 w 803"/>
                    <a:gd name="connsiteY1" fmla="*/ 0 h 1886"/>
                    <a:gd name="connsiteX2" fmla="*/ 803 w 803"/>
                    <a:gd name="connsiteY2" fmla="*/ 1886 h 1886"/>
                    <a:gd name="connsiteX3" fmla="*/ 0 w 803"/>
                    <a:gd name="connsiteY3" fmla="*/ 1886 h 1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3" h="1886">
                      <a:moveTo>
                        <a:pt x="0" y="1886"/>
                      </a:moveTo>
                      <a:lnTo>
                        <a:pt x="96" y="0"/>
                      </a:lnTo>
                      <a:lnTo>
                        <a:pt x="803" y="1886"/>
                      </a:lnTo>
                      <a:lnTo>
                        <a:pt x="0" y="1886"/>
                      </a:lnTo>
                      <a:close/>
                    </a:path>
                  </a:pathLst>
                </a:custGeom>
                <a:solidFill>
                  <a:srgbClr val="F85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60"/>
                </a:p>
              </p:txBody>
            </p:sp>
          </p:grpSp>
          <p:cxnSp>
            <p:nvCxnSpPr>
              <p:cNvPr id="113" name="Straight Connector 112"/>
              <p:cNvCxnSpPr/>
              <p:nvPr/>
            </p:nvCxnSpPr>
            <p:spPr>
              <a:xfrm>
                <a:off x="1231" y="11240"/>
                <a:ext cx="13543" cy="21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200" y="13582"/>
                <a:ext cx="13543" cy="21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 Box 115"/>
            <p:cNvSpPr txBox="1"/>
            <p:nvPr/>
          </p:nvSpPr>
          <p:spPr>
            <a:xfrm>
              <a:off x="1231" y="12786"/>
              <a:ext cx="13514" cy="883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p>
              <a:pPr algn="dist"/>
              <a:r>
                <a:rPr lang="en-US" altLang="zh-CN" sz="1430">
                  <a:gradFill>
                    <a:gsLst>
                      <a:gs pos="5000">
                        <a:srgbClr val="FF0000"/>
                      </a:gs>
                      <a:gs pos="42000">
                        <a:schemeClr val="accent2"/>
                      </a:gs>
                      <a:gs pos="100000">
                        <a:srgbClr val="FF0000"/>
                      </a:gs>
                    </a:gsLst>
                    <a:lin ang="5400000" scaled="0"/>
                  </a:gra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rPr>
                <a:t>BUSINESS </a:t>
              </a:r>
              <a:r>
                <a:rPr lang="en-US" altLang="zh-CN" sz="1430">
                  <a:gradFill>
                    <a:gsLst>
                      <a:gs pos="3000">
                        <a:srgbClr val="FF0000"/>
                      </a:gs>
                      <a:gs pos="46000">
                        <a:schemeClr val="accent2"/>
                      </a:gs>
                      <a:gs pos="100000">
                        <a:srgbClr val="FF0000"/>
                      </a:gs>
                    </a:gsLst>
                    <a:lin ang="5400000" scaled="0"/>
                  </a:gra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rPr>
                <a:t>MEDIATION </a:t>
              </a:r>
              <a:r>
                <a:rPr lang="en-US" altLang="zh-CN" sz="1430">
                  <a:gradFill>
                    <a:gsLst>
                      <a:gs pos="3000">
                        <a:srgbClr val="FF0000"/>
                      </a:gs>
                      <a:gs pos="45000">
                        <a:schemeClr val="accent2"/>
                      </a:gs>
                      <a:gs pos="100000">
                        <a:srgbClr val="FF0000"/>
                      </a:gs>
                    </a:gsLst>
                    <a:lin ang="5400000" scaled="0"/>
                  </a:gra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rPr>
                <a:t>GROUP </a:t>
              </a:r>
              <a:r>
                <a:rPr lang="en-US" altLang="zh-CN" sz="1430">
                  <a:gradFill>
                    <a:gsLst>
                      <a:gs pos="0">
                        <a:srgbClr val="FF0000"/>
                      </a:gs>
                      <a:gs pos="38000">
                        <a:schemeClr val="accent2"/>
                      </a:gs>
                      <a:gs pos="100000">
                        <a:srgbClr val="FF0000"/>
                      </a:gs>
                    </a:gsLst>
                    <a:lin ang="5400000" scaled="0"/>
                  </a:gra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rPr>
                <a:t>FOUNDATION</a:t>
              </a:r>
              <a:endParaRPr lang="en-US" altLang="zh-CN" sz="1430">
                <a:gradFill>
                  <a:gsLst>
                    <a:gs pos="0">
                      <a:srgbClr val="FF0000"/>
                    </a:gs>
                    <a:gs pos="38000">
                      <a:schemeClr val="accent2"/>
                    </a:gs>
                    <a:gs pos="100000">
                      <a:srgbClr val="FF0000"/>
                    </a:gs>
                  </a:gsLst>
                  <a:lin ang="5400000" scaled="0"/>
                </a:gradFill>
                <a:latin typeface="Impact" panose="020B0806030902050204" charset="0"/>
                <a:ea typeface="Microsoft YaHei Light" panose="020B0502040204020203" charset="-122"/>
                <a:cs typeface="Impact" panose="020B08060309020502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Freeform 27"/>
          <p:cNvSpPr/>
          <p:nvPr/>
        </p:nvSpPr>
        <p:spPr>
          <a:xfrm>
            <a:off x="4927504" y="1504001"/>
            <a:ext cx="418973" cy="126618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9" name="Freeform 28"/>
          <p:cNvSpPr/>
          <p:nvPr/>
        </p:nvSpPr>
        <p:spPr>
          <a:xfrm>
            <a:off x="5274116" y="1303079"/>
            <a:ext cx="418973" cy="126618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" name="Freeform 3"/>
          <p:cNvSpPr/>
          <p:nvPr/>
        </p:nvSpPr>
        <p:spPr>
          <a:xfrm>
            <a:off x="4658514" y="1415529"/>
            <a:ext cx="3256440" cy="3403735"/>
          </a:xfrm>
          <a:custGeom>
            <a:avLst/>
            <a:gdLst>
              <a:gd name="connsiteX0" fmla="*/ 872 w 5742"/>
              <a:gd name="connsiteY0" fmla="*/ 4607 h 6002"/>
              <a:gd name="connsiteX1" fmla="*/ 2797 w 5742"/>
              <a:gd name="connsiteY1" fmla="*/ 4075 h 6002"/>
              <a:gd name="connsiteX2" fmla="*/ 3775 w 5742"/>
              <a:gd name="connsiteY2" fmla="*/ 3723 h 6002"/>
              <a:gd name="connsiteX3" fmla="*/ 4252 w 5742"/>
              <a:gd name="connsiteY3" fmla="*/ 3194 h 6002"/>
              <a:gd name="connsiteX4" fmla="*/ 3354 w 5742"/>
              <a:gd name="connsiteY4" fmla="*/ 2712 h 6002"/>
              <a:gd name="connsiteX5" fmla="*/ 2297 w 5742"/>
              <a:gd name="connsiteY5" fmla="*/ 2557 h 6002"/>
              <a:gd name="connsiteX6" fmla="*/ 1472 w 5742"/>
              <a:gd name="connsiteY6" fmla="*/ 2402 h 6002"/>
              <a:gd name="connsiteX7" fmla="*/ 884 w 5742"/>
              <a:gd name="connsiteY7" fmla="*/ 2220 h 6002"/>
              <a:gd name="connsiteX8" fmla="*/ 304 w 5742"/>
              <a:gd name="connsiteY8" fmla="*/ 1911 h 6002"/>
              <a:gd name="connsiteX9" fmla="*/ 72 w 5742"/>
              <a:gd name="connsiteY9" fmla="*/ 1293 h 6002"/>
              <a:gd name="connsiteX10" fmla="*/ 727 w 5742"/>
              <a:gd name="connsiteY10" fmla="*/ 611 h 6002"/>
              <a:gd name="connsiteX11" fmla="*/ 1684 w 5742"/>
              <a:gd name="connsiteY11" fmla="*/ 0 h 6002"/>
              <a:gd name="connsiteX12" fmla="*/ 1313 w 5742"/>
              <a:gd name="connsiteY12" fmla="*/ 403 h 6002"/>
              <a:gd name="connsiteX13" fmla="*/ 877 w 5742"/>
              <a:gd name="connsiteY13" fmla="*/ 784 h 6002"/>
              <a:gd name="connsiteX14" fmla="*/ 462 w 5742"/>
              <a:gd name="connsiteY14" fmla="*/ 1323 h 6002"/>
              <a:gd name="connsiteX15" fmla="*/ 862 w 5742"/>
              <a:gd name="connsiteY15" fmla="*/ 1787 h 6002"/>
              <a:gd name="connsiteX16" fmla="*/ 1579 w 5742"/>
              <a:gd name="connsiteY16" fmla="*/ 1970 h 6002"/>
              <a:gd name="connsiteX17" fmla="*/ 2098 w 5742"/>
              <a:gd name="connsiteY17" fmla="*/ 2036 h 6002"/>
              <a:gd name="connsiteX18" fmla="*/ 2757 w 5742"/>
              <a:gd name="connsiteY18" fmla="*/ 2104 h 6002"/>
              <a:gd name="connsiteX19" fmla="*/ 3702 w 5742"/>
              <a:gd name="connsiteY19" fmla="*/ 2246 h 6002"/>
              <a:gd name="connsiteX20" fmla="*/ 4641 w 5742"/>
              <a:gd name="connsiteY20" fmla="*/ 2468 h 6002"/>
              <a:gd name="connsiteX21" fmla="*/ 5451 w 5742"/>
              <a:gd name="connsiteY21" fmla="*/ 2879 h 6002"/>
              <a:gd name="connsiteX22" fmla="*/ 5738 w 5742"/>
              <a:gd name="connsiteY22" fmla="*/ 3766 h 6002"/>
              <a:gd name="connsiteX23" fmla="*/ 5483 w 5742"/>
              <a:gd name="connsiteY23" fmla="*/ 4453 h 6002"/>
              <a:gd name="connsiteX24" fmla="*/ 4815 w 5742"/>
              <a:gd name="connsiteY24" fmla="*/ 5185 h 6002"/>
              <a:gd name="connsiteX25" fmla="*/ 3736 w 5742"/>
              <a:gd name="connsiteY25" fmla="*/ 5985 h 6002"/>
              <a:gd name="connsiteX26" fmla="*/ 1774 w 5742"/>
              <a:gd name="connsiteY26" fmla="*/ 5463 h 6002"/>
              <a:gd name="connsiteX27" fmla="*/ 872 w 5742"/>
              <a:gd name="connsiteY27" fmla="*/ 4607 h 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42" h="6002">
                <a:moveTo>
                  <a:pt x="872" y="4607"/>
                </a:moveTo>
                <a:lnTo>
                  <a:pt x="2797" y="4075"/>
                </a:lnTo>
                <a:lnTo>
                  <a:pt x="3775" y="3723"/>
                </a:lnTo>
                <a:cubicBezTo>
                  <a:pt x="3833" y="3673"/>
                  <a:pt x="4252" y="3549"/>
                  <a:pt x="4252" y="3194"/>
                </a:cubicBezTo>
                <a:cubicBezTo>
                  <a:pt x="4252" y="2839"/>
                  <a:pt x="3401" y="2739"/>
                  <a:pt x="3354" y="2712"/>
                </a:cubicBezTo>
                <a:cubicBezTo>
                  <a:pt x="3177" y="2665"/>
                  <a:pt x="2490" y="2570"/>
                  <a:pt x="2297" y="2557"/>
                </a:cubicBezTo>
                <a:cubicBezTo>
                  <a:pt x="2104" y="2543"/>
                  <a:pt x="1659" y="2441"/>
                  <a:pt x="1472" y="2402"/>
                </a:cubicBezTo>
                <a:cubicBezTo>
                  <a:pt x="1286" y="2362"/>
                  <a:pt x="1084" y="2307"/>
                  <a:pt x="884" y="2220"/>
                </a:cubicBezTo>
                <a:cubicBezTo>
                  <a:pt x="683" y="2132"/>
                  <a:pt x="498" y="2047"/>
                  <a:pt x="304" y="1911"/>
                </a:cubicBezTo>
                <a:cubicBezTo>
                  <a:pt x="111" y="1775"/>
                  <a:pt x="-119" y="1625"/>
                  <a:pt x="72" y="1293"/>
                </a:cubicBezTo>
                <a:cubicBezTo>
                  <a:pt x="263" y="960"/>
                  <a:pt x="590" y="703"/>
                  <a:pt x="727" y="611"/>
                </a:cubicBezTo>
                <a:cubicBezTo>
                  <a:pt x="864" y="519"/>
                  <a:pt x="1481" y="56"/>
                  <a:pt x="1684" y="0"/>
                </a:cubicBezTo>
                <a:cubicBezTo>
                  <a:pt x="1713" y="65"/>
                  <a:pt x="1429" y="310"/>
                  <a:pt x="1313" y="403"/>
                </a:cubicBezTo>
                <a:cubicBezTo>
                  <a:pt x="1197" y="496"/>
                  <a:pt x="983" y="680"/>
                  <a:pt x="877" y="784"/>
                </a:cubicBezTo>
                <a:cubicBezTo>
                  <a:pt x="771" y="888"/>
                  <a:pt x="471" y="1147"/>
                  <a:pt x="462" y="1323"/>
                </a:cubicBezTo>
                <a:cubicBezTo>
                  <a:pt x="452" y="1499"/>
                  <a:pt x="656" y="1698"/>
                  <a:pt x="862" y="1787"/>
                </a:cubicBezTo>
                <a:cubicBezTo>
                  <a:pt x="1069" y="1875"/>
                  <a:pt x="1445" y="1951"/>
                  <a:pt x="1579" y="1970"/>
                </a:cubicBezTo>
                <a:cubicBezTo>
                  <a:pt x="1714" y="1989"/>
                  <a:pt x="2054" y="2028"/>
                  <a:pt x="2098" y="2036"/>
                </a:cubicBezTo>
                <a:cubicBezTo>
                  <a:pt x="2514" y="2072"/>
                  <a:pt x="2550" y="2082"/>
                  <a:pt x="2757" y="2104"/>
                </a:cubicBezTo>
                <a:cubicBezTo>
                  <a:pt x="2964" y="2127"/>
                  <a:pt x="3193" y="2158"/>
                  <a:pt x="3702" y="2246"/>
                </a:cubicBezTo>
                <a:cubicBezTo>
                  <a:pt x="4211" y="2335"/>
                  <a:pt x="4456" y="2418"/>
                  <a:pt x="4641" y="2468"/>
                </a:cubicBezTo>
                <a:cubicBezTo>
                  <a:pt x="4825" y="2518"/>
                  <a:pt x="5238" y="2651"/>
                  <a:pt x="5451" y="2879"/>
                </a:cubicBezTo>
                <a:cubicBezTo>
                  <a:pt x="5666" y="3110"/>
                  <a:pt x="5766" y="3602"/>
                  <a:pt x="5738" y="3766"/>
                </a:cubicBezTo>
                <a:cubicBezTo>
                  <a:pt x="5708" y="3930"/>
                  <a:pt x="5602" y="4283"/>
                  <a:pt x="5483" y="4453"/>
                </a:cubicBezTo>
                <a:cubicBezTo>
                  <a:pt x="5363" y="4623"/>
                  <a:pt x="5336" y="4780"/>
                  <a:pt x="4815" y="5185"/>
                </a:cubicBezTo>
                <a:cubicBezTo>
                  <a:pt x="4294" y="5589"/>
                  <a:pt x="4449" y="5901"/>
                  <a:pt x="3736" y="5985"/>
                </a:cubicBezTo>
                <a:cubicBezTo>
                  <a:pt x="3022" y="6068"/>
                  <a:pt x="2420" y="5840"/>
                  <a:pt x="1774" y="5463"/>
                </a:cubicBezTo>
                <a:cubicBezTo>
                  <a:pt x="1128" y="5085"/>
                  <a:pt x="1027" y="4924"/>
                  <a:pt x="872" y="4607"/>
                </a:cubicBezTo>
                <a:close/>
              </a:path>
            </a:pathLst>
          </a:custGeom>
          <a:gradFill>
            <a:gsLst>
              <a:gs pos="51000">
                <a:srgbClr val="8C7914">
                  <a:alpha val="100000"/>
                </a:srgbClr>
              </a:gs>
              <a:gs pos="3000">
                <a:srgbClr val="FBD503"/>
              </a:gs>
              <a:gs pos="20000">
                <a:schemeClr val="accent4">
                  <a:lumMod val="20000"/>
                  <a:lumOff val="80000"/>
                </a:schemeClr>
              </a:gs>
              <a:gs pos="35000">
                <a:srgbClr val="FFDA10"/>
              </a:gs>
              <a:gs pos="71000">
                <a:srgbClr val="4B2206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2" name="Freeform 1"/>
          <p:cNvSpPr/>
          <p:nvPr/>
        </p:nvSpPr>
        <p:spPr>
          <a:xfrm>
            <a:off x="4678867" y="1410992"/>
            <a:ext cx="1778235" cy="1513018"/>
          </a:xfrm>
          <a:custGeom>
            <a:avLst/>
            <a:gdLst>
              <a:gd name="connsiteX0" fmla="*/ 2987 w 3135"/>
              <a:gd name="connsiteY0" fmla="*/ 2668 h 2668"/>
              <a:gd name="connsiteX1" fmla="*/ 2297 w 3135"/>
              <a:gd name="connsiteY1" fmla="*/ 2557 h 2668"/>
              <a:gd name="connsiteX2" fmla="*/ 1472 w 3135"/>
              <a:gd name="connsiteY2" fmla="*/ 2402 h 2668"/>
              <a:gd name="connsiteX3" fmla="*/ 884 w 3135"/>
              <a:gd name="connsiteY3" fmla="*/ 2220 h 2668"/>
              <a:gd name="connsiteX4" fmla="*/ 304 w 3135"/>
              <a:gd name="connsiteY4" fmla="*/ 1911 h 2668"/>
              <a:gd name="connsiteX5" fmla="*/ 72 w 3135"/>
              <a:gd name="connsiteY5" fmla="*/ 1293 h 2668"/>
              <a:gd name="connsiteX6" fmla="*/ 727 w 3135"/>
              <a:gd name="connsiteY6" fmla="*/ 611 h 2668"/>
              <a:gd name="connsiteX7" fmla="*/ 1684 w 3135"/>
              <a:gd name="connsiteY7" fmla="*/ 0 h 2668"/>
              <a:gd name="connsiteX8" fmla="*/ 1313 w 3135"/>
              <a:gd name="connsiteY8" fmla="*/ 403 h 2668"/>
              <a:gd name="connsiteX9" fmla="*/ 877 w 3135"/>
              <a:gd name="connsiteY9" fmla="*/ 784 h 2668"/>
              <a:gd name="connsiteX10" fmla="*/ 462 w 3135"/>
              <a:gd name="connsiteY10" fmla="*/ 1323 h 2668"/>
              <a:gd name="connsiteX11" fmla="*/ 862 w 3135"/>
              <a:gd name="connsiteY11" fmla="*/ 1787 h 2668"/>
              <a:gd name="connsiteX12" fmla="*/ 1579 w 3135"/>
              <a:gd name="connsiteY12" fmla="*/ 1970 h 2668"/>
              <a:gd name="connsiteX13" fmla="*/ 2098 w 3135"/>
              <a:gd name="connsiteY13" fmla="*/ 2036 h 2668"/>
              <a:gd name="connsiteX14" fmla="*/ 2757 w 3135"/>
              <a:gd name="connsiteY14" fmla="*/ 2104 h 2668"/>
              <a:gd name="connsiteX15" fmla="*/ 3136 w 3135"/>
              <a:gd name="connsiteY15" fmla="*/ 2135 h 2668"/>
              <a:gd name="connsiteX16" fmla="*/ 2987 w 3135"/>
              <a:gd name="connsiteY16" fmla="*/ 2668 h 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36" h="2668">
                <a:moveTo>
                  <a:pt x="2987" y="2668"/>
                </a:moveTo>
                <a:cubicBezTo>
                  <a:pt x="2810" y="2621"/>
                  <a:pt x="2490" y="2570"/>
                  <a:pt x="2297" y="2557"/>
                </a:cubicBezTo>
                <a:cubicBezTo>
                  <a:pt x="2104" y="2543"/>
                  <a:pt x="1659" y="2441"/>
                  <a:pt x="1472" y="2402"/>
                </a:cubicBezTo>
                <a:cubicBezTo>
                  <a:pt x="1286" y="2362"/>
                  <a:pt x="1084" y="2307"/>
                  <a:pt x="884" y="2220"/>
                </a:cubicBezTo>
                <a:cubicBezTo>
                  <a:pt x="683" y="2132"/>
                  <a:pt x="498" y="2047"/>
                  <a:pt x="304" y="1911"/>
                </a:cubicBezTo>
                <a:cubicBezTo>
                  <a:pt x="111" y="1775"/>
                  <a:pt x="-119" y="1625"/>
                  <a:pt x="72" y="1293"/>
                </a:cubicBezTo>
                <a:cubicBezTo>
                  <a:pt x="263" y="960"/>
                  <a:pt x="590" y="703"/>
                  <a:pt x="727" y="611"/>
                </a:cubicBezTo>
                <a:cubicBezTo>
                  <a:pt x="864" y="519"/>
                  <a:pt x="1481" y="56"/>
                  <a:pt x="1684" y="0"/>
                </a:cubicBezTo>
                <a:cubicBezTo>
                  <a:pt x="1713" y="65"/>
                  <a:pt x="1429" y="310"/>
                  <a:pt x="1313" y="403"/>
                </a:cubicBezTo>
                <a:cubicBezTo>
                  <a:pt x="1197" y="496"/>
                  <a:pt x="983" y="680"/>
                  <a:pt x="877" y="784"/>
                </a:cubicBezTo>
                <a:cubicBezTo>
                  <a:pt x="771" y="888"/>
                  <a:pt x="471" y="1147"/>
                  <a:pt x="462" y="1323"/>
                </a:cubicBezTo>
                <a:cubicBezTo>
                  <a:pt x="452" y="1499"/>
                  <a:pt x="656" y="1698"/>
                  <a:pt x="862" y="1787"/>
                </a:cubicBezTo>
                <a:cubicBezTo>
                  <a:pt x="1069" y="1875"/>
                  <a:pt x="1445" y="1951"/>
                  <a:pt x="1579" y="1970"/>
                </a:cubicBezTo>
                <a:cubicBezTo>
                  <a:pt x="1714" y="1989"/>
                  <a:pt x="2054" y="2028"/>
                  <a:pt x="2098" y="2036"/>
                </a:cubicBezTo>
                <a:cubicBezTo>
                  <a:pt x="2514" y="2072"/>
                  <a:pt x="2550" y="2082"/>
                  <a:pt x="2757" y="2104"/>
                </a:cubicBezTo>
                <a:cubicBezTo>
                  <a:pt x="2964" y="2127"/>
                  <a:pt x="2627" y="2047"/>
                  <a:pt x="3136" y="2135"/>
                </a:cubicBezTo>
                <a:lnTo>
                  <a:pt x="2987" y="2668"/>
                </a:lnTo>
                <a:close/>
              </a:path>
            </a:pathLst>
          </a:custGeom>
          <a:blipFill rotWithShape="1">
            <a:blip r:embed="rId1">
              <a:alphaModFix amt="54000"/>
            </a:blip>
            <a:stretch>
              <a:fillRect t="-34000" r="-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54" name="Text Box 53"/>
          <p:cNvSpPr txBox="1"/>
          <p:nvPr/>
        </p:nvSpPr>
        <p:spPr>
          <a:xfrm>
            <a:off x="2671155" y="5110563"/>
            <a:ext cx="7687613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2140">
                <a:solidFill>
                  <a:srgbClr val="1B6433"/>
                </a:solidFill>
                <a:latin typeface="Impact" panose="020B0806030902050204" charset="0"/>
                <a:ea typeface="Microsoft JhengHei UI Light" panose="020B0304030504040204" charset="-120"/>
                <a:cs typeface="Impact" panose="020B0806030902050204" charset="0"/>
              </a:rPr>
              <a:t>“Cross Business Mediation &amp; Wholistic poverty Eradication</a:t>
            </a:r>
            <a:r>
              <a:rPr lang="en-US" sz="2855">
                <a:solidFill>
                  <a:srgbClr val="1B6433"/>
                </a:solidFill>
                <a:latin typeface="Impact" panose="020B0806030902050204" charset="0"/>
                <a:ea typeface="Microsoft JhengHei UI Light" panose="020B0304030504040204" charset="-120"/>
                <a:cs typeface="Impact" panose="020B0806030902050204" charset="0"/>
              </a:rPr>
              <a:t>”</a:t>
            </a:r>
            <a:endParaRPr lang="en-US" sz="2855">
              <a:solidFill>
                <a:srgbClr val="1B6433"/>
              </a:solidFill>
              <a:latin typeface="Impact" panose="020B0806030902050204" charset="0"/>
              <a:ea typeface="Microsoft JhengHei UI Light" panose="020B0304030504040204" charset="-120"/>
              <a:cs typeface="Impact" panose="020B080603090205020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5" y="620741"/>
            <a:ext cx="3854567" cy="3772905"/>
          </a:xfrm>
          <a:prstGeom prst="ellipse">
            <a:avLst/>
          </a:prstGeom>
          <a:noFill/>
          <a:ln w="120650">
            <a:solidFill>
              <a:srgbClr val="FE95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10"/>
          </a:p>
        </p:txBody>
      </p:sp>
      <p:sp>
        <p:nvSpPr>
          <p:cNvPr id="65" name="Oval 64"/>
          <p:cNvSpPr/>
          <p:nvPr/>
        </p:nvSpPr>
        <p:spPr>
          <a:xfrm>
            <a:off x="4448614" y="801646"/>
            <a:ext cx="3854567" cy="3772905"/>
          </a:xfrm>
          <a:prstGeom prst="ellipse">
            <a:avLst/>
          </a:prstGeom>
          <a:noFill/>
          <a:ln w="1206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10"/>
          </a:p>
        </p:txBody>
      </p:sp>
      <p:sp>
        <p:nvSpPr>
          <p:cNvPr id="66" name="Oval 65"/>
          <p:cNvSpPr/>
          <p:nvPr/>
        </p:nvSpPr>
        <p:spPr>
          <a:xfrm>
            <a:off x="4448614" y="712611"/>
            <a:ext cx="3854567" cy="3772905"/>
          </a:xfrm>
          <a:prstGeom prst="ellipse">
            <a:avLst/>
          </a:prstGeom>
          <a:noFill/>
          <a:ln w="12065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10"/>
          </a:p>
        </p:txBody>
      </p:sp>
      <p:grpSp>
        <p:nvGrpSpPr>
          <p:cNvPr id="106" name="Group 105"/>
          <p:cNvGrpSpPr/>
          <p:nvPr/>
        </p:nvGrpSpPr>
        <p:grpSpPr>
          <a:xfrm>
            <a:off x="5258997" y="1036424"/>
            <a:ext cx="2526423" cy="2365367"/>
            <a:chOff x="9142" y="7198"/>
            <a:chExt cx="4455" cy="4171"/>
          </a:xfrm>
        </p:grpSpPr>
        <p:sp>
          <p:nvSpPr>
            <p:cNvPr id="78" name="Freeform 77"/>
            <p:cNvSpPr/>
            <p:nvPr/>
          </p:nvSpPr>
          <p:spPr>
            <a:xfrm>
              <a:off x="9436" y="7891"/>
              <a:ext cx="4050" cy="1887"/>
            </a:xfrm>
            <a:custGeom>
              <a:avLst/>
              <a:gdLst>
                <a:gd name="connsiteX0" fmla="*/ 110 w 4050"/>
                <a:gd name="connsiteY0" fmla="*/ 521 h 1887"/>
                <a:gd name="connsiteX1" fmla="*/ 0 w 4050"/>
                <a:gd name="connsiteY1" fmla="*/ 671 h 1887"/>
                <a:gd name="connsiteX2" fmla="*/ 16 w 4050"/>
                <a:gd name="connsiteY2" fmla="*/ 719 h 1887"/>
                <a:gd name="connsiteX3" fmla="*/ 39 w 4050"/>
                <a:gd name="connsiteY3" fmla="*/ 735 h 1887"/>
                <a:gd name="connsiteX4" fmla="*/ 31 w 4050"/>
                <a:gd name="connsiteY4" fmla="*/ 798 h 1887"/>
                <a:gd name="connsiteX5" fmla="*/ 47 w 4050"/>
                <a:gd name="connsiteY5" fmla="*/ 829 h 1887"/>
                <a:gd name="connsiteX6" fmla="*/ 95 w 4050"/>
                <a:gd name="connsiteY6" fmla="*/ 892 h 1887"/>
                <a:gd name="connsiteX7" fmla="*/ 245 w 4050"/>
                <a:gd name="connsiteY7" fmla="*/ 1098 h 1887"/>
                <a:gd name="connsiteX8" fmla="*/ 205 w 4050"/>
                <a:gd name="connsiteY8" fmla="*/ 1437 h 1887"/>
                <a:gd name="connsiteX9" fmla="*/ 364 w 4050"/>
                <a:gd name="connsiteY9" fmla="*/ 1556 h 1887"/>
                <a:gd name="connsiteX10" fmla="*/ 197 w 4050"/>
                <a:gd name="connsiteY10" fmla="*/ 1611 h 1887"/>
                <a:gd name="connsiteX11" fmla="*/ 221 w 4050"/>
                <a:gd name="connsiteY11" fmla="*/ 1721 h 1887"/>
                <a:gd name="connsiteX12" fmla="*/ 229 w 4050"/>
                <a:gd name="connsiteY12" fmla="*/ 1769 h 1887"/>
                <a:gd name="connsiteX13" fmla="*/ 387 w 4050"/>
                <a:gd name="connsiteY13" fmla="*/ 1787 h 1887"/>
                <a:gd name="connsiteX14" fmla="*/ 583 w 4050"/>
                <a:gd name="connsiteY14" fmla="*/ 1695 h 1887"/>
                <a:gd name="connsiteX15" fmla="*/ 583 w 4050"/>
                <a:gd name="connsiteY15" fmla="*/ 1856 h 1887"/>
                <a:gd name="connsiteX16" fmla="*/ 702 w 4050"/>
                <a:gd name="connsiteY16" fmla="*/ 1887 h 1887"/>
                <a:gd name="connsiteX17" fmla="*/ 773 w 4050"/>
                <a:gd name="connsiteY17" fmla="*/ 1792 h 1887"/>
                <a:gd name="connsiteX18" fmla="*/ 845 w 4050"/>
                <a:gd name="connsiteY18" fmla="*/ 1698 h 1887"/>
                <a:gd name="connsiteX19" fmla="*/ 979 w 4050"/>
                <a:gd name="connsiteY19" fmla="*/ 1706 h 1887"/>
                <a:gd name="connsiteX20" fmla="*/ 1089 w 4050"/>
                <a:gd name="connsiteY20" fmla="*/ 1706 h 1887"/>
                <a:gd name="connsiteX21" fmla="*/ 1302 w 4050"/>
                <a:gd name="connsiteY21" fmla="*/ 1713 h 1887"/>
                <a:gd name="connsiteX22" fmla="*/ 1516 w 4050"/>
                <a:gd name="connsiteY22" fmla="*/ 1666 h 1887"/>
                <a:gd name="connsiteX23" fmla="*/ 1745 w 4050"/>
                <a:gd name="connsiteY23" fmla="*/ 1642 h 1887"/>
                <a:gd name="connsiteX24" fmla="*/ 1847 w 4050"/>
                <a:gd name="connsiteY24" fmla="*/ 1674 h 1887"/>
                <a:gd name="connsiteX25" fmla="*/ 2021 w 4050"/>
                <a:gd name="connsiteY25" fmla="*/ 1690 h 1887"/>
                <a:gd name="connsiteX26" fmla="*/ 2226 w 4050"/>
                <a:gd name="connsiteY26" fmla="*/ 1682 h 1887"/>
                <a:gd name="connsiteX27" fmla="*/ 2487 w 4050"/>
                <a:gd name="connsiteY27" fmla="*/ 1524 h 1887"/>
                <a:gd name="connsiteX28" fmla="*/ 2708 w 4050"/>
                <a:gd name="connsiteY28" fmla="*/ 1311 h 1887"/>
                <a:gd name="connsiteX29" fmla="*/ 2708 w 4050"/>
                <a:gd name="connsiteY29" fmla="*/ 1271 h 1887"/>
                <a:gd name="connsiteX30" fmla="*/ 2763 w 4050"/>
                <a:gd name="connsiteY30" fmla="*/ 1271 h 1887"/>
                <a:gd name="connsiteX31" fmla="*/ 2842 w 4050"/>
                <a:gd name="connsiteY31" fmla="*/ 1303 h 1887"/>
                <a:gd name="connsiteX32" fmla="*/ 3118 w 4050"/>
                <a:gd name="connsiteY32" fmla="*/ 1248 h 1887"/>
                <a:gd name="connsiteX33" fmla="*/ 3134 w 4050"/>
                <a:gd name="connsiteY33" fmla="*/ 1279 h 1887"/>
                <a:gd name="connsiteX34" fmla="*/ 3245 w 4050"/>
                <a:gd name="connsiteY34" fmla="*/ 1311 h 1887"/>
                <a:gd name="connsiteX35" fmla="*/ 3379 w 4050"/>
                <a:gd name="connsiteY35" fmla="*/ 1335 h 1887"/>
                <a:gd name="connsiteX36" fmla="*/ 3505 w 4050"/>
                <a:gd name="connsiteY36" fmla="*/ 1358 h 1887"/>
                <a:gd name="connsiteX37" fmla="*/ 3647 w 4050"/>
                <a:gd name="connsiteY37" fmla="*/ 1271 h 1887"/>
                <a:gd name="connsiteX38" fmla="*/ 3742 w 4050"/>
                <a:gd name="connsiteY38" fmla="*/ 1256 h 1887"/>
                <a:gd name="connsiteX39" fmla="*/ 3773 w 4050"/>
                <a:gd name="connsiteY39" fmla="*/ 1256 h 1887"/>
                <a:gd name="connsiteX40" fmla="*/ 3766 w 4050"/>
                <a:gd name="connsiteY40" fmla="*/ 1153 h 1887"/>
                <a:gd name="connsiteX41" fmla="*/ 3916 w 4050"/>
                <a:gd name="connsiteY41" fmla="*/ 1074 h 1887"/>
                <a:gd name="connsiteX42" fmla="*/ 3995 w 4050"/>
                <a:gd name="connsiteY42" fmla="*/ 1058 h 1887"/>
                <a:gd name="connsiteX43" fmla="*/ 4034 w 4050"/>
                <a:gd name="connsiteY43" fmla="*/ 956 h 1887"/>
                <a:gd name="connsiteX44" fmla="*/ 4050 w 4050"/>
                <a:gd name="connsiteY44" fmla="*/ 892 h 1887"/>
                <a:gd name="connsiteX45" fmla="*/ 4010 w 4050"/>
                <a:gd name="connsiteY45" fmla="*/ 861 h 1887"/>
                <a:gd name="connsiteX46" fmla="*/ 3947 w 4050"/>
                <a:gd name="connsiteY46" fmla="*/ 853 h 1887"/>
                <a:gd name="connsiteX47" fmla="*/ 3845 w 4050"/>
                <a:gd name="connsiteY47" fmla="*/ 853 h 1887"/>
                <a:gd name="connsiteX48" fmla="*/ 3829 w 4050"/>
                <a:gd name="connsiteY48" fmla="*/ 790 h 1887"/>
                <a:gd name="connsiteX49" fmla="*/ 3837 w 4050"/>
                <a:gd name="connsiteY49" fmla="*/ 719 h 1887"/>
                <a:gd name="connsiteX50" fmla="*/ 3766 w 4050"/>
                <a:gd name="connsiteY50" fmla="*/ 648 h 1887"/>
                <a:gd name="connsiteX51" fmla="*/ 3623 w 4050"/>
                <a:gd name="connsiteY51" fmla="*/ 640 h 1887"/>
                <a:gd name="connsiteX52" fmla="*/ 3608 w 4050"/>
                <a:gd name="connsiteY52" fmla="*/ 616 h 1887"/>
                <a:gd name="connsiteX53" fmla="*/ 3552 w 4050"/>
                <a:gd name="connsiteY53" fmla="*/ 521 h 1887"/>
                <a:gd name="connsiteX54" fmla="*/ 3505 w 4050"/>
                <a:gd name="connsiteY54" fmla="*/ 458 h 1887"/>
                <a:gd name="connsiteX55" fmla="*/ 3245 w 4050"/>
                <a:gd name="connsiteY55" fmla="*/ 348 h 1887"/>
                <a:gd name="connsiteX56" fmla="*/ 2392 w 4050"/>
                <a:gd name="connsiteY56" fmla="*/ 0 h 1887"/>
                <a:gd name="connsiteX57" fmla="*/ 2187 w 4050"/>
                <a:gd name="connsiteY57" fmla="*/ 56 h 1887"/>
                <a:gd name="connsiteX58" fmla="*/ 1689 w 4050"/>
                <a:gd name="connsiteY58" fmla="*/ 111 h 1887"/>
                <a:gd name="connsiteX59" fmla="*/ 1310 w 4050"/>
                <a:gd name="connsiteY59" fmla="*/ 87 h 1887"/>
                <a:gd name="connsiteX60" fmla="*/ 1058 w 4050"/>
                <a:gd name="connsiteY60" fmla="*/ 206 h 1887"/>
                <a:gd name="connsiteX61" fmla="*/ 821 w 4050"/>
                <a:gd name="connsiteY61" fmla="*/ 356 h 1887"/>
                <a:gd name="connsiteX62" fmla="*/ 481 w 4050"/>
                <a:gd name="connsiteY62" fmla="*/ 403 h 1887"/>
                <a:gd name="connsiteX63" fmla="*/ 379 w 4050"/>
                <a:gd name="connsiteY63" fmla="*/ 403 h 1887"/>
                <a:gd name="connsiteX64" fmla="*/ 268 w 4050"/>
                <a:gd name="connsiteY64" fmla="*/ 435 h 1887"/>
                <a:gd name="connsiteX65" fmla="*/ 166 w 4050"/>
                <a:gd name="connsiteY65" fmla="*/ 474 h 1887"/>
                <a:gd name="connsiteX66" fmla="*/ 110 w 4050"/>
                <a:gd name="connsiteY66" fmla="*/ 521 h 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50" h="1887">
                  <a:moveTo>
                    <a:pt x="110" y="521"/>
                  </a:moveTo>
                  <a:lnTo>
                    <a:pt x="0" y="671"/>
                  </a:lnTo>
                  <a:lnTo>
                    <a:pt x="16" y="719"/>
                  </a:lnTo>
                  <a:lnTo>
                    <a:pt x="39" y="735"/>
                  </a:lnTo>
                  <a:lnTo>
                    <a:pt x="31" y="798"/>
                  </a:lnTo>
                  <a:lnTo>
                    <a:pt x="47" y="829"/>
                  </a:lnTo>
                  <a:lnTo>
                    <a:pt x="95" y="892"/>
                  </a:lnTo>
                  <a:lnTo>
                    <a:pt x="245" y="1098"/>
                  </a:lnTo>
                  <a:lnTo>
                    <a:pt x="205" y="1437"/>
                  </a:lnTo>
                  <a:lnTo>
                    <a:pt x="364" y="1556"/>
                  </a:lnTo>
                  <a:lnTo>
                    <a:pt x="197" y="1611"/>
                  </a:lnTo>
                  <a:lnTo>
                    <a:pt x="221" y="1721"/>
                  </a:lnTo>
                  <a:cubicBezTo>
                    <a:pt x="223" y="1737"/>
                    <a:pt x="201" y="1764"/>
                    <a:pt x="229" y="1769"/>
                  </a:cubicBezTo>
                  <a:cubicBezTo>
                    <a:pt x="257" y="1774"/>
                    <a:pt x="316" y="1802"/>
                    <a:pt x="387" y="1787"/>
                  </a:cubicBezTo>
                  <a:cubicBezTo>
                    <a:pt x="458" y="1772"/>
                    <a:pt x="547" y="1714"/>
                    <a:pt x="583" y="1695"/>
                  </a:cubicBezTo>
                  <a:cubicBezTo>
                    <a:pt x="581" y="1727"/>
                    <a:pt x="559" y="1818"/>
                    <a:pt x="583" y="1856"/>
                  </a:cubicBezTo>
                  <a:cubicBezTo>
                    <a:pt x="607" y="1894"/>
                    <a:pt x="678" y="1884"/>
                    <a:pt x="702" y="1887"/>
                  </a:cubicBezTo>
                  <a:cubicBezTo>
                    <a:pt x="726" y="1890"/>
                    <a:pt x="749" y="1823"/>
                    <a:pt x="773" y="1792"/>
                  </a:cubicBezTo>
                  <a:lnTo>
                    <a:pt x="845" y="1698"/>
                  </a:lnTo>
                  <a:lnTo>
                    <a:pt x="979" y="1706"/>
                  </a:lnTo>
                  <a:lnTo>
                    <a:pt x="1089" y="1706"/>
                  </a:lnTo>
                  <a:lnTo>
                    <a:pt x="1302" y="1713"/>
                  </a:lnTo>
                  <a:lnTo>
                    <a:pt x="1516" y="1666"/>
                  </a:lnTo>
                  <a:lnTo>
                    <a:pt x="1745" y="1642"/>
                  </a:lnTo>
                  <a:lnTo>
                    <a:pt x="1847" y="1674"/>
                  </a:lnTo>
                  <a:lnTo>
                    <a:pt x="2021" y="1690"/>
                  </a:lnTo>
                  <a:lnTo>
                    <a:pt x="2226" y="1682"/>
                  </a:lnTo>
                  <a:lnTo>
                    <a:pt x="2487" y="1524"/>
                  </a:lnTo>
                  <a:lnTo>
                    <a:pt x="2708" y="1311"/>
                  </a:lnTo>
                  <a:lnTo>
                    <a:pt x="2708" y="1271"/>
                  </a:lnTo>
                  <a:lnTo>
                    <a:pt x="2763" y="1271"/>
                  </a:lnTo>
                  <a:lnTo>
                    <a:pt x="2842" y="1303"/>
                  </a:lnTo>
                  <a:lnTo>
                    <a:pt x="3118" y="1248"/>
                  </a:lnTo>
                  <a:lnTo>
                    <a:pt x="3134" y="1279"/>
                  </a:lnTo>
                  <a:lnTo>
                    <a:pt x="3245" y="1311"/>
                  </a:lnTo>
                  <a:lnTo>
                    <a:pt x="3379" y="1335"/>
                  </a:lnTo>
                  <a:lnTo>
                    <a:pt x="3505" y="1358"/>
                  </a:lnTo>
                  <a:lnTo>
                    <a:pt x="3647" y="1271"/>
                  </a:lnTo>
                  <a:lnTo>
                    <a:pt x="3742" y="1256"/>
                  </a:lnTo>
                  <a:lnTo>
                    <a:pt x="3773" y="1256"/>
                  </a:lnTo>
                  <a:lnTo>
                    <a:pt x="3766" y="1153"/>
                  </a:lnTo>
                  <a:lnTo>
                    <a:pt x="3916" y="1074"/>
                  </a:lnTo>
                  <a:lnTo>
                    <a:pt x="3995" y="1058"/>
                  </a:lnTo>
                  <a:lnTo>
                    <a:pt x="4034" y="956"/>
                  </a:lnTo>
                  <a:lnTo>
                    <a:pt x="4050" y="892"/>
                  </a:lnTo>
                  <a:lnTo>
                    <a:pt x="4010" y="861"/>
                  </a:lnTo>
                  <a:lnTo>
                    <a:pt x="3947" y="853"/>
                  </a:lnTo>
                  <a:lnTo>
                    <a:pt x="3845" y="853"/>
                  </a:lnTo>
                  <a:lnTo>
                    <a:pt x="3829" y="790"/>
                  </a:lnTo>
                  <a:lnTo>
                    <a:pt x="3837" y="719"/>
                  </a:lnTo>
                  <a:lnTo>
                    <a:pt x="3766" y="648"/>
                  </a:lnTo>
                  <a:lnTo>
                    <a:pt x="3623" y="640"/>
                  </a:lnTo>
                  <a:lnTo>
                    <a:pt x="3608" y="616"/>
                  </a:lnTo>
                  <a:lnTo>
                    <a:pt x="3552" y="521"/>
                  </a:lnTo>
                  <a:lnTo>
                    <a:pt x="3505" y="458"/>
                  </a:lnTo>
                  <a:lnTo>
                    <a:pt x="3245" y="348"/>
                  </a:lnTo>
                  <a:lnTo>
                    <a:pt x="2392" y="0"/>
                  </a:lnTo>
                  <a:lnTo>
                    <a:pt x="2187" y="56"/>
                  </a:lnTo>
                  <a:lnTo>
                    <a:pt x="1689" y="111"/>
                  </a:lnTo>
                  <a:lnTo>
                    <a:pt x="1310" y="87"/>
                  </a:lnTo>
                  <a:lnTo>
                    <a:pt x="1058" y="206"/>
                  </a:lnTo>
                  <a:lnTo>
                    <a:pt x="821" y="356"/>
                  </a:lnTo>
                  <a:lnTo>
                    <a:pt x="481" y="403"/>
                  </a:lnTo>
                  <a:lnTo>
                    <a:pt x="379" y="403"/>
                  </a:lnTo>
                  <a:lnTo>
                    <a:pt x="268" y="435"/>
                  </a:lnTo>
                  <a:lnTo>
                    <a:pt x="166" y="474"/>
                  </a:lnTo>
                  <a:lnTo>
                    <a:pt x="110" y="521"/>
                  </a:lnTo>
                  <a:close/>
                </a:path>
              </a:pathLst>
            </a:custGeom>
            <a:solidFill>
              <a:srgbClr val="1B64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9629" y="7629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0930" y="7336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9757" y="7727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0930" y="7778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10583" y="8832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40B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1613" y="9158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225" y="8635"/>
              <a:ext cx="2264" cy="2734"/>
              <a:chOff x="5184" y="8671"/>
              <a:chExt cx="2264" cy="273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5184" y="8671"/>
                <a:ext cx="2264" cy="2734"/>
              </a:xfrm>
              <a:custGeom>
                <a:avLst/>
                <a:gdLst>
                  <a:gd name="connisteX0" fmla="*/ 887730 w 1437640"/>
                  <a:gd name="connsiteY0" fmla="*/ 1701165 h 1736090"/>
                  <a:gd name="connisteX1" fmla="*/ 800735 w 1437640"/>
                  <a:gd name="connsiteY1" fmla="*/ 1636395 h 1736090"/>
                  <a:gd name="connisteX2" fmla="*/ 757555 w 1437640"/>
                  <a:gd name="connsiteY2" fmla="*/ 1528445 h 1736090"/>
                  <a:gd name="connisteX3" fmla="*/ 723265 w 1437640"/>
                  <a:gd name="connsiteY3" fmla="*/ 1281430 h 1736090"/>
                  <a:gd name="connisteX4" fmla="*/ 714375 w 1437640"/>
                  <a:gd name="connsiteY4" fmla="*/ 1112520 h 1736090"/>
                  <a:gd name="connisteX5" fmla="*/ 714375 w 1437640"/>
                  <a:gd name="connsiteY5" fmla="*/ 1078230 h 1736090"/>
                  <a:gd name="connisteX6" fmla="*/ 753110 w 1437640"/>
                  <a:gd name="connsiteY6" fmla="*/ 1017270 h 1736090"/>
                  <a:gd name="connisteX7" fmla="*/ 861695 w 1437640"/>
                  <a:gd name="connsiteY7" fmla="*/ 948055 h 1736090"/>
                  <a:gd name="connisteX8" fmla="*/ 900430 w 1437640"/>
                  <a:gd name="connsiteY8" fmla="*/ 943610 h 1736090"/>
                  <a:gd name="connisteX9" fmla="*/ 1061085 w 1437640"/>
                  <a:gd name="connsiteY9" fmla="*/ 974090 h 1736090"/>
                  <a:gd name="connisteX10" fmla="*/ 1035050 w 1437640"/>
                  <a:gd name="connsiteY10" fmla="*/ 960755 h 1736090"/>
                  <a:gd name="connisteX11" fmla="*/ 969645 w 1437640"/>
                  <a:gd name="connsiteY11" fmla="*/ 917575 h 1736090"/>
                  <a:gd name="connisteX12" fmla="*/ 943610 w 1437640"/>
                  <a:gd name="connsiteY12" fmla="*/ 887730 h 1736090"/>
                  <a:gd name="connisteX13" fmla="*/ 961390 w 1437640"/>
                  <a:gd name="connsiteY13" fmla="*/ 865505 h 1736090"/>
                  <a:gd name="connisteX14" fmla="*/ 1047750 w 1437640"/>
                  <a:gd name="connsiteY14" fmla="*/ 800735 h 1736090"/>
                  <a:gd name="connisteX15" fmla="*/ 1078230 w 1437640"/>
                  <a:gd name="connsiteY15" fmla="*/ 762000 h 1736090"/>
                  <a:gd name="connisteX16" fmla="*/ 1138555 w 1437640"/>
                  <a:gd name="connsiteY16" fmla="*/ 731520 h 1736090"/>
                  <a:gd name="connisteX17" fmla="*/ 1329055 w 1437640"/>
                  <a:gd name="connsiteY17" fmla="*/ 584200 h 1736090"/>
                  <a:gd name="connisteX18" fmla="*/ 1437640 w 1437640"/>
                  <a:gd name="connsiteY18" fmla="*/ 480695 h 1736090"/>
                  <a:gd name="connisteX19" fmla="*/ 1419860 w 1437640"/>
                  <a:gd name="connsiteY19" fmla="*/ 476250 h 1736090"/>
                  <a:gd name="connisteX20" fmla="*/ 1407160 w 1437640"/>
                  <a:gd name="connsiteY20" fmla="*/ 476250 h 1736090"/>
                  <a:gd name="connisteX21" fmla="*/ 1316355 w 1437640"/>
                  <a:gd name="connsiteY21" fmla="*/ 567055 h 1736090"/>
                  <a:gd name="connisteX22" fmla="*/ 1203960 w 1437640"/>
                  <a:gd name="connsiteY22" fmla="*/ 645160 h 1736090"/>
                  <a:gd name="connisteX23" fmla="*/ 1143000 w 1437640"/>
                  <a:gd name="connsiteY23" fmla="*/ 657860 h 1736090"/>
                  <a:gd name="connisteX24" fmla="*/ 1116965 w 1437640"/>
                  <a:gd name="connsiteY24" fmla="*/ 662305 h 1736090"/>
                  <a:gd name="connisteX25" fmla="*/ 1116965 w 1437640"/>
                  <a:gd name="connsiteY25" fmla="*/ 601980 h 1736090"/>
                  <a:gd name="connisteX26" fmla="*/ 1138555 w 1437640"/>
                  <a:gd name="connsiteY26" fmla="*/ 493395 h 1736090"/>
                  <a:gd name="connisteX27" fmla="*/ 1073785 w 1437640"/>
                  <a:gd name="connsiteY27" fmla="*/ 519430 h 1736090"/>
                  <a:gd name="connisteX28" fmla="*/ 1073785 w 1437640"/>
                  <a:gd name="connsiteY28" fmla="*/ 593090 h 1736090"/>
                  <a:gd name="connisteX29" fmla="*/ 1073785 w 1437640"/>
                  <a:gd name="connsiteY29" fmla="*/ 631825 h 1736090"/>
                  <a:gd name="connisteX30" fmla="*/ 1013460 w 1437640"/>
                  <a:gd name="connsiteY30" fmla="*/ 714375 h 1736090"/>
                  <a:gd name="connisteX31" fmla="*/ 904875 w 1437640"/>
                  <a:gd name="connsiteY31" fmla="*/ 792480 h 1736090"/>
                  <a:gd name="connisteX32" fmla="*/ 770890 w 1437640"/>
                  <a:gd name="connsiteY32" fmla="*/ 852805 h 1736090"/>
                  <a:gd name="connisteX33" fmla="*/ 705485 w 1437640"/>
                  <a:gd name="connsiteY33" fmla="*/ 865505 h 1736090"/>
                  <a:gd name="connisteX34" fmla="*/ 671195 w 1437640"/>
                  <a:gd name="connsiteY34" fmla="*/ 840105 h 1736090"/>
                  <a:gd name="connisteX35" fmla="*/ 671195 w 1437640"/>
                  <a:gd name="connsiteY35" fmla="*/ 800735 h 1736090"/>
                  <a:gd name="connisteX36" fmla="*/ 654050 w 1437640"/>
                  <a:gd name="connsiteY36" fmla="*/ 666750 h 1736090"/>
                  <a:gd name="connisteX37" fmla="*/ 636270 w 1437640"/>
                  <a:gd name="connsiteY37" fmla="*/ 575945 h 1736090"/>
                  <a:gd name="connisteX38" fmla="*/ 614680 w 1437640"/>
                  <a:gd name="connsiteY38" fmla="*/ 393700 h 1736090"/>
                  <a:gd name="connisteX39" fmla="*/ 614680 w 1437640"/>
                  <a:gd name="connsiteY39" fmla="*/ 268605 h 1736090"/>
                  <a:gd name="connisteX40" fmla="*/ 645160 w 1437640"/>
                  <a:gd name="connsiteY40" fmla="*/ 164465 h 1736090"/>
                  <a:gd name="connisteX41" fmla="*/ 705485 w 1437640"/>
                  <a:gd name="connsiteY41" fmla="*/ 73660 h 1736090"/>
                  <a:gd name="connisteX42" fmla="*/ 766445 w 1437640"/>
                  <a:gd name="connsiteY42" fmla="*/ 47625 h 1736090"/>
                  <a:gd name="connisteX43" fmla="*/ 870585 w 1437640"/>
                  <a:gd name="connsiteY43" fmla="*/ 60325 h 1736090"/>
                  <a:gd name="connisteX44" fmla="*/ 922020 w 1437640"/>
                  <a:gd name="connsiteY44" fmla="*/ 81915 h 1736090"/>
                  <a:gd name="connisteX45" fmla="*/ 926465 w 1437640"/>
                  <a:gd name="connsiteY45" fmla="*/ 69215 h 1736090"/>
                  <a:gd name="connisteX46" fmla="*/ 870585 w 1437640"/>
                  <a:gd name="connsiteY46" fmla="*/ 55880 h 1736090"/>
                  <a:gd name="connisteX47" fmla="*/ 831215 w 1437640"/>
                  <a:gd name="connsiteY47" fmla="*/ 21590 h 1736090"/>
                  <a:gd name="connisteX48" fmla="*/ 766445 w 1437640"/>
                  <a:gd name="connsiteY48" fmla="*/ 0 h 1736090"/>
                  <a:gd name="connisteX49" fmla="*/ 718820 w 1437640"/>
                  <a:gd name="connsiteY49" fmla="*/ 12700 h 1736090"/>
                  <a:gd name="connisteX50" fmla="*/ 558800 w 1437640"/>
                  <a:gd name="connsiteY50" fmla="*/ 86360 h 1736090"/>
                  <a:gd name="connisteX51" fmla="*/ 493395 w 1437640"/>
                  <a:gd name="connsiteY51" fmla="*/ 81915 h 1736090"/>
                  <a:gd name="connisteX52" fmla="*/ 467360 w 1437640"/>
                  <a:gd name="connsiteY52" fmla="*/ 207645 h 1736090"/>
                  <a:gd name="connisteX53" fmla="*/ 467360 w 1437640"/>
                  <a:gd name="connsiteY53" fmla="*/ 320040 h 1736090"/>
                  <a:gd name="connisteX54" fmla="*/ 471805 w 1437640"/>
                  <a:gd name="connsiteY54" fmla="*/ 419735 h 1736090"/>
                  <a:gd name="connisteX55" fmla="*/ 424180 w 1437640"/>
                  <a:gd name="connsiteY55" fmla="*/ 493395 h 1736090"/>
                  <a:gd name="connisteX56" fmla="*/ 415925 w 1437640"/>
                  <a:gd name="connsiteY56" fmla="*/ 523875 h 1736090"/>
                  <a:gd name="connisteX57" fmla="*/ 342265 w 1437640"/>
                  <a:gd name="connsiteY57" fmla="*/ 506730 h 1736090"/>
                  <a:gd name="connisteX58" fmla="*/ 242570 w 1437640"/>
                  <a:gd name="connsiteY58" fmla="*/ 445770 h 1736090"/>
                  <a:gd name="connisteX59" fmla="*/ 207645 w 1437640"/>
                  <a:gd name="connsiteY59" fmla="*/ 385445 h 1736090"/>
                  <a:gd name="connisteX60" fmla="*/ 190500 w 1437640"/>
                  <a:gd name="connsiteY60" fmla="*/ 324485 h 1736090"/>
                  <a:gd name="connisteX61" fmla="*/ 168910 w 1437640"/>
                  <a:gd name="connsiteY61" fmla="*/ 324485 h 1736090"/>
                  <a:gd name="connisteX62" fmla="*/ 168910 w 1437640"/>
                  <a:gd name="connsiteY62" fmla="*/ 376555 h 1736090"/>
                  <a:gd name="connisteX63" fmla="*/ 164465 w 1437640"/>
                  <a:gd name="connsiteY63" fmla="*/ 407035 h 1736090"/>
                  <a:gd name="connisteX64" fmla="*/ 138430 w 1437640"/>
                  <a:gd name="connsiteY64" fmla="*/ 411480 h 1736090"/>
                  <a:gd name="connisteX65" fmla="*/ 69215 w 1437640"/>
                  <a:gd name="connsiteY65" fmla="*/ 381000 h 1736090"/>
                  <a:gd name="connisteX66" fmla="*/ 0 w 1437640"/>
                  <a:gd name="connsiteY66" fmla="*/ 346075 h 1736090"/>
                  <a:gd name="connisteX67" fmla="*/ 0 w 1437640"/>
                  <a:gd name="connsiteY67" fmla="*/ 367665 h 1736090"/>
                  <a:gd name="connisteX68" fmla="*/ 104140 w 1437640"/>
                  <a:gd name="connsiteY68" fmla="*/ 445770 h 1736090"/>
                  <a:gd name="connisteX69" fmla="*/ 203835 w 1437640"/>
                  <a:gd name="connsiteY69" fmla="*/ 488950 h 1736090"/>
                  <a:gd name="connisteX70" fmla="*/ 290195 w 1437640"/>
                  <a:gd name="connsiteY70" fmla="*/ 554355 h 1736090"/>
                  <a:gd name="connisteX71" fmla="*/ 363855 w 1437640"/>
                  <a:gd name="connsiteY71" fmla="*/ 653415 h 1736090"/>
                  <a:gd name="connisteX72" fmla="*/ 389890 w 1437640"/>
                  <a:gd name="connsiteY72" fmla="*/ 740410 h 1736090"/>
                  <a:gd name="connisteX73" fmla="*/ 385445 w 1437640"/>
                  <a:gd name="connsiteY73" fmla="*/ 831215 h 1736090"/>
                  <a:gd name="connisteX74" fmla="*/ 385445 w 1437640"/>
                  <a:gd name="connsiteY74" fmla="*/ 900430 h 1736090"/>
                  <a:gd name="connisteX75" fmla="*/ 389890 w 1437640"/>
                  <a:gd name="connsiteY75" fmla="*/ 974090 h 1736090"/>
                  <a:gd name="connisteX76" fmla="*/ 368300 w 1437640"/>
                  <a:gd name="connsiteY76" fmla="*/ 1043305 h 1736090"/>
                  <a:gd name="connisteX77" fmla="*/ 372110 w 1437640"/>
                  <a:gd name="connsiteY77" fmla="*/ 1155700 h 1736090"/>
                  <a:gd name="connisteX78" fmla="*/ 342265 w 1437640"/>
                  <a:gd name="connsiteY78" fmla="*/ 1281430 h 1736090"/>
                  <a:gd name="connisteX79" fmla="*/ 324485 w 1437640"/>
                  <a:gd name="connsiteY79" fmla="*/ 1324610 h 1736090"/>
                  <a:gd name="connisteX80" fmla="*/ 316230 w 1437640"/>
                  <a:gd name="connsiteY80" fmla="*/ 1433195 h 1736090"/>
                  <a:gd name="connisteX81" fmla="*/ 290195 w 1437640"/>
                  <a:gd name="connsiteY81" fmla="*/ 1545590 h 1736090"/>
                  <a:gd name="connisteX82" fmla="*/ 290195 w 1437640"/>
                  <a:gd name="connsiteY82" fmla="*/ 1588770 h 1736090"/>
                  <a:gd name="connisteX83" fmla="*/ 247015 w 1437640"/>
                  <a:gd name="connsiteY83" fmla="*/ 1645285 h 1736090"/>
                  <a:gd name="connisteX84" fmla="*/ 147320 w 1437640"/>
                  <a:gd name="connsiteY84" fmla="*/ 1710055 h 1736090"/>
                  <a:gd name="connisteX85" fmla="*/ 56515 w 1437640"/>
                  <a:gd name="connsiteY85" fmla="*/ 1722755 h 1736090"/>
                  <a:gd name="connisteX86" fmla="*/ 86360 w 1437640"/>
                  <a:gd name="connsiteY86" fmla="*/ 1736090 h 1736090"/>
                  <a:gd name="connisteX87" fmla="*/ 138430 w 1437640"/>
                  <a:gd name="connsiteY87" fmla="*/ 1722755 h 1736090"/>
                  <a:gd name="connisteX88" fmla="*/ 229235 w 1437640"/>
                  <a:gd name="connsiteY88" fmla="*/ 1710055 h 1736090"/>
                  <a:gd name="connisteX89" fmla="*/ 333375 w 1437640"/>
                  <a:gd name="connsiteY89" fmla="*/ 1675130 h 1736090"/>
                  <a:gd name="connisteX90" fmla="*/ 389890 w 1437640"/>
                  <a:gd name="connsiteY90" fmla="*/ 1692910 h 1736090"/>
                  <a:gd name="connisteX91" fmla="*/ 415925 w 1437640"/>
                  <a:gd name="connsiteY91" fmla="*/ 1736090 h 1736090"/>
                  <a:gd name="connisteX92" fmla="*/ 485140 w 1437640"/>
                  <a:gd name="connsiteY92" fmla="*/ 1736090 h 1736090"/>
                  <a:gd name="connisteX93" fmla="*/ 480695 w 1437640"/>
                  <a:gd name="connsiteY93" fmla="*/ 1692910 h 1736090"/>
                  <a:gd name="connisteX94" fmla="*/ 502285 w 1437640"/>
                  <a:gd name="connsiteY94" fmla="*/ 1684020 h 1736090"/>
                  <a:gd name="connisteX95" fmla="*/ 567055 w 1437640"/>
                  <a:gd name="connsiteY95" fmla="*/ 1705610 h 1736090"/>
                  <a:gd name="connisteX96" fmla="*/ 657860 w 1437640"/>
                  <a:gd name="connsiteY96" fmla="*/ 1722755 h 1736090"/>
                  <a:gd name="connisteX97" fmla="*/ 731520 w 1437640"/>
                  <a:gd name="connsiteY97" fmla="*/ 1722755 h 1736090"/>
                  <a:gd name="connisteX98" fmla="*/ 731520 w 1437640"/>
                  <a:gd name="connsiteY98" fmla="*/ 1692910 h 1736090"/>
                  <a:gd name="connisteX99" fmla="*/ 714375 w 1437640"/>
                  <a:gd name="connsiteY99" fmla="*/ 1675130 h 1736090"/>
                  <a:gd name="connisteX100" fmla="*/ 740410 w 1437640"/>
                  <a:gd name="connsiteY100" fmla="*/ 1701165 h 1736090"/>
                  <a:gd name="connisteX101" fmla="*/ 852805 w 1437640"/>
                  <a:gd name="connsiteY101" fmla="*/ 1705610 h 1736090"/>
                  <a:gd name="connisteX102" fmla="*/ 974090 w 1437640"/>
                  <a:gd name="connsiteY102" fmla="*/ 1710055 h 1736090"/>
                  <a:gd name="connisteX103" fmla="*/ 926465 w 1437640"/>
                  <a:gd name="connsiteY103" fmla="*/ 1701165 h 1736090"/>
                  <a:gd name="connisteX104" fmla="*/ 887730 w 1437640"/>
                  <a:gd name="connsiteY104" fmla="*/ 1701165 h 173609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  <a:cxn ang="0">
                    <a:pos x="connisteX71" y="connsiteY71"/>
                  </a:cxn>
                  <a:cxn ang="0">
                    <a:pos x="connisteX72" y="connsiteY72"/>
                  </a:cxn>
                  <a:cxn ang="0">
                    <a:pos x="connisteX73" y="connsiteY73"/>
                  </a:cxn>
                  <a:cxn ang="0">
                    <a:pos x="connisteX74" y="connsiteY74"/>
                  </a:cxn>
                  <a:cxn ang="0">
                    <a:pos x="connisteX75" y="connsiteY75"/>
                  </a:cxn>
                  <a:cxn ang="0">
                    <a:pos x="connisteX76" y="connsiteY76"/>
                  </a:cxn>
                  <a:cxn ang="0">
                    <a:pos x="connisteX77" y="connsiteY77"/>
                  </a:cxn>
                  <a:cxn ang="0">
                    <a:pos x="connisteX78" y="connsiteY78"/>
                  </a:cxn>
                  <a:cxn ang="0">
                    <a:pos x="connisteX79" y="connsiteY79"/>
                  </a:cxn>
                  <a:cxn ang="0">
                    <a:pos x="connisteX80" y="connsiteY80"/>
                  </a:cxn>
                  <a:cxn ang="0">
                    <a:pos x="connisteX81" y="connsiteY81"/>
                  </a:cxn>
                  <a:cxn ang="0">
                    <a:pos x="connisteX82" y="connsiteY82"/>
                  </a:cxn>
                  <a:cxn ang="0">
                    <a:pos x="connisteX83" y="connsiteY83"/>
                  </a:cxn>
                  <a:cxn ang="0">
                    <a:pos x="connisteX84" y="connsiteY84"/>
                  </a:cxn>
                  <a:cxn ang="0">
                    <a:pos x="connisteX85" y="connsiteY85"/>
                  </a:cxn>
                  <a:cxn ang="0">
                    <a:pos x="connisteX86" y="connsiteY86"/>
                  </a:cxn>
                  <a:cxn ang="0">
                    <a:pos x="connisteX87" y="connsiteY87"/>
                  </a:cxn>
                  <a:cxn ang="0">
                    <a:pos x="connisteX88" y="connsiteY88"/>
                  </a:cxn>
                  <a:cxn ang="0">
                    <a:pos x="connisteX89" y="connsiteY89"/>
                  </a:cxn>
                  <a:cxn ang="0">
                    <a:pos x="connisteX90" y="connsiteY90"/>
                  </a:cxn>
                  <a:cxn ang="0">
                    <a:pos x="connisteX91" y="connsiteY91"/>
                  </a:cxn>
                  <a:cxn ang="0">
                    <a:pos x="connisteX92" y="connsiteY92"/>
                  </a:cxn>
                  <a:cxn ang="0">
                    <a:pos x="connisteX93" y="connsiteY93"/>
                  </a:cxn>
                  <a:cxn ang="0">
                    <a:pos x="connisteX94" y="connsiteY94"/>
                  </a:cxn>
                  <a:cxn ang="0">
                    <a:pos x="connisteX95" y="connsiteY95"/>
                  </a:cxn>
                  <a:cxn ang="0">
                    <a:pos x="connisteX96" y="connsiteY96"/>
                  </a:cxn>
                  <a:cxn ang="0">
                    <a:pos x="connisteX97" y="connsiteY97"/>
                  </a:cxn>
                  <a:cxn ang="0">
                    <a:pos x="connisteX98" y="connsiteY98"/>
                  </a:cxn>
                  <a:cxn ang="0">
                    <a:pos x="connisteX99" y="connsiteY99"/>
                  </a:cxn>
                  <a:cxn ang="0">
                    <a:pos x="connisteX100" y="connsiteY100"/>
                  </a:cxn>
                  <a:cxn ang="0">
                    <a:pos x="connisteX101" y="connsiteY101"/>
                  </a:cxn>
                  <a:cxn ang="0">
                    <a:pos x="connisteX102" y="connsiteY102"/>
                  </a:cxn>
                  <a:cxn ang="0">
                    <a:pos x="connisteX103" y="connsiteY103"/>
                  </a:cxn>
                  <a:cxn ang="0">
                    <a:pos x="connisteX104" y="connsiteY104"/>
                  </a:cxn>
                </a:cxnLst>
                <a:rect l="l" t="t" r="r" b="b"/>
                <a:pathLst>
                  <a:path w="1437640" h="1736090">
                    <a:moveTo>
                      <a:pt x="887730" y="1701165"/>
                    </a:moveTo>
                    <a:lnTo>
                      <a:pt x="800735" y="1636395"/>
                    </a:lnTo>
                    <a:lnTo>
                      <a:pt x="757555" y="1528445"/>
                    </a:lnTo>
                    <a:lnTo>
                      <a:pt x="723265" y="1281430"/>
                    </a:lnTo>
                    <a:lnTo>
                      <a:pt x="714375" y="1112520"/>
                    </a:lnTo>
                    <a:lnTo>
                      <a:pt x="714375" y="1078230"/>
                    </a:lnTo>
                    <a:lnTo>
                      <a:pt x="753110" y="1017270"/>
                    </a:lnTo>
                    <a:lnTo>
                      <a:pt x="861695" y="948055"/>
                    </a:lnTo>
                    <a:lnTo>
                      <a:pt x="900430" y="943610"/>
                    </a:lnTo>
                    <a:lnTo>
                      <a:pt x="1061085" y="974090"/>
                    </a:lnTo>
                    <a:lnTo>
                      <a:pt x="1035050" y="960755"/>
                    </a:lnTo>
                    <a:lnTo>
                      <a:pt x="969645" y="917575"/>
                    </a:lnTo>
                    <a:lnTo>
                      <a:pt x="943610" y="887730"/>
                    </a:lnTo>
                    <a:lnTo>
                      <a:pt x="961390" y="865505"/>
                    </a:lnTo>
                    <a:lnTo>
                      <a:pt x="1047750" y="800735"/>
                    </a:lnTo>
                    <a:lnTo>
                      <a:pt x="1078230" y="762000"/>
                    </a:lnTo>
                    <a:lnTo>
                      <a:pt x="1138555" y="731520"/>
                    </a:lnTo>
                    <a:lnTo>
                      <a:pt x="1329055" y="584200"/>
                    </a:lnTo>
                    <a:lnTo>
                      <a:pt x="1437640" y="480695"/>
                    </a:lnTo>
                    <a:lnTo>
                      <a:pt x="1419860" y="476250"/>
                    </a:lnTo>
                    <a:lnTo>
                      <a:pt x="1407160" y="476250"/>
                    </a:lnTo>
                    <a:lnTo>
                      <a:pt x="1316355" y="567055"/>
                    </a:lnTo>
                    <a:lnTo>
                      <a:pt x="1203960" y="645160"/>
                    </a:lnTo>
                    <a:lnTo>
                      <a:pt x="1143000" y="657860"/>
                    </a:lnTo>
                    <a:lnTo>
                      <a:pt x="1116965" y="662305"/>
                    </a:lnTo>
                    <a:lnTo>
                      <a:pt x="1116965" y="601980"/>
                    </a:lnTo>
                    <a:lnTo>
                      <a:pt x="1138555" y="493395"/>
                    </a:lnTo>
                    <a:lnTo>
                      <a:pt x="1073785" y="519430"/>
                    </a:lnTo>
                    <a:lnTo>
                      <a:pt x="1073785" y="593090"/>
                    </a:lnTo>
                    <a:lnTo>
                      <a:pt x="1073785" y="631825"/>
                    </a:lnTo>
                    <a:lnTo>
                      <a:pt x="1013460" y="714375"/>
                    </a:lnTo>
                    <a:lnTo>
                      <a:pt x="904875" y="792480"/>
                    </a:lnTo>
                    <a:lnTo>
                      <a:pt x="770890" y="852805"/>
                    </a:lnTo>
                    <a:lnTo>
                      <a:pt x="705485" y="865505"/>
                    </a:lnTo>
                    <a:lnTo>
                      <a:pt x="671195" y="840105"/>
                    </a:lnTo>
                    <a:lnTo>
                      <a:pt x="671195" y="800735"/>
                    </a:lnTo>
                    <a:lnTo>
                      <a:pt x="654050" y="666750"/>
                    </a:lnTo>
                    <a:lnTo>
                      <a:pt x="636270" y="575945"/>
                    </a:lnTo>
                    <a:lnTo>
                      <a:pt x="614680" y="393700"/>
                    </a:lnTo>
                    <a:lnTo>
                      <a:pt x="614680" y="268605"/>
                    </a:lnTo>
                    <a:lnTo>
                      <a:pt x="645160" y="164465"/>
                    </a:lnTo>
                    <a:lnTo>
                      <a:pt x="705485" y="73660"/>
                    </a:lnTo>
                    <a:lnTo>
                      <a:pt x="766445" y="47625"/>
                    </a:lnTo>
                    <a:lnTo>
                      <a:pt x="870585" y="60325"/>
                    </a:lnTo>
                    <a:lnTo>
                      <a:pt x="922020" y="81915"/>
                    </a:lnTo>
                    <a:lnTo>
                      <a:pt x="926465" y="69215"/>
                    </a:lnTo>
                    <a:lnTo>
                      <a:pt x="870585" y="55880"/>
                    </a:lnTo>
                    <a:lnTo>
                      <a:pt x="831215" y="21590"/>
                    </a:lnTo>
                    <a:lnTo>
                      <a:pt x="766445" y="0"/>
                    </a:lnTo>
                    <a:lnTo>
                      <a:pt x="718820" y="12700"/>
                    </a:lnTo>
                    <a:lnTo>
                      <a:pt x="558800" y="86360"/>
                    </a:lnTo>
                    <a:lnTo>
                      <a:pt x="493395" y="81915"/>
                    </a:lnTo>
                    <a:lnTo>
                      <a:pt x="467360" y="207645"/>
                    </a:lnTo>
                    <a:lnTo>
                      <a:pt x="467360" y="320040"/>
                    </a:lnTo>
                    <a:lnTo>
                      <a:pt x="471805" y="419735"/>
                    </a:lnTo>
                    <a:lnTo>
                      <a:pt x="424180" y="493395"/>
                    </a:lnTo>
                    <a:lnTo>
                      <a:pt x="415925" y="523875"/>
                    </a:lnTo>
                    <a:lnTo>
                      <a:pt x="342265" y="506730"/>
                    </a:lnTo>
                    <a:lnTo>
                      <a:pt x="242570" y="445770"/>
                    </a:lnTo>
                    <a:lnTo>
                      <a:pt x="207645" y="385445"/>
                    </a:lnTo>
                    <a:lnTo>
                      <a:pt x="190500" y="324485"/>
                    </a:lnTo>
                    <a:lnTo>
                      <a:pt x="168910" y="324485"/>
                    </a:lnTo>
                    <a:lnTo>
                      <a:pt x="168910" y="376555"/>
                    </a:lnTo>
                    <a:lnTo>
                      <a:pt x="164465" y="407035"/>
                    </a:lnTo>
                    <a:lnTo>
                      <a:pt x="138430" y="411480"/>
                    </a:lnTo>
                    <a:lnTo>
                      <a:pt x="69215" y="381000"/>
                    </a:lnTo>
                    <a:lnTo>
                      <a:pt x="0" y="346075"/>
                    </a:lnTo>
                    <a:lnTo>
                      <a:pt x="0" y="367665"/>
                    </a:lnTo>
                    <a:lnTo>
                      <a:pt x="104140" y="445770"/>
                    </a:lnTo>
                    <a:lnTo>
                      <a:pt x="203835" y="488950"/>
                    </a:lnTo>
                    <a:lnTo>
                      <a:pt x="290195" y="554355"/>
                    </a:lnTo>
                    <a:lnTo>
                      <a:pt x="363855" y="653415"/>
                    </a:lnTo>
                    <a:lnTo>
                      <a:pt x="389890" y="740410"/>
                    </a:lnTo>
                    <a:lnTo>
                      <a:pt x="385445" y="831215"/>
                    </a:lnTo>
                    <a:lnTo>
                      <a:pt x="385445" y="900430"/>
                    </a:lnTo>
                    <a:lnTo>
                      <a:pt x="389890" y="974090"/>
                    </a:lnTo>
                    <a:lnTo>
                      <a:pt x="368300" y="1043305"/>
                    </a:lnTo>
                    <a:lnTo>
                      <a:pt x="372110" y="1155700"/>
                    </a:lnTo>
                    <a:lnTo>
                      <a:pt x="342265" y="1281430"/>
                    </a:lnTo>
                    <a:lnTo>
                      <a:pt x="324485" y="1324610"/>
                    </a:lnTo>
                    <a:lnTo>
                      <a:pt x="316230" y="1433195"/>
                    </a:lnTo>
                    <a:lnTo>
                      <a:pt x="290195" y="1545590"/>
                    </a:lnTo>
                    <a:lnTo>
                      <a:pt x="290195" y="1588770"/>
                    </a:lnTo>
                    <a:lnTo>
                      <a:pt x="247015" y="1645285"/>
                    </a:lnTo>
                    <a:lnTo>
                      <a:pt x="147320" y="1710055"/>
                    </a:lnTo>
                    <a:lnTo>
                      <a:pt x="56515" y="1722755"/>
                    </a:lnTo>
                    <a:lnTo>
                      <a:pt x="86360" y="1736090"/>
                    </a:lnTo>
                    <a:lnTo>
                      <a:pt x="138430" y="1722755"/>
                    </a:lnTo>
                    <a:lnTo>
                      <a:pt x="229235" y="1710055"/>
                    </a:lnTo>
                    <a:lnTo>
                      <a:pt x="333375" y="1675130"/>
                    </a:lnTo>
                    <a:lnTo>
                      <a:pt x="389890" y="1692910"/>
                    </a:lnTo>
                    <a:lnTo>
                      <a:pt x="415925" y="1736090"/>
                    </a:lnTo>
                    <a:lnTo>
                      <a:pt x="485140" y="1736090"/>
                    </a:lnTo>
                    <a:lnTo>
                      <a:pt x="480695" y="1692910"/>
                    </a:lnTo>
                    <a:lnTo>
                      <a:pt x="502285" y="1684020"/>
                    </a:lnTo>
                    <a:lnTo>
                      <a:pt x="567055" y="1705610"/>
                    </a:lnTo>
                    <a:lnTo>
                      <a:pt x="657860" y="1722755"/>
                    </a:lnTo>
                    <a:lnTo>
                      <a:pt x="731520" y="1722755"/>
                    </a:lnTo>
                    <a:lnTo>
                      <a:pt x="731520" y="1692910"/>
                    </a:lnTo>
                    <a:lnTo>
                      <a:pt x="714375" y="1675130"/>
                    </a:lnTo>
                    <a:lnTo>
                      <a:pt x="740410" y="1701165"/>
                    </a:lnTo>
                    <a:lnTo>
                      <a:pt x="852805" y="1705610"/>
                    </a:lnTo>
                    <a:lnTo>
                      <a:pt x="974090" y="1710055"/>
                    </a:lnTo>
                    <a:lnTo>
                      <a:pt x="926465" y="1701165"/>
                    </a:lnTo>
                    <a:lnTo>
                      <a:pt x="887730" y="1701165"/>
                    </a:lnTo>
                    <a:close/>
                  </a:path>
                </a:pathLst>
              </a:custGeom>
              <a:solidFill>
                <a:srgbClr val="463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5797" y="9473"/>
                <a:ext cx="518" cy="1929"/>
              </a:xfrm>
              <a:custGeom>
                <a:avLst/>
                <a:gdLst>
                  <a:gd name="connisteX0" fmla="*/ 328930 w 328930"/>
                  <a:gd name="connsiteY0" fmla="*/ 1177290 h 1224915"/>
                  <a:gd name="connisteX1" fmla="*/ 225425 w 328930"/>
                  <a:gd name="connsiteY1" fmla="*/ 1064895 h 1224915"/>
                  <a:gd name="connisteX2" fmla="*/ 177800 w 328930"/>
                  <a:gd name="connsiteY2" fmla="*/ 939165 h 1224915"/>
                  <a:gd name="connisteX3" fmla="*/ 138430 w 328930"/>
                  <a:gd name="connsiteY3" fmla="*/ 779145 h 1224915"/>
                  <a:gd name="connisteX4" fmla="*/ 182245 w 328930"/>
                  <a:gd name="connsiteY4" fmla="*/ 471805 h 1224915"/>
                  <a:gd name="connisteX5" fmla="*/ 277495 w 328930"/>
                  <a:gd name="connsiteY5" fmla="*/ 424180 h 1224915"/>
                  <a:gd name="connisteX6" fmla="*/ 229870 w 328930"/>
                  <a:gd name="connsiteY6" fmla="*/ 385445 h 1224915"/>
                  <a:gd name="connisteX7" fmla="*/ 164465 w 328930"/>
                  <a:gd name="connsiteY7" fmla="*/ 281305 h 1224915"/>
                  <a:gd name="connisteX8" fmla="*/ 160655 w 328930"/>
                  <a:gd name="connsiteY8" fmla="*/ 95250 h 1224915"/>
                  <a:gd name="connisteX9" fmla="*/ 156210 w 328930"/>
                  <a:gd name="connsiteY9" fmla="*/ 0 h 1224915"/>
                  <a:gd name="connisteX10" fmla="*/ 130175 w 328930"/>
                  <a:gd name="connsiteY10" fmla="*/ 73660 h 1224915"/>
                  <a:gd name="connisteX11" fmla="*/ 86995 w 328930"/>
                  <a:gd name="connsiteY11" fmla="*/ 104140 h 1224915"/>
                  <a:gd name="connisteX12" fmla="*/ 0 w 328930"/>
                  <a:gd name="connsiteY12" fmla="*/ 81915 h 1224915"/>
                  <a:gd name="connisteX13" fmla="*/ 69215 w 328930"/>
                  <a:gd name="connsiteY13" fmla="*/ 133985 h 1224915"/>
                  <a:gd name="connisteX14" fmla="*/ 104140 w 328930"/>
                  <a:gd name="connsiteY14" fmla="*/ 181610 h 1224915"/>
                  <a:gd name="connisteX15" fmla="*/ 108585 w 328930"/>
                  <a:gd name="connsiteY15" fmla="*/ 393700 h 1224915"/>
                  <a:gd name="connisteX16" fmla="*/ 73660 w 328930"/>
                  <a:gd name="connsiteY16" fmla="*/ 623570 h 1224915"/>
                  <a:gd name="connisteX17" fmla="*/ 82550 w 328930"/>
                  <a:gd name="connsiteY17" fmla="*/ 814070 h 1224915"/>
                  <a:gd name="connisteX18" fmla="*/ 78105 w 328930"/>
                  <a:gd name="connsiteY18" fmla="*/ 974090 h 1224915"/>
                  <a:gd name="connisteX19" fmla="*/ 60960 w 328930"/>
                  <a:gd name="connsiteY19" fmla="*/ 1108075 h 1224915"/>
                  <a:gd name="connisteX20" fmla="*/ 13335 w 328930"/>
                  <a:gd name="connsiteY20" fmla="*/ 1186180 h 1224915"/>
                  <a:gd name="connisteX21" fmla="*/ 26035 w 328930"/>
                  <a:gd name="connsiteY21" fmla="*/ 1224915 h 1224915"/>
                  <a:gd name="connisteX22" fmla="*/ 95250 w 328930"/>
                  <a:gd name="connsiteY22" fmla="*/ 1224915 h 1224915"/>
                  <a:gd name="connisteX23" fmla="*/ 86995 w 328930"/>
                  <a:gd name="connsiteY23" fmla="*/ 1190625 h 1224915"/>
                  <a:gd name="connisteX24" fmla="*/ 113030 w 328930"/>
                  <a:gd name="connsiteY24" fmla="*/ 1169035 h 1224915"/>
                  <a:gd name="connisteX25" fmla="*/ 168910 w 328930"/>
                  <a:gd name="connsiteY25" fmla="*/ 1164590 h 1224915"/>
                  <a:gd name="connisteX26" fmla="*/ 328930 w 328930"/>
                  <a:gd name="connsiteY26" fmla="*/ 1177290 h 12249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</a:cxnLst>
                <a:rect l="l" t="t" r="r" b="b"/>
                <a:pathLst>
                  <a:path w="328930" h="1224915">
                    <a:moveTo>
                      <a:pt x="328930" y="1177290"/>
                    </a:moveTo>
                    <a:lnTo>
                      <a:pt x="225425" y="1064895"/>
                    </a:lnTo>
                    <a:lnTo>
                      <a:pt x="177800" y="939165"/>
                    </a:lnTo>
                    <a:lnTo>
                      <a:pt x="138430" y="779145"/>
                    </a:lnTo>
                    <a:lnTo>
                      <a:pt x="182245" y="471805"/>
                    </a:lnTo>
                    <a:lnTo>
                      <a:pt x="277495" y="424180"/>
                    </a:lnTo>
                    <a:lnTo>
                      <a:pt x="229870" y="385445"/>
                    </a:lnTo>
                    <a:lnTo>
                      <a:pt x="164465" y="281305"/>
                    </a:lnTo>
                    <a:lnTo>
                      <a:pt x="160655" y="95250"/>
                    </a:lnTo>
                    <a:lnTo>
                      <a:pt x="156210" y="0"/>
                    </a:lnTo>
                    <a:lnTo>
                      <a:pt x="130175" y="73660"/>
                    </a:lnTo>
                    <a:lnTo>
                      <a:pt x="86995" y="104140"/>
                    </a:lnTo>
                    <a:lnTo>
                      <a:pt x="0" y="81915"/>
                    </a:lnTo>
                    <a:lnTo>
                      <a:pt x="69215" y="133985"/>
                    </a:lnTo>
                    <a:lnTo>
                      <a:pt x="104140" y="181610"/>
                    </a:lnTo>
                    <a:lnTo>
                      <a:pt x="108585" y="393700"/>
                    </a:lnTo>
                    <a:lnTo>
                      <a:pt x="73660" y="623570"/>
                    </a:lnTo>
                    <a:lnTo>
                      <a:pt x="82550" y="814070"/>
                    </a:lnTo>
                    <a:lnTo>
                      <a:pt x="78105" y="974090"/>
                    </a:lnTo>
                    <a:lnTo>
                      <a:pt x="60960" y="1108075"/>
                    </a:lnTo>
                    <a:lnTo>
                      <a:pt x="13335" y="1186180"/>
                    </a:lnTo>
                    <a:lnTo>
                      <a:pt x="26035" y="1224915"/>
                    </a:lnTo>
                    <a:lnTo>
                      <a:pt x="95250" y="1224915"/>
                    </a:lnTo>
                    <a:lnTo>
                      <a:pt x="86995" y="1190625"/>
                    </a:lnTo>
                    <a:lnTo>
                      <a:pt x="113030" y="1169035"/>
                    </a:lnTo>
                    <a:lnTo>
                      <a:pt x="168910" y="1164590"/>
                    </a:lnTo>
                    <a:lnTo>
                      <a:pt x="328930" y="1177290"/>
                    </a:lnTo>
                    <a:close/>
                  </a:path>
                </a:pathLst>
              </a:custGeom>
              <a:solidFill>
                <a:srgbClr val="593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</p:grpSp>
        <p:sp>
          <p:nvSpPr>
            <p:cNvPr id="74" name="Freeform 73"/>
            <p:cNvSpPr/>
            <p:nvPr/>
          </p:nvSpPr>
          <p:spPr>
            <a:xfrm>
              <a:off x="11919" y="9804"/>
              <a:ext cx="1193" cy="429"/>
            </a:xfrm>
            <a:custGeom>
              <a:avLst/>
              <a:gdLst>
                <a:gd name="connisteX0" fmla="*/ 0 w 757555"/>
                <a:gd name="connsiteY0" fmla="*/ 172720 h 272415"/>
                <a:gd name="connisteX1" fmla="*/ 8255 w 757555"/>
                <a:gd name="connsiteY1" fmla="*/ 147320 h 272415"/>
                <a:gd name="connisteX2" fmla="*/ 60325 w 757555"/>
                <a:gd name="connsiteY2" fmla="*/ 133985 h 272415"/>
                <a:gd name="connisteX3" fmla="*/ 90805 w 757555"/>
                <a:gd name="connsiteY3" fmla="*/ 112395 h 272415"/>
                <a:gd name="connisteX4" fmla="*/ 155575 w 757555"/>
                <a:gd name="connsiteY4" fmla="*/ 73660 h 272415"/>
                <a:gd name="connisteX5" fmla="*/ 198755 w 757555"/>
                <a:gd name="connsiteY5" fmla="*/ 90805 h 272415"/>
                <a:gd name="connisteX6" fmla="*/ 255270 w 757555"/>
                <a:gd name="connsiteY6" fmla="*/ 90805 h 272415"/>
                <a:gd name="connisteX7" fmla="*/ 324485 w 757555"/>
                <a:gd name="connsiteY7" fmla="*/ 60325 h 272415"/>
                <a:gd name="connisteX8" fmla="*/ 398145 w 757555"/>
                <a:gd name="connsiteY8" fmla="*/ 60325 h 272415"/>
                <a:gd name="connisteX9" fmla="*/ 454660 w 757555"/>
                <a:gd name="connsiteY9" fmla="*/ 55880 h 272415"/>
                <a:gd name="connisteX10" fmla="*/ 467360 w 757555"/>
                <a:gd name="connsiteY10" fmla="*/ 26035 h 272415"/>
                <a:gd name="connisteX11" fmla="*/ 497840 w 757555"/>
                <a:gd name="connsiteY11" fmla="*/ 0 h 272415"/>
                <a:gd name="connisteX12" fmla="*/ 523875 w 757555"/>
                <a:gd name="connsiteY12" fmla="*/ 34290 h 272415"/>
                <a:gd name="connisteX13" fmla="*/ 571500 w 757555"/>
                <a:gd name="connsiteY13" fmla="*/ 34290 h 272415"/>
                <a:gd name="connisteX14" fmla="*/ 579755 w 757555"/>
                <a:gd name="connsiteY14" fmla="*/ 12700 h 272415"/>
                <a:gd name="connisteX15" fmla="*/ 648970 w 757555"/>
                <a:gd name="connsiteY15" fmla="*/ 8255 h 272415"/>
                <a:gd name="connisteX16" fmla="*/ 662305 w 757555"/>
                <a:gd name="connsiteY16" fmla="*/ 21590 h 272415"/>
                <a:gd name="connisteX17" fmla="*/ 670560 w 757555"/>
                <a:gd name="connsiteY17" fmla="*/ 69215 h 272415"/>
                <a:gd name="connisteX18" fmla="*/ 692785 w 757555"/>
                <a:gd name="connsiteY18" fmla="*/ 99695 h 272415"/>
                <a:gd name="connisteX19" fmla="*/ 722630 w 757555"/>
                <a:gd name="connsiteY19" fmla="*/ 112395 h 272415"/>
                <a:gd name="connisteX20" fmla="*/ 740410 w 757555"/>
                <a:gd name="connsiteY20" fmla="*/ 121285 h 272415"/>
                <a:gd name="connisteX21" fmla="*/ 753110 w 757555"/>
                <a:gd name="connsiteY21" fmla="*/ 177165 h 272415"/>
                <a:gd name="connisteX22" fmla="*/ 757555 w 757555"/>
                <a:gd name="connsiteY22" fmla="*/ 207645 h 272415"/>
                <a:gd name="connisteX23" fmla="*/ 705485 w 757555"/>
                <a:gd name="connsiteY23" fmla="*/ 233680 h 272415"/>
                <a:gd name="connisteX24" fmla="*/ 688340 w 757555"/>
                <a:gd name="connsiteY24" fmla="*/ 207645 h 272415"/>
                <a:gd name="connisteX25" fmla="*/ 645160 w 757555"/>
                <a:gd name="connsiteY25" fmla="*/ 194945 h 272415"/>
                <a:gd name="connisteX26" fmla="*/ 614680 w 757555"/>
                <a:gd name="connsiteY26" fmla="*/ 194945 h 272415"/>
                <a:gd name="connisteX27" fmla="*/ 588645 w 757555"/>
                <a:gd name="connsiteY27" fmla="*/ 212090 h 272415"/>
                <a:gd name="connisteX28" fmla="*/ 493395 w 757555"/>
                <a:gd name="connsiteY28" fmla="*/ 224790 h 272415"/>
                <a:gd name="connisteX29" fmla="*/ 415290 w 757555"/>
                <a:gd name="connsiteY29" fmla="*/ 220345 h 272415"/>
                <a:gd name="connisteX30" fmla="*/ 359410 w 757555"/>
                <a:gd name="connsiteY30" fmla="*/ 212090 h 272415"/>
                <a:gd name="connisteX31" fmla="*/ 315595 w 757555"/>
                <a:gd name="connsiteY31" fmla="*/ 220345 h 272415"/>
                <a:gd name="connisteX32" fmla="*/ 172720 w 757555"/>
                <a:gd name="connsiteY32" fmla="*/ 272415 h 272415"/>
                <a:gd name="connisteX33" fmla="*/ 99060 w 757555"/>
                <a:gd name="connsiteY33" fmla="*/ 267970 h 272415"/>
                <a:gd name="connisteX34" fmla="*/ 64770 w 757555"/>
                <a:gd name="connsiteY34" fmla="*/ 224790 h 272415"/>
                <a:gd name="connisteX35" fmla="*/ 0 w 757555"/>
                <a:gd name="connsiteY35" fmla="*/ 172720 h 2724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</a:cxnLst>
              <a:rect l="l" t="t" r="r" b="b"/>
              <a:pathLst>
                <a:path w="757555" h="272415">
                  <a:moveTo>
                    <a:pt x="0" y="172720"/>
                  </a:moveTo>
                  <a:lnTo>
                    <a:pt x="8255" y="147320"/>
                  </a:lnTo>
                  <a:lnTo>
                    <a:pt x="60325" y="133985"/>
                  </a:lnTo>
                  <a:lnTo>
                    <a:pt x="90805" y="112395"/>
                  </a:lnTo>
                  <a:lnTo>
                    <a:pt x="155575" y="73660"/>
                  </a:lnTo>
                  <a:lnTo>
                    <a:pt x="198755" y="90805"/>
                  </a:lnTo>
                  <a:lnTo>
                    <a:pt x="255270" y="90805"/>
                  </a:lnTo>
                  <a:lnTo>
                    <a:pt x="324485" y="60325"/>
                  </a:lnTo>
                  <a:lnTo>
                    <a:pt x="398145" y="60325"/>
                  </a:lnTo>
                  <a:lnTo>
                    <a:pt x="454660" y="55880"/>
                  </a:lnTo>
                  <a:lnTo>
                    <a:pt x="467360" y="26035"/>
                  </a:lnTo>
                  <a:lnTo>
                    <a:pt x="497840" y="0"/>
                  </a:lnTo>
                  <a:lnTo>
                    <a:pt x="523875" y="34290"/>
                  </a:lnTo>
                  <a:lnTo>
                    <a:pt x="571500" y="34290"/>
                  </a:lnTo>
                  <a:lnTo>
                    <a:pt x="579755" y="12700"/>
                  </a:lnTo>
                  <a:lnTo>
                    <a:pt x="648970" y="8255"/>
                  </a:lnTo>
                  <a:lnTo>
                    <a:pt x="662305" y="21590"/>
                  </a:lnTo>
                  <a:lnTo>
                    <a:pt x="670560" y="69215"/>
                  </a:lnTo>
                  <a:lnTo>
                    <a:pt x="692785" y="99695"/>
                  </a:lnTo>
                  <a:lnTo>
                    <a:pt x="722630" y="112395"/>
                  </a:lnTo>
                  <a:lnTo>
                    <a:pt x="740410" y="121285"/>
                  </a:lnTo>
                  <a:lnTo>
                    <a:pt x="753110" y="177165"/>
                  </a:lnTo>
                  <a:lnTo>
                    <a:pt x="757555" y="207645"/>
                  </a:lnTo>
                  <a:lnTo>
                    <a:pt x="705485" y="233680"/>
                  </a:lnTo>
                  <a:lnTo>
                    <a:pt x="688340" y="207645"/>
                  </a:lnTo>
                  <a:lnTo>
                    <a:pt x="645160" y="194945"/>
                  </a:lnTo>
                  <a:lnTo>
                    <a:pt x="614680" y="194945"/>
                  </a:lnTo>
                  <a:lnTo>
                    <a:pt x="588645" y="212090"/>
                  </a:lnTo>
                  <a:lnTo>
                    <a:pt x="493395" y="224790"/>
                  </a:lnTo>
                  <a:lnTo>
                    <a:pt x="415290" y="220345"/>
                  </a:lnTo>
                  <a:lnTo>
                    <a:pt x="359410" y="212090"/>
                  </a:lnTo>
                  <a:lnTo>
                    <a:pt x="315595" y="220345"/>
                  </a:lnTo>
                  <a:lnTo>
                    <a:pt x="172720" y="272415"/>
                  </a:lnTo>
                  <a:lnTo>
                    <a:pt x="99060" y="267970"/>
                  </a:lnTo>
                  <a:lnTo>
                    <a:pt x="64770" y="224790"/>
                  </a:lnTo>
                  <a:lnTo>
                    <a:pt x="0" y="172720"/>
                  </a:lnTo>
                  <a:close/>
                </a:path>
              </a:pathLst>
            </a:custGeom>
            <a:solidFill>
              <a:srgbClr val="1B6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756" y="10004"/>
              <a:ext cx="750" cy="504"/>
            </a:xfrm>
            <a:custGeom>
              <a:avLst/>
              <a:gdLst>
                <a:gd name="connisteX0" fmla="*/ 21590 w 476250"/>
                <a:gd name="connsiteY0" fmla="*/ 38735 h 320040"/>
                <a:gd name="connisteX1" fmla="*/ 29845 w 476250"/>
                <a:gd name="connsiteY1" fmla="*/ 60325 h 320040"/>
                <a:gd name="connisteX2" fmla="*/ 34290 w 476250"/>
                <a:gd name="connsiteY2" fmla="*/ 104140 h 320040"/>
                <a:gd name="connisteX3" fmla="*/ 4445 w 476250"/>
                <a:gd name="connsiteY3" fmla="*/ 121285 h 320040"/>
                <a:gd name="connisteX4" fmla="*/ 0 w 476250"/>
                <a:gd name="connsiteY4" fmla="*/ 147320 h 320040"/>
                <a:gd name="connisteX5" fmla="*/ 8255 w 476250"/>
                <a:gd name="connsiteY5" fmla="*/ 190500 h 320040"/>
                <a:gd name="connisteX6" fmla="*/ 29845 w 476250"/>
                <a:gd name="connsiteY6" fmla="*/ 224790 h 320040"/>
                <a:gd name="connisteX7" fmla="*/ 77470 w 476250"/>
                <a:gd name="connsiteY7" fmla="*/ 233680 h 320040"/>
                <a:gd name="connisteX8" fmla="*/ 125095 w 476250"/>
                <a:gd name="connsiteY8" fmla="*/ 233680 h 320040"/>
                <a:gd name="connisteX9" fmla="*/ 147320 w 476250"/>
                <a:gd name="connsiteY9" fmla="*/ 272415 h 320040"/>
                <a:gd name="connisteX10" fmla="*/ 181610 w 476250"/>
                <a:gd name="connsiteY10" fmla="*/ 307340 h 320040"/>
                <a:gd name="connisteX11" fmla="*/ 203200 w 476250"/>
                <a:gd name="connsiteY11" fmla="*/ 320040 h 320040"/>
                <a:gd name="connisteX12" fmla="*/ 216535 w 476250"/>
                <a:gd name="connsiteY12" fmla="*/ 276860 h 320040"/>
                <a:gd name="connisteX13" fmla="*/ 229235 w 476250"/>
                <a:gd name="connsiteY13" fmla="*/ 255270 h 320040"/>
                <a:gd name="connisteX14" fmla="*/ 285750 w 476250"/>
                <a:gd name="connsiteY14" fmla="*/ 247015 h 320040"/>
                <a:gd name="connisteX15" fmla="*/ 320040 w 476250"/>
                <a:gd name="connsiteY15" fmla="*/ 268605 h 320040"/>
                <a:gd name="connisteX16" fmla="*/ 363220 w 476250"/>
                <a:gd name="connsiteY16" fmla="*/ 272415 h 320040"/>
                <a:gd name="connisteX17" fmla="*/ 385445 w 476250"/>
                <a:gd name="connsiteY17" fmla="*/ 242570 h 320040"/>
                <a:gd name="connisteX18" fmla="*/ 419735 w 476250"/>
                <a:gd name="connsiteY18" fmla="*/ 194945 h 320040"/>
                <a:gd name="connisteX19" fmla="*/ 454660 w 476250"/>
                <a:gd name="connsiteY19" fmla="*/ 186055 h 320040"/>
                <a:gd name="connisteX20" fmla="*/ 476250 w 476250"/>
                <a:gd name="connsiteY20" fmla="*/ 186055 h 320040"/>
                <a:gd name="connisteX21" fmla="*/ 454660 w 476250"/>
                <a:gd name="connsiteY21" fmla="*/ 116840 h 320040"/>
                <a:gd name="connisteX22" fmla="*/ 433070 w 476250"/>
                <a:gd name="connsiteY22" fmla="*/ 112395 h 320040"/>
                <a:gd name="connisteX23" fmla="*/ 393700 w 476250"/>
                <a:gd name="connsiteY23" fmla="*/ 95250 h 320040"/>
                <a:gd name="connisteX24" fmla="*/ 398145 w 476250"/>
                <a:gd name="connsiteY24" fmla="*/ 60325 h 320040"/>
                <a:gd name="connisteX25" fmla="*/ 398145 w 476250"/>
                <a:gd name="connsiteY25" fmla="*/ 47625 h 320040"/>
                <a:gd name="connisteX26" fmla="*/ 363220 w 476250"/>
                <a:gd name="connsiteY26" fmla="*/ 12700 h 320040"/>
                <a:gd name="connisteX27" fmla="*/ 350520 w 476250"/>
                <a:gd name="connsiteY27" fmla="*/ 34290 h 320040"/>
                <a:gd name="connisteX28" fmla="*/ 333375 w 476250"/>
                <a:gd name="connsiteY28" fmla="*/ 60325 h 320040"/>
                <a:gd name="connisteX29" fmla="*/ 307340 w 476250"/>
                <a:gd name="connsiteY29" fmla="*/ 69215 h 320040"/>
                <a:gd name="connisteX30" fmla="*/ 267970 w 476250"/>
                <a:gd name="connsiteY30" fmla="*/ 34290 h 320040"/>
                <a:gd name="connisteX31" fmla="*/ 220345 w 476250"/>
                <a:gd name="connsiteY31" fmla="*/ 0 h 320040"/>
                <a:gd name="connisteX32" fmla="*/ 177165 w 476250"/>
                <a:gd name="connsiteY32" fmla="*/ 21590 h 320040"/>
                <a:gd name="connisteX33" fmla="*/ 129540 w 476250"/>
                <a:gd name="connsiteY33" fmla="*/ 43180 h 320040"/>
                <a:gd name="connisteX34" fmla="*/ 116840 w 476250"/>
                <a:gd name="connsiteY34" fmla="*/ 56515 h 320040"/>
                <a:gd name="connisteX35" fmla="*/ 77470 w 476250"/>
                <a:gd name="connsiteY35" fmla="*/ 21590 h 320040"/>
                <a:gd name="connisteX36" fmla="*/ 21590 w 476250"/>
                <a:gd name="connsiteY36" fmla="*/ 38735 h 3200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</a:cxnLst>
              <a:rect l="l" t="t" r="r" b="b"/>
              <a:pathLst>
                <a:path w="476250" h="320040">
                  <a:moveTo>
                    <a:pt x="21590" y="38735"/>
                  </a:moveTo>
                  <a:lnTo>
                    <a:pt x="29845" y="60325"/>
                  </a:lnTo>
                  <a:lnTo>
                    <a:pt x="34290" y="104140"/>
                  </a:lnTo>
                  <a:lnTo>
                    <a:pt x="4445" y="121285"/>
                  </a:lnTo>
                  <a:lnTo>
                    <a:pt x="0" y="147320"/>
                  </a:lnTo>
                  <a:lnTo>
                    <a:pt x="8255" y="190500"/>
                  </a:lnTo>
                  <a:lnTo>
                    <a:pt x="29845" y="224790"/>
                  </a:lnTo>
                  <a:lnTo>
                    <a:pt x="77470" y="233680"/>
                  </a:lnTo>
                  <a:lnTo>
                    <a:pt x="125095" y="233680"/>
                  </a:lnTo>
                  <a:lnTo>
                    <a:pt x="147320" y="272415"/>
                  </a:lnTo>
                  <a:lnTo>
                    <a:pt x="181610" y="307340"/>
                  </a:lnTo>
                  <a:lnTo>
                    <a:pt x="203200" y="320040"/>
                  </a:lnTo>
                  <a:lnTo>
                    <a:pt x="216535" y="276860"/>
                  </a:lnTo>
                  <a:lnTo>
                    <a:pt x="229235" y="255270"/>
                  </a:lnTo>
                  <a:lnTo>
                    <a:pt x="285750" y="247015"/>
                  </a:lnTo>
                  <a:lnTo>
                    <a:pt x="320040" y="268605"/>
                  </a:lnTo>
                  <a:lnTo>
                    <a:pt x="363220" y="272415"/>
                  </a:lnTo>
                  <a:lnTo>
                    <a:pt x="385445" y="242570"/>
                  </a:lnTo>
                  <a:lnTo>
                    <a:pt x="419735" y="194945"/>
                  </a:lnTo>
                  <a:lnTo>
                    <a:pt x="454660" y="186055"/>
                  </a:lnTo>
                  <a:lnTo>
                    <a:pt x="476250" y="186055"/>
                  </a:lnTo>
                  <a:lnTo>
                    <a:pt x="454660" y="116840"/>
                  </a:lnTo>
                  <a:lnTo>
                    <a:pt x="433070" y="112395"/>
                  </a:lnTo>
                  <a:lnTo>
                    <a:pt x="393700" y="95250"/>
                  </a:lnTo>
                  <a:lnTo>
                    <a:pt x="398145" y="60325"/>
                  </a:lnTo>
                  <a:lnTo>
                    <a:pt x="398145" y="47625"/>
                  </a:lnTo>
                  <a:lnTo>
                    <a:pt x="363220" y="12700"/>
                  </a:lnTo>
                  <a:lnTo>
                    <a:pt x="350520" y="34290"/>
                  </a:lnTo>
                  <a:lnTo>
                    <a:pt x="333375" y="60325"/>
                  </a:lnTo>
                  <a:lnTo>
                    <a:pt x="307340" y="69215"/>
                  </a:lnTo>
                  <a:lnTo>
                    <a:pt x="267970" y="34290"/>
                  </a:lnTo>
                  <a:lnTo>
                    <a:pt x="220345" y="0"/>
                  </a:lnTo>
                  <a:lnTo>
                    <a:pt x="177165" y="21590"/>
                  </a:lnTo>
                  <a:lnTo>
                    <a:pt x="129540" y="43180"/>
                  </a:lnTo>
                  <a:lnTo>
                    <a:pt x="116840" y="56515"/>
                  </a:lnTo>
                  <a:lnTo>
                    <a:pt x="77470" y="21590"/>
                  </a:lnTo>
                  <a:lnTo>
                    <a:pt x="21590" y="38735"/>
                  </a:lnTo>
                  <a:close/>
                </a:path>
              </a:pathLst>
            </a:custGeom>
            <a:solidFill>
              <a:srgbClr val="289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2204" y="9425"/>
              <a:ext cx="961" cy="443"/>
            </a:xfrm>
            <a:custGeom>
              <a:avLst/>
              <a:gdLst>
                <a:gd name="connisteX0" fmla="*/ 168910 w 610235"/>
                <a:gd name="connsiteY0" fmla="*/ 56515 h 281305"/>
                <a:gd name="connisteX1" fmla="*/ 86360 w 610235"/>
                <a:gd name="connsiteY1" fmla="*/ 56515 h 281305"/>
                <a:gd name="connisteX2" fmla="*/ 78105 w 610235"/>
                <a:gd name="connsiteY2" fmla="*/ 90805 h 281305"/>
                <a:gd name="connisteX3" fmla="*/ 103505 w 610235"/>
                <a:gd name="connsiteY3" fmla="*/ 116840 h 281305"/>
                <a:gd name="connisteX4" fmla="*/ 129540 w 610235"/>
                <a:gd name="connsiteY4" fmla="*/ 121285 h 281305"/>
                <a:gd name="connisteX5" fmla="*/ 90805 w 610235"/>
                <a:gd name="connsiteY5" fmla="*/ 147320 h 281305"/>
                <a:gd name="connisteX6" fmla="*/ 0 w 610235"/>
                <a:gd name="connsiteY6" fmla="*/ 173355 h 281305"/>
                <a:gd name="connisteX7" fmla="*/ 34290 w 610235"/>
                <a:gd name="connsiteY7" fmla="*/ 194945 h 281305"/>
                <a:gd name="connisteX8" fmla="*/ 125730 w 610235"/>
                <a:gd name="connsiteY8" fmla="*/ 194945 h 281305"/>
                <a:gd name="connisteX9" fmla="*/ 125730 w 610235"/>
                <a:gd name="connsiteY9" fmla="*/ 212090 h 281305"/>
                <a:gd name="connisteX10" fmla="*/ 121285 w 610235"/>
                <a:gd name="connsiteY10" fmla="*/ 259715 h 281305"/>
                <a:gd name="connisteX11" fmla="*/ 147320 w 610235"/>
                <a:gd name="connsiteY11" fmla="*/ 259715 h 281305"/>
                <a:gd name="connisteX12" fmla="*/ 190500 w 610235"/>
                <a:gd name="connsiteY12" fmla="*/ 229870 h 281305"/>
                <a:gd name="connisteX13" fmla="*/ 212090 w 610235"/>
                <a:gd name="connsiteY13" fmla="*/ 216535 h 281305"/>
                <a:gd name="connisteX14" fmla="*/ 220980 w 610235"/>
                <a:gd name="connsiteY14" fmla="*/ 255270 h 281305"/>
                <a:gd name="connisteX15" fmla="*/ 281305 w 610235"/>
                <a:gd name="connsiteY15" fmla="*/ 268605 h 281305"/>
                <a:gd name="connisteX16" fmla="*/ 328930 w 610235"/>
                <a:gd name="connsiteY16" fmla="*/ 268605 h 281305"/>
                <a:gd name="connisteX17" fmla="*/ 346075 w 610235"/>
                <a:gd name="connsiteY17" fmla="*/ 247015 h 281305"/>
                <a:gd name="connisteX18" fmla="*/ 346075 w 610235"/>
                <a:gd name="connsiteY18" fmla="*/ 220980 h 281305"/>
                <a:gd name="connisteX19" fmla="*/ 402590 w 610235"/>
                <a:gd name="connsiteY19" fmla="*/ 281305 h 281305"/>
                <a:gd name="connisteX20" fmla="*/ 433070 w 610235"/>
                <a:gd name="connsiteY20" fmla="*/ 251460 h 281305"/>
                <a:gd name="connisteX21" fmla="*/ 433070 w 610235"/>
                <a:gd name="connsiteY21" fmla="*/ 199390 h 281305"/>
                <a:gd name="connisteX22" fmla="*/ 476250 w 610235"/>
                <a:gd name="connsiteY22" fmla="*/ 194945 h 281305"/>
                <a:gd name="connisteX23" fmla="*/ 545465 w 610235"/>
                <a:gd name="connsiteY23" fmla="*/ 168910 h 281305"/>
                <a:gd name="connisteX24" fmla="*/ 528320 w 610235"/>
                <a:gd name="connsiteY24" fmla="*/ 233680 h 281305"/>
                <a:gd name="connisteX25" fmla="*/ 567055 w 610235"/>
                <a:gd name="connsiteY25" fmla="*/ 194945 h 281305"/>
                <a:gd name="connisteX26" fmla="*/ 579755 w 610235"/>
                <a:gd name="connsiteY26" fmla="*/ 142875 h 281305"/>
                <a:gd name="connisteX27" fmla="*/ 610235 w 610235"/>
                <a:gd name="connsiteY27" fmla="*/ 138430 h 281305"/>
                <a:gd name="connisteX28" fmla="*/ 601980 w 610235"/>
                <a:gd name="connsiteY28" fmla="*/ 99695 h 281305"/>
                <a:gd name="connisteX29" fmla="*/ 575945 w 610235"/>
                <a:gd name="connsiteY29" fmla="*/ 78105 h 281305"/>
                <a:gd name="connisteX30" fmla="*/ 558165 w 610235"/>
                <a:gd name="connsiteY30" fmla="*/ 39370 h 281305"/>
                <a:gd name="connisteX31" fmla="*/ 514985 w 610235"/>
                <a:gd name="connsiteY31" fmla="*/ 4445 h 281305"/>
                <a:gd name="connisteX32" fmla="*/ 441325 w 610235"/>
                <a:gd name="connsiteY32" fmla="*/ 0 h 281305"/>
                <a:gd name="connisteX33" fmla="*/ 441325 w 610235"/>
                <a:gd name="connsiteY33" fmla="*/ 30480 h 281305"/>
                <a:gd name="connisteX34" fmla="*/ 415290 w 610235"/>
                <a:gd name="connsiteY34" fmla="*/ 8890 h 281305"/>
                <a:gd name="connisteX35" fmla="*/ 411480 w 610235"/>
                <a:gd name="connsiteY35" fmla="*/ 34925 h 281305"/>
                <a:gd name="connisteX36" fmla="*/ 407035 w 610235"/>
                <a:gd name="connsiteY36" fmla="*/ 78105 h 281305"/>
                <a:gd name="connisteX37" fmla="*/ 402590 w 610235"/>
                <a:gd name="connsiteY37" fmla="*/ 56515 h 281305"/>
                <a:gd name="connisteX38" fmla="*/ 393700 w 610235"/>
                <a:gd name="connsiteY38" fmla="*/ 17145 h 281305"/>
                <a:gd name="connisteX39" fmla="*/ 359410 w 610235"/>
                <a:gd name="connsiteY39" fmla="*/ 17145 h 281305"/>
                <a:gd name="connisteX40" fmla="*/ 363855 w 610235"/>
                <a:gd name="connsiteY40" fmla="*/ 73660 h 281305"/>
                <a:gd name="connisteX41" fmla="*/ 328930 w 610235"/>
                <a:gd name="connsiteY41" fmla="*/ 39370 h 281305"/>
                <a:gd name="connisteX42" fmla="*/ 298450 w 610235"/>
                <a:gd name="connsiteY42" fmla="*/ 39370 h 281305"/>
                <a:gd name="connisteX43" fmla="*/ 294005 w 610235"/>
                <a:gd name="connsiteY43" fmla="*/ 90805 h 281305"/>
                <a:gd name="connisteX44" fmla="*/ 264160 w 610235"/>
                <a:gd name="connsiteY44" fmla="*/ 52070 h 281305"/>
                <a:gd name="connisteX45" fmla="*/ 238125 w 610235"/>
                <a:gd name="connsiteY45" fmla="*/ 52070 h 281305"/>
                <a:gd name="connisteX46" fmla="*/ 220980 w 610235"/>
                <a:gd name="connsiteY46" fmla="*/ 73660 h 281305"/>
                <a:gd name="connisteX47" fmla="*/ 168910 w 610235"/>
                <a:gd name="connsiteY47" fmla="*/ 56515 h 2813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</a:cxnLst>
              <a:rect l="l" t="t" r="r" b="b"/>
              <a:pathLst>
                <a:path w="610235" h="281305">
                  <a:moveTo>
                    <a:pt x="168910" y="56515"/>
                  </a:moveTo>
                  <a:lnTo>
                    <a:pt x="86360" y="56515"/>
                  </a:lnTo>
                  <a:lnTo>
                    <a:pt x="78105" y="90805"/>
                  </a:lnTo>
                  <a:lnTo>
                    <a:pt x="103505" y="116840"/>
                  </a:lnTo>
                  <a:lnTo>
                    <a:pt x="129540" y="121285"/>
                  </a:lnTo>
                  <a:lnTo>
                    <a:pt x="90805" y="147320"/>
                  </a:lnTo>
                  <a:lnTo>
                    <a:pt x="0" y="173355"/>
                  </a:lnTo>
                  <a:lnTo>
                    <a:pt x="34290" y="194945"/>
                  </a:lnTo>
                  <a:lnTo>
                    <a:pt x="125730" y="194945"/>
                  </a:lnTo>
                  <a:lnTo>
                    <a:pt x="125730" y="212090"/>
                  </a:lnTo>
                  <a:lnTo>
                    <a:pt x="121285" y="259715"/>
                  </a:lnTo>
                  <a:lnTo>
                    <a:pt x="147320" y="259715"/>
                  </a:lnTo>
                  <a:lnTo>
                    <a:pt x="190500" y="229870"/>
                  </a:lnTo>
                  <a:lnTo>
                    <a:pt x="212090" y="216535"/>
                  </a:lnTo>
                  <a:lnTo>
                    <a:pt x="220980" y="255270"/>
                  </a:lnTo>
                  <a:lnTo>
                    <a:pt x="281305" y="268605"/>
                  </a:lnTo>
                  <a:lnTo>
                    <a:pt x="328930" y="268605"/>
                  </a:lnTo>
                  <a:lnTo>
                    <a:pt x="346075" y="247015"/>
                  </a:lnTo>
                  <a:lnTo>
                    <a:pt x="346075" y="220980"/>
                  </a:lnTo>
                  <a:lnTo>
                    <a:pt x="402590" y="281305"/>
                  </a:lnTo>
                  <a:lnTo>
                    <a:pt x="433070" y="251460"/>
                  </a:lnTo>
                  <a:lnTo>
                    <a:pt x="433070" y="199390"/>
                  </a:lnTo>
                  <a:lnTo>
                    <a:pt x="476250" y="194945"/>
                  </a:lnTo>
                  <a:lnTo>
                    <a:pt x="545465" y="168910"/>
                  </a:lnTo>
                  <a:lnTo>
                    <a:pt x="528320" y="233680"/>
                  </a:lnTo>
                  <a:lnTo>
                    <a:pt x="567055" y="194945"/>
                  </a:lnTo>
                  <a:lnTo>
                    <a:pt x="579755" y="142875"/>
                  </a:lnTo>
                  <a:lnTo>
                    <a:pt x="610235" y="138430"/>
                  </a:lnTo>
                  <a:lnTo>
                    <a:pt x="601980" y="99695"/>
                  </a:lnTo>
                  <a:lnTo>
                    <a:pt x="575945" y="78105"/>
                  </a:lnTo>
                  <a:lnTo>
                    <a:pt x="558165" y="39370"/>
                  </a:lnTo>
                  <a:lnTo>
                    <a:pt x="514985" y="4445"/>
                  </a:lnTo>
                  <a:lnTo>
                    <a:pt x="441325" y="0"/>
                  </a:lnTo>
                  <a:lnTo>
                    <a:pt x="441325" y="30480"/>
                  </a:lnTo>
                  <a:lnTo>
                    <a:pt x="415290" y="8890"/>
                  </a:lnTo>
                  <a:lnTo>
                    <a:pt x="411480" y="34925"/>
                  </a:lnTo>
                  <a:lnTo>
                    <a:pt x="407035" y="78105"/>
                  </a:lnTo>
                  <a:lnTo>
                    <a:pt x="402590" y="56515"/>
                  </a:lnTo>
                  <a:lnTo>
                    <a:pt x="393700" y="17145"/>
                  </a:lnTo>
                  <a:lnTo>
                    <a:pt x="359410" y="17145"/>
                  </a:lnTo>
                  <a:lnTo>
                    <a:pt x="363855" y="73660"/>
                  </a:lnTo>
                  <a:lnTo>
                    <a:pt x="328930" y="39370"/>
                  </a:lnTo>
                  <a:lnTo>
                    <a:pt x="298450" y="39370"/>
                  </a:lnTo>
                  <a:lnTo>
                    <a:pt x="294005" y="90805"/>
                  </a:lnTo>
                  <a:lnTo>
                    <a:pt x="264160" y="52070"/>
                  </a:lnTo>
                  <a:lnTo>
                    <a:pt x="238125" y="52070"/>
                  </a:lnTo>
                  <a:lnTo>
                    <a:pt x="220980" y="73660"/>
                  </a:lnTo>
                  <a:lnTo>
                    <a:pt x="168910" y="5651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1661" y="9058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427" y="8950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2267" y="8651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1333" y="8252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738" y="7836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01A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0203" y="8077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0291" y="7906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1172" y="7492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02A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427" y="7553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796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141" y="7361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9908" y="8556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1727" y="8425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40B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99" name="Freeform 98"/>
            <p:cNvSpPr/>
            <p:nvPr/>
          </p:nvSpPr>
          <p:spPr>
            <a:xfrm rot="20400000">
              <a:off x="10856" y="7198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1794" y="7602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9158" y="8368"/>
              <a:ext cx="1984" cy="1029"/>
            </a:xfrm>
            <a:custGeom>
              <a:avLst/>
              <a:gdLst>
                <a:gd name="connsiteX0" fmla="*/ 286 w 1984"/>
                <a:gd name="connsiteY0" fmla="*/ 491 h 1029"/>
                <a:gd name="connsiteX1" fmla="*/ 143 w 1984"/>
                <a:gd name="connsiteY1" fmla="*/ 491 h 1029"/>
                <a:gd name="connsiteX2" fmla="*/ 48 w 1984"/>
                <a:gd name="connsiteY2" fmla="*/ 511 h 1029"/>
                <a:gd name="connsiteX3" fmla="*/ 0 w 1984"/>
                <a:gd name="connsiteY3" fmla="*/ 538 h 1029"/>
                <a:gd name="connsiteX4" fmla="*/ 27 w 1984"/>
                <a:gd name="connsiteY4" fmla="*/ 593 h 1029"/>
                <a:gd name="connsiteX5" fmla="*/ 109 w 1984"/>
                <a:gd name="connsiteY5" fmla="*/ 641 h 1029"/>
                <a:gd name="connsiteX6" fmla="*/ 157 w 1984"/>
                <a:gd name="connsiteY6" fmla="*/ 641 h 1029"/>
                <a:gd name="connsiteX7" fmla="*/ 198 w 1984"/>
                <a:gd name="connsiteY7" fmla="*/ 675 h 1029"/>
                <a:gd name="connsiteX8" fmla="*/ 225 w 1984"/>
                <a:gd name="connsiteY8" fmla="*/ 756 h 1029"/>
                <a:gd name="connsiteX9" fmla="*/ 225 w 1984"/>
                <a:gd name="connsiteY9" fmla="*/ 838 h 1029"/>
                <a:gd name="connsiteX10" fmla="*/ 218 w 1984"/>
                <a:gd name="connsiteY10" fmla="*/ 920 h 1029"/>
                <a:gd name="connsiteX11" fmla="*/ 205 w 1984"/>
                <a:gd name="connsiteY11" fmla="*/ 988 h 1029"/>
                <a:gd name="connsiteX12" fmla="*/ 293 w 1984"/>
                <a:gd name="connsiteY12" fmla="*/ 1009 h 1029"/>
                <a:gd name="connsiteX13" fmla="*/ 395 w 1984"/>
                <a:gd name="connsiteY13" fmla="*/ 1029 h 1029"/>
                <a:gd name="connsiteX14" fmla="*/ 505 w 1984"/>
                <a:gd name="connsiteY14" fmla="*/ 995 h 1029"/>
                <a:gd name="connsiteX15" fmla="*/ 620 w 1984"/>
                <a:gd name="connsiteY15" fmla="*/ 947 h 1029"/>
                <a:gd name="connsiteX16" fmla="*/ 805 w 1984"/>
                <a:gd name="connsiteY16" fmla="*/ 886 h 1029"/>
                <a:gd name="connsiteX17" fmla="*/ 920 w 1984"/>
                <a:gd name="connsiteY17" fmla="*/ 831 h 1029"/>
                <a:gd name="connsiteX18" fmla="*/ 1098 w 1984"/>
                <a:gd name="connsiteY18" fmla="*/ 756 h 1029"/>
                <a:gd name="connsiteX19" fmla="*/ 1200 w 1984"/>
                <a:gd name="connsiteY19" fmla="*/ 722 h 1029"/>
                <a:gd name="connsiteX20" fmla="*/ 1241 w 1984"/>
                <a:gd name="connsiteY20" fmla="*/ 831 h 1029"/>
                <a:gd name="connsiteX21" fmla="*/ 1343 w 1984"/>
                <a:gd name="connsiteY21" fmla="*/ 906 h 1029"/>
                <a:gd name="connsiteX22" fmla="*/ 1561 w 1984"/>
                <a:gd name="connsiteY22" fmla="*/ 906 h 1029"/>
                <a:gd name="connsiteX23" fmla="*/ 1684 w 1984"/>
                <a:gd name="connsiteY23" fmla="*/ 852 h 1029"/>
                <a:gd name="connsiteX24" fmla="*/ 1705 w 1984"/>
                <a:gd name="connsiteY24" fmla="*/ 797 h 1029"/>
                <a:gd name="connsiteX25" fmla="*/ 1670 w 1984"/>
                <a:gd name="connsiteY25" fmla="*/ 695 h 1029"/>
                <a:gd name="connsiteX26" fmla="*/ 1555 w 1984"/>
                <a:gd name="connsiteY26" fmla="*/ 688 h 1029"/>
                <a:gd name="connsiteX27" fmla="*/ 1466 w 1984"/>
                <a:gd name="connsiteY27" fmla="*/ 647 h 1029"/>
                <a:gd name="connsiteX28" fmla="*/ 1514 w 1984"/>
                <a:gd name="connsiteY28" fmla="*/ 518 h 1029"/>
                <a:gd name="connsiteX29" fmla="*/ 1595 w 1984"/>
                <a:gd name="connsiteY29" fmla="*/ 477 h 1029"/>
                <a:gd name="connsiteX30" fmla="*/ 1800 w 1984"/>
                <a:gd name="connsiteY30" fmla="*/ 511 h 1029"/>
                <a:gd name="connsiteX31" fmla="*/ 1902 w 1984"/>
                <a:gd name="connsiteY31" fmla="*/ 484 h 1029"/>
                <a:gd name="connsiteX32" fmla="*/ 1970 w 1984"/>
                <a:gd name="connsiteY32" fmla="*/ 422 h 1029"/>
                <a:gd name="connsiteX33" fmla="*/ 1984 w 1984"/>
                <a:gd name="connsiteY33" fmla="*/ 334 h 1029"/>
                <a:gd name="connsiteX34" fmla="*/ 1895 w 1984"/>
                <a:gd name="connsiteY34" fmla="*/ 279 h 1029"/>
                <a:gd name="connsiteX35" fmla="*/ 1766 w 1984"/>
                <a:gd name="connsiteY35" fmla="*/ 272 h 1029"/>
                <a:gd name="connsiteX36" fmla="*/ 1725 w 1984"/>
                <a:gd name="connsiteY36" fmla="*/ 211 h 1029"/>
                <a:gd name="connsiteX37" fmla="*/ 1725 w 1984"/>
                <a:gd name="connsiteY37" fmla="*/ 109 h 1029"/>
                <a:gd name="connsiteX38" fmla="*/ 1657 w 1984"/>
                <a:gd name="connsiteY38" fmla="*/ 0 h 1029"/>
                <a:gd name="connsiteX39" fmla="*/ 1575 w 1984"/>
                <a:gd name="connsiteY39" fmla="*/ 27 h 1029"/>
                <a:gd name="connsiteX40" fmla="*/ 1405 w 1984"/>
                <a:gd name="connsiteY40" fmla="*/ 88 h 1029"/>
                <a:gd name="connsiteX41" fmla="*/ 1234 w 1984"/>
                <a:gd name="connsiteY41" fmla="*/ 102 h 1029"/>
                <a:gd name="connsiteX42" fmla="*/ 1105 w 1984"/>
                <a:gd name="connsiteY42" fmla="*/ 34 h 1029"/>
                <a:gd name="connsiteX43" fmla="*/ 948 w 1984"/>
                <a:gd name="connsiteY43" fmla="*/ 20 h 1029"/>
                <a:gd name="connsiteX44" fmla="*/ 866 w 1984"/>
                <a:gd name="connsiteY44" fmla="*/ 47 h 1029"/>
                <a:gd name="connsiteX45" fmla="*/ 784 w 1984"/>
                <a:gd name="connsiteY45" fmla="*/ 102 h 1029"/>
                <a:gd name="connsiteX46" fmla="*/ 668 w 1984"/>
                <a:gd name="connsiteY46" fmla="*/ 47 h 1029"/>
                <a:gd name="connsiteX47" fmla="*/ 573 w 1984"/>
                <a:gd name="connsiteY47" fmla="*/ 41 h 1029"/>
                <a:gd name="connsiteX48" fmla="*/ 573 w 1984"/>
                <a:gd name="connsiteY48" fmla="*/ 95 h 1029"/>
                <a:gd name="connsiteX49" fmla="*/ 450 w 1984"/>
                <a:gd name="connsiteY49" fmla="*/ 102 h 1029"/>
                <a:gd name="connsiteX50" fmla="*/ 355 w 1984"/>
                <a:gd name="connsiteY50" fmla="*/ 95 h 1029"/>
                <a:gd name="connsiteX51" fmla="*/ 314 w 1984"/>
                <a:gd name="connsiteY51" fmla="*/ 143 h 1029"/>
                <a:gd name="connsiteX52" fmla="*/ 314 w 1984"/>
                <a:gd name="connsiteY52" fmla="*/ 204 h 1029"/>
                <a:gd name="connsiteX53" fmla="*/ 320 w 1984"/>
                <a:gd name="connsiteY53" fmla="*/ 341 h 1029"/>
                <a:gd name="connsiteX54" fmla="*/ 320 w 1984"/>
                <a:gd name="connsiteY54" fmla="*/ 436 h 1029"/>
                <a:gd name="connsiteX55" fmla="*/ 286 w 1984"/>
                <a:gd name="connsiteY55" fmla="*/ 491 h 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84" h="1029">
                  <a:moveTo>
                    <a:pt x="286" y="491"/>
                  </a:moveTo>
                  <a:lnTo>
                    <a:pt x="143" y="491"/>
                  </a:lnTo>
                  <a:lnTo>
                    <a:pt x="48" y="511"/>
                  </a:lnTo>
                  <a:lnTo>
                    <a:pt x="0" y="538"/>
                  </a:lnTo>
                  <a:lnTo>
                    <a:pt x="27" y="593"/>
                  </a:lnTo>
                  <a:lnTo>
                    <a:pt x="109" y="641"/>
                  </a:lnTo>
                  <a:lnTo>
                    <a:pt x="157" y="641"/>
                  </a:lnTo>
                  <a:lnTo>
                    <a:pt x="198" y="675"/>
                  </a:lnTo>
                  <a:lnTo>
                    <a:pt x="225" y="756"/>
                  </a:lnTo>
                  <a:lnTo>
                    <a:pt x="225" y="838"/>
                  </a:lnTo>
                  <a:lnTo>
                    <a:pt x="218" y="920"/>
                  </a:lnTo>
                  <a:lnTo>
                    <a:pt x="205" y="988"/>
                  </a:lnTo>
                  <a:lnTo>
                    <a:pt x="293" y="1009"/>
                  </a:lnTo>
                  <a:lnTo>
                    <a:pt x="395" y="1029"/>
                  </a:lnTo>
                  <a:lnTo>
                    <a:pt x="505" y="995"/>
                  </a:lnTo>
                  <a:lnTo>
                    <a:pt x="620" y="947"/>
                  </a:lnTo>
                  <a:lnTo>
                    <a:pt x="805" y="886"/>
                  </a:lnTo>
                  <a:lnTo>
                    <a:pt x="920" y="831"/>
                  </a:lnTo>
                  <a:lnTo>
                    <a:pt x="1098" y="756"/>
                  </a:lnTo>
                  <a:lnTo>
                    <a:pt x="1200" y="722"/>
                  </a:lnTo>
                  <a:lnTo>
                    <a:pt x="1241" y="831"/>
                  </a:lnTo>
                  <a:lnTo>
                    <a:pt x="1343" y="906"/>
                  </a:lnTo>
                  <a:lnTo>
                    <a:pt x="1561" y="906"/>
                  </a:lnTo>
                  <a:lnTo>
                    <a:pt x="1684" y="852"/>
                  </a:lnTo>
                  <a:lnTo>
                    <a:pt x="1705" y="797"/>
                  </a:lnTo>
                  <a:lnTo>
                    <a:pt x="1670" y="695"/>
                  </a:lnTo>
                  <a:lnTo>
                    <a:pt x="1555" y="688"/>
                  </a:lnTo>
                  <a:lnTo>
                    <a:pt x="1466" y="647"/>
                  </a:lnTo>
                  <a:lnTo>
                    <a:pt x="1514" y="518"/>
                  </a:lnTo>
                  <a:lnTo>
                    <a:pt x="1595" y="477"/>
                  </a:lnTo>
                  <a:lnTo>
                    <a:pt x="1800" y="511"/>
                  </a:lnTo>
                  <a:lnTo>
                    <a:pt x="1902" y="484"/>
                  </a:lnTo>
                  <a:lnTo>
                    <a:pt x="1970" y="422"/>
                  </a:lnTo>
                  <a:lnTo>
                    <a:pt x="1984" y="334"/>
                  </a:lnTo>
                  <a:lnTo>
                    <a:pt x="1895" y="279"/>
                  </a:lnTo>
                  <a:lnTo>
                    <a:pt x="1766" y="272"/>
                  </a:lnTo>
                  <a:lnTo>
                    <a:pt x="1725" y="211"/>
                  </a:lnTo>
                  <a:lnTo>
                    <a:pt x="1725" y="109"/>
                  </a:lnTo>
                  <a:lnTo>
                    <a:pt x="1657" y="0"/>
                  </a:lnTo>
                  <a:lnTo>
                    <a:pt x="1575" y="27"/>
                  </a:lnTo>
                  <a:lnTo>
                    <a:pt x="1405" y="88"/>
                  </a:lnTo>
                  <a:lnTo>
                    <a:pt x="1234" y="102"/>
                  </a:lnTo>
                  <a:lnTo>
                    <a:pt x="1105" y="34"/>
                  </a:lnTo>
                  <a:lnTo>
                    <a:pt x="948" y="20"/>
                  </a:lnTo>
                  <a:lnTo>
                    <a:pt x="866" y="47"/>
                  </a:lnTo>
                  <a:lnTo>
                    <a:pt x="784" y="102"/>
                  </a:lnTo>
                  <a:lnTo>
                    <a:pt x="668" y="47"/>
                  </a:lnTo>
                  <a:lnTo>
                    <a:pt x="573" y="41"/>
                  </a:lnTo>
                  <a:lnTo>
                    <a:pt x="573" y="95"/>
                  </a:lnTo>
                  <a:lnTo>
                    <a:pt x="450" y="102"/>
                  </a:lnTo>
                  <a:lnTo>
                    <a:pt x="355" y="95"/>
                  </a:lnTo>
                  <a:lnTo>
                    <a:pt x="314" y="143"/>
                  </a:lnTo>
                  <a:lnTo>
                    <a:pt x="314" y="204"/>
                  </a:lnTo>
                  <a:lnTo>
                    <a:pt x="320" y="341"/>
                  </a:lnTo>
                  <a:lnTo>
                    <a:pt x="320" y="436"/>
                  </a:lnTo>
                  <a:lnTo>
                    <a:pt x="286" y="491"/>
                  </a:lnTo>
                  <a:close/>
                </a:path>
              </a:pathLst>
            </a:custGeom>
            <a:solidFill>
              <a:srgbClr val="41B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9142" y="8957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85" name="Freeform 84"/>
            <p:cNvSpPr/>
            <p:nvPr/>
          </p:nvSpPr>
          <p:spPr>
            <a:xfrm rot="21060000">
              <a:off x="9297" y="8156"/>
              <a:ext cx="1040" cy="475"/>
            </a:xfrm>
            <a:custGeom>
              <a:avLst/>
              <a:gdLst>
                <a:gd name="connisteX0" fmla="*/ 161925 w 660400"/>
                <a:gd name="connsiteY0" fmla="*/ 34925 h 301625"/>
                <a:gd name="connisteX1" fmla="*/ 146050 w 660400"/>
                <a:gd name="connsiteY1" fmla="*/ 47625 h 301625"/>
                <a:gd name="connisteX2" fmla="*/ 117475 w 660400"/>
                <a:gd name="connsiteY2" fmla="*/ 53975 h 301625"/>
                <a:gd name="connisteX3" fmla="*/ 92075 w 660400"/>
                <a:gd name="connsiteY3" fmla="*/ 41275 h 301625"/>
                <a:gd name="connisteX4" fmla="*/ 69850 w 660400"/>
                <a:gd name="connsiteY4" fmla="*/ 57150 h 301625"/>
                <a:gd name="connisteX5" fmla="*/ 60325 w 660400"/>
                <a:gd name="connsiteY5" fmla="*/ 66675 h 301625"/>
                <a:gd name="connisteX6" fmla="*/ 57150 w 660400"/>
                <a:gd name="connsiteY6" fmla="*/ 95250 h 301625"/>
                <a:gd name="connisteX7" fmla="*/ 53975 w 660400"/>
                <a:gd name="connsiteY7" fmla="*/ 107950 h 301625"/>
                <a:gd name="connisteX8" fmla="*/ 19050 w 660400"/>
                <a:gd name="connsiteY8" fmla="*/ 107950 h 301625"/>
                <a:gd name="connisteX9" fmla="*/ 0 w 660400"/>
                <a:gd name="connsiteY9" fmla="*/ 111125 h 301625"/>
                <a:gd name="connisteX10" fmla="*/ 0 w 660400"/>
                <a:gd name="connsiteY10" fmla="*/ 117475 h 301625"/>
                <a:gd name="connisteX11" fmla="*/ 31750 w 660400"/>
                <a:gd name="connsiteY11" fmla="*/ 120650 h 301625"/>
                <a:gd name="connisteX12" fmla="*/ 44450 w 660400"/>
                <a:gd name="connsiteY12" fmla="*/ 123825 h 301625"/>
                <a:gd name="connisteX13" fmla="*/ 47625 w 660400"/>
                <a:gd name="connsiteY13" fmla="*/ 146050 h 301625"/>
                <a:gd name="connisteX14" fmla="*/ 57150 w 660400"/>
                <a:gd name="connsiteY14" fmla="*/ 174625 h 301625"/>
                <a:gd name="connisteX15" fmla="*/ 73025 w 660400"/>
                <a:gd name="connsiteY15" fmla="*/ 174625 h 301625"/>
                <a:gd name="connisteX16" fmla="*/ 85725 w 660400"/>
                <a:gd name="connsiteY16" fmla="*/ 174625 h 301625"/>
                <a:gd name="connisteX17" fmla="*/ 92075 w 660400"/>
                <a:gd name="connsiteY17" fmla="*/ 174625 h 301625"/>
                <a:gd name="connisteX18" fmla="*/ 123825 w 660400"/>
                <a:gd name="connsiteY18" fmla="*/ 219075 h 301625"/>
                <a:gd name="connisteX19" fmla="*/ 152400 w 660400"/>
                <a:gd name="connsiteY19" fmla="*/ 241300 h 301625"/>
                <a:gd name="connisteX20" fmla="*/ 193675 w 660400"/>
                <a:gd name="connsiteY20" fmla="*/ 228600 h 301625"/>
                <a:gd name="connisteX21" fmla="*/ 244475 w 660400"/>
                <a:gd name="connsiteY21" fmla="*/ 257175 h 301625"/>
                <a:gd name="connisteX22" fmla="*/ 260350 w 660400"/>
                <a:gd name="connsiteY22" fmla="*/ 285750 h 301625"/>
                <a:gd name="connisteX23" fmla="*/ 295275 w 660400"/>
                <a:gd name="connsiteY23" fmla="*/ 269875 h 301625"/>
                <a:gd name="connisteX24" fmla="*/ 311150 w 660400"/>
                <a:gd name="connsiteY24" fmla="*/ 257175 h 301625"/>
                <a:gd name="connisteX25" fmla="*/ 320675 w 660400"/>
                <a:gd name="connsiteY25" fmla="*/ 260350 h 301625"/>
                <a:gd name="connisteX26" fmla="*/ 339725 w 660400"/>
                <a:gd name="connsiteY26" fmla="*/ 301625 h 301625"/>
                <a:gd name="connisteX27" fmla="*/ 374650 w 660400"/>
                <a:gd name="connsiteY27" fmla="*/ 301625 h 301625"/>
                <a:gd name="connisteX28" fmla="*/ 415925 w 660400"/>
                <a:gd name="connsiteY28" fmla="*/ 292100 h 301625"/>
                <a:gd name="connisteX29" fmla="*/ 425450 w 660400"/>
                <a:gd name="connsiteY29" fmla="*/ 269875 h 301625"/>
                <a:gd name="connisteX30" fmla="*/ 415925 w 660400"/>
                <a:gd name="connsiteY30" fmla="*/ 250825 h 301625"/>
                <a:gd name="connisteX31" fmla="*/ 422275 w 660400"/>
                <a:gd name="connsiteY31" fmla="*/ 238125 h 301625"/>
                <a:gd name="connisteX32" fmla="*/ 447675 w 660400"/>
                <a:gd name="connsiteY32" fmla="*/ 254000 h 301625"/>
                <a:gd name="connisteX33" fmla="*/ 473075 w 660400"/>
                <a:gd name="connsiteY33" fmla="*/ 266700 h 301625"/>
                <a:gd name="connisteX34" fmla="*/ 511175 w 660400"/>
                <a:gd name="connsiteY34" fmla="*/ 282575 h 301625"/>
                <a:gd name="connisteX35" fmla="*/ 520700 w 660400"/>
                <a:gd name="connsiteY35" fmla="*/ 260350 h 301625"/>
                <a:gd name="connisteX36" fmla="*/ 504825 w 660400"/>
                <a:gd name="connsiteY36" fmla="*/ 222250 h 301625"/>
                <a:gd name="connisteX37" fmla="*/ 527050 w 660400"/>
                <a:gd name="connsiteY37" fmla="*/ 219075 h 301625"/>
                <a:gd name="connisteX38" fmla="*/ 577850 w 660400"/>
                <a:gd name="connsiteY38" fmla="*/ 247650 h 301625"/>
                <a:gd name="connisteX39" fmla="*/ 603250 w 660400"/>
                <a:gd name="connsiteY39" fmla="*/ 231775 h 301625"/>
                <a:gd name="connisteX40" fmla="*/ 660400 w 660400"/>
                <a:gd name="connsiteY40" fmla="*/ 228600 h 301625"/>
                <a:gd name="connisteX41" fmla="*/ 638175 w 660400"/>
                <a:gd name="connsiteY41" fmla="*/ 196850 h 301625"/>
                <a:gd name="connisteX42" fmla="*/ 609600 w 660400"/>
                <a:gd name="connsiteY42" fmla="*/ 193675 h 301625"/>
                <a:gd name="connisteX43" fmla="*/ 568325 w 660400"/>
                <a:gd name="connsiteY43" fmla="*/ 190500 h 301625"/>
                <a:gd name="connisteX44" fmla="*/ 558800 w 660400"/>
                <a:gd name="connsiteY44" fmla="*/ 177800 h 301625"/>
                <a:gd name="connisteX45" fmla="*/ 574675 w 660400"/>
                <a:gd name="connsiteY45" fmla="*/ 152400 h 301625"/>
                <a:gd name="connisteX46" fmla="*/ 561975 w 660400"/>
                <a:gd name="connsiteY46" fmla="*/ 127000 h 301625"/>
                <a:gd name="connisteX47" fmla="*/ 504825 w 660400"/>
                <a:gd name="connsiteY47" fmla="*/ 146050 h 301625"/>
                <a:gd name="connisteX48" fmla="*/ 485775 w 660400"/>
                <a:gd name="connsiteY48" fmla="*/ 133350 h 301625"/>
                <a:gd name="connisteX49" fmla="*/ 498475 w 660400"/>
                <a:gd name="connsiteY49" fmla="*/ 123825 h 301625"/>
                <a:gd name="connisteX50" fmla="*/ 546100 w 660400"/>
                <a:gd name="connsiteY50" fmla="*/ 123825 h 301625"/>
                <a:gd name="connisteX51" fmla="*/ 549275 w 660400"/>
                <a:gd name="connsiteY51" fmla="*/ 107950 h 301625"/>
                <a:gd name="connisteX52" fmla="*/ 530225 w 660400"/>
                <a:gd name="connsiteY52" fmla="*/ 88900 h 301625"/>
                <a:gd name="connisteX53" fmla="*/ 479425 w 660400"/>
                <a:gd name="connsiteY53" fmla="*/ 88900 h 301625"/>
                <a:gd name="connisteX54" fmla="*/ 431800 w 660400"/>
                <a:gd name="connsiteY54" fmla="*/ 88900 h 301625"/>
                <a:gd name="connisteX55" fmla="*/ 406400 w 660400"/>
                <a:gd name="connsiteY55" fmla="*/ 88900 h 301625"/>
                <a:gd name="connisteX56" fmla="*/ 384175 w 660400"/>
                <a:gd name="connsiteY56" fmla="*/ 92075 h 301625"/>
                <a:gd name="connisteX57" fmla="*/ 377825 w 660400"/>
                <a:gd name="connsiteY57" fmla="*/ 63500 h 301625"/>
                <a:gd name="connisteX58" fmla="*/ 358775 w 660400"/>
                <a:gd name="connsiteY58" fmla="*/ 82550 h 301625"/>
                <a:gd name="connisteX59" fmla="*/ 349250 w 660400"/>
                <a:gd name="connsiteY59" fmla="*/ 47625 h 301625"/>
                <a:gd name="connisteX60" fmla="*/ 327025 w 660400"/>
                <a:gd name="connsiteY60" fmla="*/ 38100 h 301625"/>
                <a:gd name="connisteX61" fmla="*/ 323850 w 660400"/>
                <a:gd name="connsiteY61" fmla="*/ 76200 h 301625"/>
                <a:gd name="connisteX62" fmla="*/ 298450 w 660400"/>
                <a:gd name="connsiteY62" fmla="*/ 82550 h 301625"/>
                <a:gd name="connisteX63" fmla="*/ 301625 w 660400"/>
                <a:gd name="connsiteY63" fmla="*/ 22225 h 301625"/>
                <a:gd name="connisteX64" fmla="*/ 269875 w 660400"/>
                <a:gd name="connsiteY64" fmla="*/ 19050 h 301625"/>
                <a:gd name="connisteX65" fmla="*/ 292100 w 660400"/>
                <a:gd name="connsiteY65" fmla="*/ 66675 h 301625"/>
                <a:gd name="connisteX66" fmla="*/ 254000 w 660400"/>
                <a:gd name="connsiteY66" fmla="*/ 31750 h 301625"/>
                <a:gd name="connisteX67" fmla="*/ 238125 w 660400"/>
                <a:gd name="connsiteY67" fmla="*/ 3175 h 301625"/>
                <a:gd name="connisteX68" fmla="*/ 219075 w 660400"/>
                <a:gd name="connsiteY68" fmla="*/ 0 h 301625"/>
                <a:gd name="connisteX69" fmla="*/ 206375 w 660400"/>
                <a:gd name="connsiteY69" fmla="*/ 15875 h 301625"/>
                <a:gd name="connisteX70" fmla="*/ 161925 w 660400"/>
                <a:gd name="connsiteY70" fmla="*/ 34925 h 3016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</a:cxnLst>
              <a:rect l="l" t="t" r="r" b="b"/>
              <a:pathLst>
                <a:path w="660400" h="301625">
                  <a:moveTo>
                    <a:pt x="161925" y="34925"/>
                  </a:moveTo>
                  <a:lnTo>
                    <a:pt x="146050" y="47625"/>
                  </a:lnTo>
                  <a:lnTo>
                    <a:pt x="117475" y="53975"/>
                  </a:lnTo>
                  <a:lnTo>
                    <a:pt x="92075" y="41275"/>
                  </a:lnTo>
                  <a:lnTo>
                    <a:pt x="69850" y="57150"/>
                  </a:lnTo>
                  <a:lnTo>
                    <a:pt x="60325" y="66675"/>
                  </a:lnTo>
                  <a:lnTo>
                    <a:pt x="57150" y="95250"/>
                  </a:lnTo>
                  <a:lnTo>
                    <a:pt x="53975" y="107950"/>
                  </a:lnTo>
                  <a:lnTo>
                    <a:pt x="19050" y="107950"/>
                  </a:lnTo>
                  <a:lnTo>
                    <a:pt x="0" y="111125"/>
                  </a:lnTo>
                  <a:lnTo>
                    <a:pt x="0" y="117475"/>
                  </a:lnTo>
                  <a:lnTo>
                    <a:pt x="31750" y="120650"/>
                  </a:lnTo>
                  <a:lnTo>
                    <a:pt x="44450" y="123825"/>
                  </a:lnTo>
                  <a:lnTo>
                    <a:pt x="47625" y="146050"/>
                  </a:lnTo>
                  <a:lnTo>
                    <a:pt x="57150" y="174625"/>
                  </a:lnTo>
                  <a:lnTo>
                    <a:pt x="73025" y="174625"/>
                  </a:lnTo>
                  <a:lnTo>
                    <a:pt x="85725" y="174625"/>
                  </a:lnTo>
                  <a:lnTo>
                    <a:pt x="92075" y="174625"/>
                  </a:lnTo>
                  <a:lnTo>
                    <a:pt x="123825" y="219075"/>
                  </a:lnTo>
                  <a:lnTo>
                    <a:pt x="152400" y="241300"/>
                  </a:lnTo>
                  <a:lnTo>
                    <a:pt x="193675" y="228600"/>
                  </a:lnTo>
                  <a:lnTo>
                    <a:pt x="244475" y="257175"/>
                  </a:lnTo>
                  <a:lnTo>
                    <a:pt x="260350" y="285750"/>
                  </a:lnTo>
                  <a:lnTo>
                    <a:pt x="295275" y="269875"/>
                  </a:lnTo>
                  <a:lnTo>
                    <a:pt x="311150" y="257175"/>
                  </a:lnTo>
                  <a:lnTo>
                    <a:pt x="320675" y="260350"/>
                  </a:lnTo>
                  <a:lnTo>
                    <a:pt x="339725" y="301625"/>
                  </a:lnTo>
                  <a:lnTo>
                    <a:pt x="374650" y="301625"/>
                  </a:lnTo>
                  <a:lnTo>
                    <a:pt x="415925" y="292100"/>
                  </a:lnTo>
                  <a:lnTo>
                    <a:pt x="425450" y="269875"/>
                  </a:lnTo>
                  <a:lnTo>
                    <a:pt x="415925" y="250825"/>
                  </a:lnTo>
                  <a:lnTo>
                    <a:pt x="422275" y="238125"/>
                  </a:lnTo>
                  <a:lnTo>
                    <a:pt x="447675" y="254000"/>
                  </a:lnTo>
                  <a:lnTo>
                    <a:pt x="473075" y="266700"/>
                  </a:lnTo>
                  <a:lnTo>
                    <a:pt x="511175" y="282575"/>
                  </a:lnTo>
                  <a:lnTo>
                    <a:pt x="520700" y="260350"/>
                  </a:lnTo>
                  <a:lnTo>
                    <a:pt x="504825" y="222250"/>
                  </a:lnTo>
                  <a:lnTo>
                    <a:pt x="527050" y="219075"/>
                  </a:lnTo>
                  <a:lnTo>
                    <a:pt x="577850" y="247650"/>
                  </a:lnTo>
                  <a:lnTo>
                    <a:pt x="603250" y="231775"/>
                  </a:lnTo>
                  <a:lnTo>
                    <a:pt x="660400" y="228600"/>
                  </a:lnTo>
                  <a:lnTo>
                    <a:pt x="638175" y="196850"/>
                  </a:lnTo>
                  <a:lnTo>
                    <a:pt x="609600" y="193675"/>
                  </a:lnTo>
                  <a:lnTo>
                    <a:pt x="568325" y="190500"/>
                  </a:lnTo>
                  <a:lnTo>
                    <a:pt x="558800" y="177800"/>
                  </a:lnTo>
                  <a:lnTo>
                    <a:pt x="574675" y="152400"/>
                  </a:lnTo>
                  <a:lnTo>
                    <a:pt x="561975" y="127000"/>
                  </a:lnTo>
                  <a:lnTo>
                    <a:pt x="504825" y="146050"/>
                  </a:lnTo>
                  <a:lnTo>
                    <a:pt x="485775" y="133350"/>
                  </a:lnTo>
                  <a:lnTo>
                    <a:pt x="498475" y="123825"/>
                  </a:lnTo>
                  <a:lnTo>
                    <a:pt x="546100" y="123825"/>
                  </a:lnTo>
                  <a:lnTo>
                    <a:pt x="549275" y="107950"/>
                  </a:lnTo>
                  <a:lnTo>
                    <a:pt x="530225" y="88900"/>
                  </a:lnTo>
                  <a:lnTo>
                    <a:pt x="479425" y="88900"/>
                  </a:lnTo>
                  <a:lnTo>
                    <a:pt x="431800" y="88900"/>
                  </a:lnTo>
                  <a:lnTo>
                    <a:pt x="406400" y="88900"/>
                  </a:lnTo>
                  <a:lnTo>
                    <a:pt x="384175" y="92075"/>
                  </a:lnTo>
                  <a:lnTo>
                    <a:pt x="377825" y="63500"/>
                  </a:lnTo>
                  <a:lnTo>
                    <a:pt x="358775" y="82550"/>
                  </a:lnTo>
                  <a:lnTo>
                    <a:pt x="349250" y="47625"/>
                  </a:lnTo>
                  <a:lnTo>
                    <a:pt x="327025" y="38100"/>
                  </a:lnTo>
                  <a:lnTo>
                    <a:pt x="323850" y="76200"/>
                  </a:lnTo>
                  <a:lnTo>
                    <a:pt x="298450" y="82550"/>
                  </a:lnTo>
                  <a:lnTo>
                    <a:pt x="301625" y="22225"/>
                  </a:lnTo>
                  <a:lnTo>
                    <a:pt x="269875" y="19050"/>
                  </a:lnTo>
                  <a:lnTo>
                    <a:pt x="292100" y="66675"/>
                  </a:lnTo>
                  <a:lnTo>
                    <a:pt x="254000" y="31750"/>
                  </a:lnTo>
                  <a:lnTo>
                    <a:pt x="238125" y="3175"/>
                  </a:lnTo>
                  <a:lnTo>
                    <a:pt x="219075" y="0"/>
                  </a:lnTo>
                  <a:lnTo>
                    <a:pt x="206375" y="15875"/>
                  </a:lnTo>
                  <a:lnTo>
                    <a:pt x="161925" y="34925"/>
                  </a:lnTo>
                  <a:close/>
                </a:path>
              </a:pathLst>
            </a:custGeom>
            <a:solidFill>
              <a:srgbClr val="80C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9757" y="8709"/>
              <a:ext cx="1173" cy="525"/>
            </a:xfrm>
            <a:custGeom>
              <a:avLst/>
              <a:gdLst>
                <a:gd name="connisteX0" fmla="*/ 0 w 744855"/>
                <a:gd name="connsiteY0" fmla="*/ 224790 h 333375"/>
                <a:gd name="connisteX1" fmla="*/ 60960 w 744855"/>
                <a:gd name="connsiteY1" fmla="*/ 229235 h 333375"/>
                <a:gd name="connisteX2" fmla="*/ 142875 w 744855"/>
                <a:gd name="connsiteY2" fmla="*/ 250825 h 333375"/>
                <a:gd name="connisteX3" fmla="*/ 203835 w 744855"/>
                <a:gd name="connsiteY3" fmla="*/ 272415 h 333375"/>
                <a:gd name="connisteX4" fmla="*/ 220980 w 744855"/>
                <a:gd name="connsiteY4" fmla="*/ 328930 h 333375"/>
                <a:gd name="connisteX5" fmla="*/ 285750 w 744855"/>
                <a:gd name="connsiteY5" fmla="*/ 333375 h 333375"/>
                <a:gd name="connisteX6" fmla="*/ 311785 w 744855"/>
                <a:gd name="connsiteY6" fmla="*/ 281305 h 333375"/>
                <a:gd name="connisteX7" fmla="*/ 363855 w 744855"/>
                <a:gd name="connsiteY7" fmla="*/ 238125 h 333375"/>
                <a:gd name="connisteX8" fmla="*/ 407035 w 744855"/>
                <a:gd name="connsiteY8" fmla="*/ 246380 h 333375"/>
                <a:gd name="connisteX9" fmla="*/ 511175 w 744855"/>
                <a:gd name="connsiteY9" fmla="*/ 250825 h 333375"/>
                <a:gd name="connisteX10" fmla="*/ 623570 w 744855"/>
                <a:gd name="connsiteY10" fmla="*/ 246380 h 333375"/>
                <a:gd name="connisteX11" fmla="*/ 657860 w 744855"/>
                <a:gd name="connsiteY11" fmla="*/ 212090 h 333375"/>
                <a:gd name="connisteX12" fmla="*/ 709930 w 744855"/>
                <a:gd name="connsiteY12" fmla="*/ 207645 h 333375"/>
                <a:gd name="connisteX13" fmla="*/ 744855 w 744855"/>
                <a:gd name="connsiteY13" fmla="*/ 186055 h 333375"/>
                <a:gd name="connisteX14" fmla="*/ 727710 w 744855"/>
                <a:gd name="connsiteY14" fmla="*/ 133985 h 333375"/>
                <a:gd name="connisteX15" fmla="*/ 688340 w 744855"/>
                <a:gd name="connsiteY15" fmla="*/ 129540 h 333375"/>
                <a:gd name="connisteX16" fmla="*/ 645160 w 744855"/>
                <a:gd name="connsiteY16" fmla="*/ 120650 h 333375"/>
                <a:gd name="connisteX17" fmla="*/ 645160 w 744855"/>
                <a:gd name="connsiteY17" fmla="*/ 69215 h 333375"/>
                <a:gd name="connisteX18" fmla="*/ 645160 w 744855"/>
                <a:gd name="connsiteY18" fmla="*/ 51435 h 333375"/>
                <a:gd name="connisteX19" fmla="*/ 593090 w 744855"/>
                <a:gd name="connsiteY19" fmla="*/ 8255 h 333375"/>
                <a:gd name="connisteX20" fmla="*/ 580390 w 744855"/>
                <a:gd name="connsiteY20" fmla="*/ 43180 h 333375"/>
                <a:gd name="connisteX21" fmla="*/ 545465 w 744855"/>
                <a:gd name="connsiteY21" fmla="*/ 38735 h 333375"/>
                <a:gd name="connisteX22" fmla="*/ 502285 w 744855"/>
                <a:gd name="connsiteY22" fmla="*/ 0 h 333375"/>
                <a:gd name="connisteX23" fmla="*/ 445770 w 744855"/>
                <a:gd name="connsiteY23" fmla="*/ 34290 h 333375"/>
                <a:gd name="connisteX24" fmla="*/ 415925 w 744855"/>
                <a:gd name="connsiteY24" fmla="*/ 81915 h 333375"/>
                <a:gd name="connisteX25" fmla="*/ 328930 w 744855"/>
                <a:gd name="connsiteY25" fmla="*/ 81915 h 333375"/>
                <a:gd name="connisteX26" fmla="*/ 242570 w 744855"/>
                <a:gd name="connsiteY26" fmla="*/ 95250 h 333375"/>
                <a:gd name="connisteX27" fmla="*/ 160020 w 744855"/>
                <a:gd name="connsiteY27" fmla="*/ 112395 h 333375"/>
                <a:gd name="connisteX28" fmla="*/ 138430 w 744855"/>
                <a:gd name="connsiteY28" fmla="*/ 112395 h 333375"/>
                <a:gd name="connisteX29" fmla="*/ 86360 w 744855"/>
                <a:gd name="connsiteY29" fmla="*/ 155575 h 333375"/>
                <a:gd name="connisteX30" fmla="*/ 8890 w 744855"/>
                <a:gd name="connsiteY30" fmla="*/ 155575 h 333375"/>
                <a:gd name="connisteX31" fmla="*/ 0 w 744855"/>
                <a:gd name="connsiteY31" fmla="*/ 224790 h 3333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</a:cxnLst>
              <a:rect l="l" t="t" r="r" b="b"/>
              <a:pathLst>
                <a:path w="744855" h="333375">
                  <a:moveTo>
                    <a:pt x="0" y="224790"/>
                  </a:moveTo>
                  <a:lnTo>
                    <a:pt x="60960" y="229235"/>
                  </a:lnTo>
                  <a:lnTo>
                    <a:pt x="142875" y="250825"/>
                  </a:lnTo>
                  <a:lnTo>
                    <a:pt x="203835" y="272415"/>
                  </a:lnTo>
                  <a:lnTo>
                    <a:pt x="220980" y="328930"/>
                  </a:lnTo>
                  <a:lnTo>
                    <a:pt x="285750" y="333375"/>
                  </a:lnTo>
                  <a:lnTo>
                    <a:pt x="311785" y="281305"/>
                  </a:lnTo>
                  <a:lnTo>
                    <a:pt x="363855" y="238125"/>
                  </a:lnTo>
                  <a:lnTo>
                    <a:pt x="407035" y="246380"/>
                  </a:lnTo>
                  <a:lnTo>
                    <a:pt x="511175" y="250825"/>
                  </a:lnTo>
                  <a:lnTo>
                    <a:pt x="623570" y="246380"/>
                  </a:lnTo>
                  <a:lnTo>
                    <a:pt x="657860" y="212090"/>
                  </a:lnTo>
                  <a:lnTo>
                    <a:pt x="709930" y="207645"/>
                  </a:lnTo>
                  <a:lnTo>
                    <a:pt x="744855" y="186055"/>
                  </a:lnTo>
                  <a:lnTo>
                    <a:pt x="727710" y="133985"/>
                  </a:lnTo>
                  <a:lnTo>
                    <a:pt x="688340" y="129540"/>
                  </a:lnTo>
                  <a:lnTo>
                    <a:pt x="645160" y="120650"/>
                  </a:lnTo>
                  <a:lnTo>
                    <a:pt x="645160" y="69215"/>
                  </a:lnTo>
                  <a:lnTo>
                    <a:pt x="645160" y="51435"/>
                  </a:lnTo>
                  <a:lnTo>
                    <a:pt x="593090" y="8255"/>
                  </a:lnTo>
                  <a:lnTo>
                    <a:pt x="580390" y="43180"/>
                  </a:lnTo>
                  <a:lnTo>
                    <a:pt x="545465" y="38735"/>
                  </a:lnTo>
                  <a:lnTo>
                    <a:pt x="502285" y="0"/>
                  </a:lnTo>
                  <a:lnTo>
                    <a:pt x="445770" y="34290"/>
                  </a:lnTo>
                  <a:lnTo>
                    <a:pt x="415925" y="81915"/>
                  </a:lnTo>
                  <a:lnTo>
                    <a:pt x="328930" y="81915"/>
                  </a:lnTo>
                  <a:lnTo>
                    <a:pt x="242570" y="95250"/>
                  </a:lnTo>
                  <a:lnTo>
                    <a:pt x="160020" y="112395"/>
                  </a:lnTo>
                  <a:lnTo>
                    <a:pt x="138430" y="112395"/>
                  </a:lnTo>
                  <a:lnTo>
                    <a:pt x="86360" y="155575"/>
                  </a:lnTo>
                  <a:lnTo>
                    <a:pt x="8890" y="155575"/>
                  </a:lnTo>
                  <a:lnTo>
                    <a:pt x="0" y="224790"/>
                  </a:lnTo>
                  <a:close/>
                </a:path>
              </a:pathLst>
            </a:custGeom>
            <a:solidFill>
              <a:srgbClr val="289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239716" y="1630743"/>
            <a:ext cx="306233" cy="86766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grpSp>
        <p:nvGrpSpPr>
          <p:cNvPr id="117" name="Group 116"/>
          <p:cNvGrpSpPr/>
          <p:nvPr/>
        </p:nvGrpSpPr>
        <p:grpSpPr>
          <a:xfrm>
            <a:off x="3498651" y="4024748"/>
            <a:ext cx="5694801" cy="1072383"/>
            <a:chOff x="-203" y="11240"/>
            <a:chExt cx="16284" cy="3044"/>
          </a:xfrm>
        </p:grpSpPr>
        <p:grpSp>
          <p:nvGrpSpPr>
            <p:cNvPr id="115" name="Group 114"/>
            <p:cNvGrpSpPr/>
            <p:nvPr/>
          </p:nvGrpSpPr>
          <p:grpSpPr>
            <a:xfrm>
              <a:off x="-203" y="11240"/>
              <a:ext cx="16284" cy="3044"/>
              <a:chOff x="-203" y="11240"/>
              <a:chExt cx="16284" cy="304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03" y="11264"/>
                <a:ext cx="16284" cy="3020"/>
                <a:chOff x="-203" y="11264"/>
                <a:chExt cx="16284" cy="302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-203" y="11264"/>
                  <a:ext cx="16284" cy="3021"/>
                </a:xfrm>
                <a:custGeom>
                  <a:avLst/>
                  <a:gdLst>
                    <a:gd name="connsiteX0" fmla="*/ 16241 w 16284"/>
                    <a:gd name="connsiteY0" fmla="*/ 3021 h 3021"/>
                    <a:gd name="connsiteX1" fmla="*/ 15491 w 16284"/>
                    <a:gd name="connsiteY1" fmla="*/ 1821 h 3021"/>
                    <a:gd name="connsiteX2" fmla="*/ 16284 w 16284"/>
                    <a:gd name="connsiteY2" fmla="*/ 642 h 3021"/>
                    <a:gd name="connsiteX3" fmla="*/ 14977 w 16284"/>
                    <a:gd name="connsiteY3" fmla="*/ 621 h 3021"/>
                    <a:gd name="connsiteX4" fmla="*/ 14998 w 16284"/>
                    <a:gd name="connsiteY4" fmla="*/ 0 h 3021"/>
                    <a:gd name="connsiteX5" fmla="*/ 1415 w 16284"/>
                    <a:gd name="connsiteY5" fmla="*/ 21 h 3021"/>
                    <a:gd name="connsiteX6" fmla="*/ 1436 w 16284"/>
                    <a:gd name="connsiteY6" fmla="*/ 642 h 3021"/>
                    <a:gd name="connsiteX7" fmla="*/ 0 w 16284"/>
                    <a:gd name="connsiteY7" fmla="*/ 621 h 3021"/>
                    <a:gd name="connsiteX8" fmla="*/ 793 w 16284"/>
                    <a:gd name="connsiteY8" fmla="*/ 1864 h 3021"/>
                    <a:gd name="connsiteX9" fmla="*/ 0 w 16284"/>
                    <a:gd name="connsiteY9" fmla="*/ 3000 h 3021"/>
                    <a:gd name="connsiteX10" fmla="*/ 2507 w 16284"/>
                    <a:gd name="connsiteY10" fmla="*/ 3021 h 3021"/>
                    <a:gd name="connsiteX11" fmla="*/ 1415 w 16284"/>
                    <a:gd name="connsiteY11" fmla="*/ 2357 h 3021"/>
                    <a:gd name="connsiteX12" fmla="*/ 14934 w 16284"/>
                    <a:gd name="connsiteY12" fmla="*/ 2357 h 3021"/>
                    <a:gd name="connsiteX13" fmla="*/ 13759 w 16284"/>
                    <a:gd name="connsiteY13" fmla="*/ 3021 h 3021"/>
                    <a:gd name="connsiteX14" fmla="*/ 16241 w 16284"/>
                    <a:gd name="connsiteY14" fmla="*/ 3021 h 3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284" h="3021">
                      <a:moveTo>
                        <a:pt x="16241" y="3021"/>
                      </a:moveTo>
                      <a:lnTo>
                        <a:pt x="15491" y="1821"/>
                      </a:lnTo>
                      <a:lnTo>
                        <a:pt x="16284" y="642"/>
                      </a:lnTo>
                      <a:lnTo>
                        <a:pt x="14977" y="621"/>
                      </a:lnTo>
                      <a:lnTo>
                        <a:pt x="14998" y="0"/>
                      </a:lnTo>
                      <a:lnTo>
                        <a:pt x="1415" y="21"/>
                      </a:lnTo>
                      <a:lnTo>
                        <a:pt x="1436" y="642"/>
                      </a:lnTo>
                      <a:lnTo>
                        <a:pt x="0" y="621"/>
                      </a:lnTo>
                      <a:lnTo>
                        <a:pt x="793" y="1864"/>
                      </a:lnTo>
                      <a:lnTo>
                        <a:pt x="0" y="3000"/>
                      </a:lnTo>
                      <a:lnTo>
                        <a:pt x="2507" y="3021"/>
                      </a:lnTo>
                      <a:lnTo>
                        <a:pt x="1415" y="2357"/>
                      </a:lnTo>
                      <a:lnTo>
                        <a:pt x="14934" y="2357"/>
                      </a:lnTo>
                      <a:lnTo>
                        <a:pt x="13759" y="3021"/>
                      </a:lnTo>
                      <a:lnTo>
                        <a:pt x="16241" y="3021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3930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rPr>
                    <a:t>MWEREZI</a:t>
                  </a:r>
                  <a:endParaRPr lang="en-US" altLang="zh-CN" sz="3930" b="1">
                    <a:solidFill>
                      <a:schemeClr val="bg1"/>
                    </a:solidFill>
                    <a:effectLst>
                      <a:outerShdw dist="76200" dir="2400000" algn="tl" rotWithShape="0">
                        <a:schemeClr val="accent2">
                          <a:alpha val="80000"/>
                        </a:schemeClr>
                      </a:outerShdw>
                    </a:effectLst>
                    <a:latin typeface="Arial Black" panose="020B0A04020102020204" charset="0"/>
                    <a:ea typeface="Microsoft JhengHei UI Light" panose="020B0304030504040204" charset="-120"/>
                    <a:cs typeface="Arial Black" panose="020B0A04020102020204" charset="0"/>
                    <a:sym typeface="+mn-ea"/>
                  </a:endParaRPr>
                </a:p>
                <a:p>
                  <a:pPr algn="ctr"/>
                  <a:r>
                    <a:rPr lang="en-US" altLang="zh-CN" sz="3215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rPr>
                    <a:t> </a:t>
                  </a:r>
                  <a:endParaRPr lang="en-US" altLang="zh-CN" sz="3215" b="1">
                    <a:solidFill>
                      <a:schemeClr val="bg1"/>
                    </a:solidFill>
                    <a:effectLst>
                      <a:outerShdw dist="76200" dir="2400000" algn="tl" rotWithShape="0">
                        <a:schemeClr val="accent2">
                          <a:alpha val="80000"/>
                        </a:schemeClr>
                      </a:outerShdw>
                    </a:effectLst>
                    <a:latin typeface="Arial Black" panose="020B0A04020102020204" charset="0"/>
                    <a:ea typeface="Microsoft JhengHei UI Light" panose="020B0304030504040204" charset="-120"/>
                    <a:cs typeface="Arial Black" panose="020B0A04020102020204" charset="0"/>
                    <a:sym typeface="+mn-ea"/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 rot="5640000" flipV="1">
                  <a:off x="1423" y="13383"/>
                  <a:ext cx="713" cy="1091"/>
                </a:xfrm>
                <a:custGeom>
                  <a:avLst/>
                  <a:gdLst>
                    <a:gd name="connsiteX0" fmla="*/ 0 w 803"/>
                    <a:gd name="connsiteY0" fmla="*/ 1886 h 1886"/>
                    <a:gd name="connsiteX1" fmla="*/ 96 w 803"/>
                    <a:gd name="connsiteY1" fmla="*/ 0 h 1886"/>
                    <a:gd name="connsiteX2" fmla="*/ 803 w 803"/>
                    <a:gd name="connsiteY2" fmla="*/ 1886 h 1886"/>
                    <a:gd name="connsiteX3" fmla="*/ 0 w 803"/>
                    <a:gd name="connsiteY3" fmla="*/ 1886 h 1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3" h="1886">
                      <a:moveTo>
                        <a:pt x="0" y="1886"/>
                      </a:moveTo>
                      <a:lnTo>
                        <a:pt x="96" y="0"/>
                      </a:lnTo>
                      <a:lnTo>
                        <a:pt x="803" y="1886"/>
                      </a:lnTo>
                      <a:lnTo>
                        <a:pt x="0" y="1886"/>
                      </a:lnTo>
                      <a:close/>
                    </a:path>
                  </a:pathLst>
                </a:custGeom>
                <a:solidFill>
                  <a:srgbClr val="FF6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60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 rot="5160000">
                  <a:off x="13830" y="13289"/>
                  <a:ext cx="712" cy="1240"/>
                </a:xfrm>
                <a:custGeom>
                  <a:avLst/>
                  <a:gdLst>
                    <a:gd name="connsiteX0" fmla="*/ 0 w 803"/>
                    <a:gd name="connsiteY0" fmla="*/ 1886 h 1886"/>
                    <a:gd name="connsiteX1" fmla="*/ 96 w 803"/>
                    <a:gd name="connsiteY1" fmla="*/ 0 h 1886"/>
                    <a:gd name="connsiteX2" fmla="*/ 803 w 803"/>
                    <a:gd name="connsiteY2" fmla="*/ 1886 h 1886"/>
                    <a:gd name="connsiteX3" fmla="*/ 0 w 803"/>
                    <a:gd name="connsiteY3" fmla="*/ 1886 h 1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3" h="1886">
                      <a:moveTo>
                        <a:pt x="0" y="1886"/>
                      </a:moveTo>
                      <a:lnTo>
                        <a:pt x="96" y="0"/>
                      </a:lnTo>
                      <a:lnTo>
                        <a:pt x="803" y="1886"/>
                      </a:lnTo>
                      <a:lnTo>
                        <a:pt x="0" y="1886"/>
                      </a:lnTo>
                      <a:close/>
                    </a:path>
                  </a:pathLst>
                </a:custGeom>
                <a:solidFill>
                  <a:srgbClr val="F85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60"/>
                </a:p>
              </p:txBody>
            </p:sp>
          </p:grpSp>
          <p:cxnSp>
            <p:nvCxnSpPr>
              <p:cNvPr id="113" name="Straight Connector 112"/>
              <p:cNvCxnSpPr/>
              <p:nvPr/>
            </p:nvCxnSpPr>
            <p:spPr>
              <a:xfrm>
                <a:off x="1231" y="11240"/>
                <a:ext cx="13543" cy="21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200" y="13582"/>
                <a:ext cx="13543" cy="21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 Box 115"/>
            <p:cNvSpPr txBox="1"/>
            <p:nvPr/>
          </p:nvSpPr>
          <p:spPr>
            <a:xfrm>
              <a:off x="1231" y="12786"/>
              <a:ext cx="13514" cy="883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p>
              <a:pPr algn="dist"/>
              <a:r>
                <a:rPr lang="en-US" altLang="zh-CN" sz="1430">
                  <a:gradFill>
                    <a:gsLst>
                      <a:gs pos="5000">
                        <a:srgbClr val="FF0000"/>
                      </a:gs>
                      <a:gs pos="42000">
                        <a:schemeClr val="accent2"/>
                      </a:gs>
                      <a:gs pos="100000">
                        <a:srgbClr val="FF0000"/>
                      </a:gs>
                    </a:gsLst>
                    <a:lin ang="5400000" scaled="0"/>
                  </a:gra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rPr>
                <a:t>BUSINESS </a:t>
              </a:r>
              <a:r>
                <a:rPr lang="en-US" altLang="zh-CN" sz="1430">
                  <a:gradFill>
                    <a:gsLst>
                      <a:gs pos="3000">
                        <a:srgbClr val="FF0000"/>
                      </a:gs>
                      <a:gs pos="46000">
                        <a:schemeClr val="accent2"/>
                      </a:gs>
                      <a:gs pos="100000">
                        <a:srgbClr val="FF0000"/>
                      </a:gs>
                    </a:gsLst>
                    <a:lin ang="5400000" scaled="0"/>
                  </a:gra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rPr>
                <a:t>MEDIATION </a:t>
              </a:r>
              <a:r>
                <a:rPr lang="en-US" altLang="zh-CN" sz="1430">
                  <a:gradFill>
                    <a:gsLst>
                      <a:gs pos="3000">
                        <a:srgbClr val="FF0000"/>
                      </a:gs>
                      <a:gs pos="45000">
                        <a:schemeClr val="accent2"/>
                      </a:gs>
                      <a:gs pos="100000">
                        <a:srgbClr val="FF0000"/>
                      </a:gs>
                    </a:gsLst>
                    <a:lin ang="5400000" scaled="0"/>
                  </a:gra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rPr>
                <a:t>GROUP </a:t>
              </a:r>
              <a:r>
                <a:rPr lang="en-US" altLang="zh-CN" sz="1430">
                  <a:gradFill>
                    <a:gsLst>
                      <a:gs pos="0">
                        <a:srgbClr val="FF0000"/>
                      </a:gs>
                      <a:gs pos="38000">
                        <a:schemeClr val="accent2"/>
                      </a:gs>
                      <a:gs pos="100000">
                        <a:srgbClr val="FF0000"/>
                      </a:gs>
                    </a:gsLst>
                    <a:lin ang="5400000" scaled="0"/>
                  </a:gra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rPr>
                <a:t>FOUNDATION</a:t>
              </a:r>
              <a:endParaRPr lang="en-US" altLang="zh-CN" sz="1430">
                <a:gradFill>
                  <a:gsLst>
                    <a:gs pos="0">
                      <a:srgbClr val="FF0000"/>
                    </a:gs>
                    <a:gs pos="38000">
                      <a:schemeClr val="accent2"/>
                    </a:gs>
                    <a:gs pos="100000">
                      <a:srgbClr val="FF0000"/>
                    </a:gs>
                  </a:gsLst>
                  <a:lin ang="5400000" scaled="0"/>
                </a:gradFill>
                <a:latin typeface="Impact" panose="020B0806030902050204" charset="0"/>
                <a:ea typeface="Microsoft YaHei Light" panose="020B0502040204020203" charset="-122"/>
                <a:cs typeface="Impact" panose="020B08060309020502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Content Placeholder 18"/>
          <p:cNvGraphicFramePr/>
          <p:nvPr>
            <p:ph sz="half" idx="1"/>
          </p:nvPr>
        </p:nvGraphicFramePr>
        <p:xfrm>
          <a:off x="1587500" y="6392545"/>
          <a:ext cx="971359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" imgW="5715000" imgH="314325" progId="Paint.Picture">
                  <p:embed/>
                </p:oleObj>
              </mc:Choice>
              <mc:Fallback>
                <p:oleObj name="" r:id="rId1" imgW="5715000" imgH="3143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>
                        <a:lum bright="-6000" contrast="24000"/>
                      </a:blip>
                      <a:stretch>
                        <a:fillRect/>
                      </a:stretch>
                    </p:blipFill>
                    <p:spPr>
                      <a:xfrm>
                        <a:off x="1587500" y="6392545"/>
                        <a:ext cx="971359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08175" y="224790"/>
            <a:ext cx="8896350" cy="6126710"/>
            <a:chOff x="-652" y="-169"/>
            <a:chExt cx="9750" cy="6557"/>
          </a:xfrm>
        </p:grpSpPr>
        <p:sp>
          <p:nvSpPr>
            <p:cNvPr id="28" name="Freeform 27"/>
            <p:cNvSpPr/>
            <p:nvPr/>
          </p:nvSpPr>
          <p:spPr>
            <a:xfrm>
              <a:off x="2056" y="1080"/>
              <a:ext cx="608" cy="184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560" y="788"/>
              <a:ext cx="608" cy="184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666" y="921"/>
              <a:ext cx="4730" cy="4973"/>
            </a:xfrm>
            <a:custGeom>
              <a:avLst/>
              <a:gdLst>
                <a:gd name="connsiteX0" fmla="*/ 573 w 3771"/>
                <a:gd name="connsiteY0" fmla="*/ 3217 h 4183"/>
                <a:gd name="connsiteX1" fmla="*/ 1837 w 3771"/>
                <a:gd name="connsiteY1" fmla="*/ 2849 h 4183"/>
                <a:gd name="connsiteX2" fmla="*/ 2479 w 3771"/>
                <a:gd name="connsiteY2" fmla="*/ 2605 h 4183"/>
                <a:gd name="connsiteX3" fmla="*/ 2793 w 3771"/>
                <a:gd name="connsiteY3" fmla="*/ 2238 h 4183"/>
                <a:gd name="connsiteX4" fmla="*/ 2203 w 3771"/>
                <a:gd name="connsiteY4" fmla="*/ 1904 h 4183"/>
                <a:gd name="connsiteX5" fmla="*/ 1509 w 3771"/>
                <a:gd name="connsiteY5" fmla="*/ 1797 h 4183"/>
                <a:gd name="connsiteX6" fmla="*/ 967 w 3771"/>
                <a:gd name="connsiteY6" fmla="*/ 1689 h 4183"/>
                <a:gd name="connsiteX7" fmla="*/ 581 w 3771"/>
                <a:gd name="connsiteY7" fmla="*/ 1563 h 4183"/>
                <a:gd name="connsiteX8" fmla="*/ 200 w 3771"/>
                <a:gd name="connsiteY8" fmla="*/ 1349 h 4183"/>
                <a:gd name="connsiteX9" fmla="*/ 47 w 3771"/>
                <a:gd name="connsiteY9" fmla="*/ 921 h 4183"/>
                <a:gd name="connsiteX10" fmla="*/ 477 w 3771"/>
                <a:gd name="connsiteY10" fmla="*/ 448 h 4183"/>
                <a:gd name="connsiteX11" fmla="*/ 1265 w 3771"/>
                <a:gd name="connsiteY11" fmla="*/ 0 h 4183"/>
                <a:gd name="connsiteX12" fmla="*/ 862 w 3771"/>
                <a:gd name="connsiteY12" fmla="*/ 304 h 4183"/>
                <a:gd name="connsiteX13" fmla="*/ 576 w 3771"/>
                <a:gd name="connsiteY13" fmla="*/ 568 h 4183"/>
                <a:gd name="connsiteX14" fmla="*/ 303 w 3771"/>
                <a:gd name="connsiteY14" fmla="*/ 942 h 4183"/>
                <a:gd name="connsiteX15" fmla="*/ 566 w 3771"/>
                <a:gd name="connsiteY15" fmla="*/ 1263 h 4183"/>
                <a:gd name="connsiteX16" fmla="*/ 1037 w 3771"/>
                <a:gd name="connsiteY16" fmla="*/ 1390 h 4183"/>
                <a:gd name="connsiteX17" fmla="*/ 1378 w 3771"/>
                <a:gd name="connsiteY17" fmla="*/ 1436 h 4183"/>
                <a:gd name="connsiteX18" fmla="*/ 1811 w 3771"/>
                <a:gd name="connsiteY18" fmla="*/ 1483 h 4183"/>
                <a:gd name="connsiteX19" fmla="*/ 2431 w 3771"/>
                <a:gd name="connsiteY19" fmla="*/ 1581 h 4183"/>
                <a:gd name="connsiteX20" fmla="*/ 3048 w 3771"/>
                <a:gd name="connsiteY20" fmla="*/ 1735 h 4183"/>
                <a:gd name="connsiteX21" fmla="*/ 3580 w 3771"/>
                <a:gd name="connsiteY21" fmla="*/ 2020 h 4183"/>
                <a:gd name="connsiteX22" fmla="*/ 3769 w 3771"/>
                <a:gd name="connsiteY22" fmla="*/ 2635 h 4183"/>
                <a:gd name="connsiteX23" fmla="*/ 3601 w 3771"/>
                <a:gd name="connsiteY23" fmla="*/ 3111 h 4183"/>
                <a:gd name="connsiteX24" fmla="*/ 3162 w 3771"/>
                <a:gd name="connsiteY24" fmla="*/ 3618 h 4183"/>
                <a:gd name="connsiteX25" fmla="*/ 2454 w 3771"/>
                <a:gd name="connsiteY25" fmla="*/ 4172 h 4183"/>
                <a:gd name="connsiteX26" fmla="*/ 1165 w 3771"/>
                <a:gd name="connsiteY26" fmla="*/ 3810 h 4183"/>
                <a:gd name="connsiteX27" fmla="*/ 573 w 3771"/>
                <a:gd name="connsiteY27" fmla="*/ 3217 h 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72" h="4184">
                  <a:moveTo>
                    <a:pt x="573" y="3217"/>
                  </a:moveTo>
                  <a:lnTo>
                    <a:pt x="1837" y="2849"/>
                  </a:lnTo>
                  <a:lnTo>
                    <a:pt x="2479" y="2605"/>
                  </a:lnTo>
                  <a:cubicBezTo>
                    <a:pt x="2517" y="2570"/>
                    <a:pt x="2793" y="2484"/>
                    <a:pt x="2793" y="2238"/>
                  </a:cubicBezTo>
                  <a:cubicBezTo>
                    <a:pt x="2793" y="1992"/>
                    <a:pt x="2234" y="1923"/>
                    <a:pt x="2203" y="1904"/>
                  </a:cubicBezTo>
                  <a:cubicBezTo>
                    <a:pt x="2087" y="1872"/>
                    <a:pt x="1635" y="1806"/>
                    <a:pt x="1509" y="1797"/>
                  </a:cubicBezTo>
                  <a:cubicBezTo>
                    <a:pt x="1382" y="1787"/>
                    <a:pt x="1090" y="1716"/>
                    <a:pt x="967" y="1689"/>
                  </a:cubicBezTo>
                  <a:cubicBezTo>
                    <a:pt x="845" y="1662"/>
                    <a:pt x="712" y="1624"/>
                    <a:pt x="581" y="1563"/>
                  </a:cubicBezTo>
                  <a:cubicBezTo>
                    <a:pt x="449" y="1502"/>
                    <a:pt x="327" y="1443"/>
                    <a:pt x="200" y="1349"/>
                  </a:cubicBezTo>
                  <a:cubicBezTo>
                    <a:pt x="73" y="1255"/>
                    <a:pt x="-78" y="1151"/>
                    <a:pt x="47" y="921"/>
                  </a:cubicBezTo>
                  <a:cubicBezTo>
                    <a:pt x="173" y="690"/>
                    <a:pt x="388" y="512"/>
                    <a:pt x="477" y="448"/>
                  </a:cubicBezTo>
                  <a:cubicBezTo>
                    <a:pt x="567" y="385"/>
                    <a:pt x="1132" y="39"/>
                    <a:pt x="1265" y="0"/>
                  </a:cubicBezTo>
                  <a:cubicBezTo>
                    <a:pt x="1284" y="45"/>
                    <a:pt x="939" y="240"/>
                    <a:pt x="862" y="304"/>
                  </a:cubicBezTo>
                  <a:cubicBezTo>
                    <a:pt x="786" y="369"/>
                    <a:pt x="646" y="496"/>
                    <a:pt x="576" y="568"/>
                  </a:cubicBezTo>
                  <a:cubicBezTo>
                    <a:pt x="506" y="640"/>
                    <a:pt x="309" y="820"/>
                    <a:pt x="303" y="942"/>
                  </a:cubicBezTo>
                  <a:cubicBezTo>
                    <a:pt x="297" y="1064"/>
                    <a:pt x="431" y="1202"/>
                    <a:pt x="566" y="1263"/>
                  </a:cubicBezTo>
                  <a:cubicBezTo>
                    <a:pt x="702" y="1324"/>
                    <a:pt x="949" y="1377"/>
                    <a:pt x="1037" y="1390"/>
                  </a:cubicBezTo>
                  <a:cubicBezTo>
                    <a:pt x="1126" y="1403"/>
                    <a:pt x="1349" y="1430"/>
                    <a:pt x="1378" y="1436"/>
                  </a:cubicBezTo>
                  <a:cubicBezTo>
                    <a:pt x="1651" y="1461"/>
                    <a:pt x="1675" y="1468"/>
                    <a:pt x="1811" y="1483"/>
                  </a:cubicBezTo>
                  <a:cubicBezTo>
                    <a:pt x="1947" y="1499"/>
                    <a:pt x="2097" y="1520"/>
                    <a:pt x="2431" y="1581"/>
                  </a:cubicBezTo>
                  <a:cubicBezTo>
                    <a:pt x="2766" y="1643"/>
                    <a:pt x="2927" y="1700"/>
                    <a:pt x="3048" y="1735"/>
                  </a:cubicBezTo>
                  <a:cubicBezTo>
                    <a:pt x="3169" y="1770"/>
                    <a:pt x="3440" y="1862"/>
                    <a:pt x="3580" y="2020"/>
                  </a:cubicBezTo>
                  <a:cubicBezTo>
                    <a:pt x="3721" y="2180"/>
                    <a:pt x="3787" y="2521"/>
                    <a:pt x="3769" y="2635"/>
                  </a:cubicBezTo>
                  <a:cubicBezTo>
                    <a:pt x="3749" y="2748"/>
                    <a:pt x="3679" y="2993"/>
                    <a:pt x="3601" y="3111"/>
                  </a:cubicBezTo>
                  <a:cubicBezTo>
                    <a:pt x="3522" y="3228"/>
                    <a:pt x="3505" y="3337"/>
                    <a:pt x="3162" y="3618"/>
                  </a:cubicBezTo>
                  <a:cubicBezTo>
                    <a:pt x="2820" y="3898"/>
                    <a:pt x="2922" y="4114"/>
                    <a:pt x="2454" y="4172"/>
                  </a:cubicBezTo>
                  <a:cubicBezTo>
                    <a:pt x="1985" y="4230"/>
                    <a:pt x="1589" y="4072"/>
                    <a:pt x="1165" y="3810"/>
                  </a:cubicBezTo>
                  <a:cubicBezTo>
                    <a:pt x="741" y="3549"/>
                    <a:pt x="675" y="3437"/>
                    <a:pt x="573" y="3217"/>
                  </a:cubicBezTo>
                  <a:close/>
                </a:path>
              </a:pathLst>
            </a:custGeom>
            <a:gradFill>
              <a:gsLst>
                <a:gs pos="51000">
                  <a:srgbClr val="8C7914">
                    <a:alpha val="100000"/>
                  </a:srgbClr>
                </a:gs>
                <a:gs pos="10000">
                  <a:srgbClr val="FE9603"/>
                </a:gs>
                <a:gs pos="35000">
                  <a:srgbClr val="EDA840"/>
                </a:gs>
                <a:gs pos="71000">
                  <a:srgbClr val="4B2206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-652" y="5520"/>
              <a:ext cx="9750" cy="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endParaRPr lang="en-US" sz="1950">
                <a:solidFill>
                  <a:srgbClr val="1B6433"/>
                </a:solidFill>
                <a:latin typeface="Impact" panose="020B0806030902050204" charset="0"/>
                <a:ea typeface="Microsoft JhengHei UI Light" panose="020B0304030504040204" charset="-120"/>
                <a:cs typeface="Impact" panose="020B080603090205020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369" y="-169"/>
              <a:ext cx="5598" cy="5480"/>
            </a:xfrm>
            <a:prstGeom prst="ellipse">
              <a:avLst/>
            </a:prstGeom>
            <a:noFill/>
            <a:ln w="120650">
              <a:solidFill>
                <a:srgbClr val="F59F23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65" name="Oval 64"/>
            <p:cNvSpPr/>
            <p:nvPr/>
          </p:nvSpPr>
          <p:spPr>
            <a:xfrm>
              <a:off x="1361" y="59"/>
              <a:ext cx="5598" cy="5480"/>
            </a:xfrm>
            <a:prstGeom prst="ellipse">
              <a:avLst/>
            </a:prstGeom>
            <a:noFill/>
            <a:ln w="120650">
              <a:solidFill>
                <a:srgbClr val="FF000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66" name="Oval 65"/>
            <p:cNvSpPr/>
            <p:nvPr/>
          </p:nvSpPr>
          <p:spPr>
            <a:xfrm>
              <a:off x="1361" y="-53"/>
              <a:ext cx="5598" cy="5480"/>
            </a:xfrm>
            <a:prstGeom prst="ellipse">
              <a:avLst/>
            </a:prstGeom>
            <a:noFill/>
            <a:ln w="1206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538" y="400"/>
              <a:ext cx="3669" cy="3435"/>
              <a:chOff x="9142" y="7198"/>
              <a:chExt cx="4455" cy="4171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9436" y="7891"/>
                <a:ext cx="4050" cy="1887"/>
              </a:xfrm>
              <a:custGeom>
                <a:avLst/>
                <a:gdLst>
                  <a:gd name="connsiteX0" fmla="*/ 110 w 4050"/>
                  <a:gd name="connsiteY0" fmla="*/ 521 h 1887"/>
                  <a:gd name="connsiteX1" fmla="*/ 0 w 4050"/>
                  <a:gd name="connsiteY1" fmla="*/ 671 h 1887"/>
                  <a:gd name="connsiteX2" fmla="*/ 16 w 4050"/>
                  <a:gd name="connsiteY2" fmla="*/ 719 h 1887"/>
                  <a:gd name="connsiteX3" fmla="*/ 39 w 4050"/>
                  <a:gd name="connsiteY3" fmla="*/ 735 h 1887"/>
                  <a:gd name="connsiteX4" fmla="*/ 31 w 4050"/>
                  <a:gd name="connsiteY4" fmla="*/ 798 h 1887"/>
                  <a:gd name="connsiteX5" fmla="*/ 47 w 4050"/>
                  <a:gd name="connsiteY5" fmla="*/ 829 h 1887"/>
                  <a:gd name="connsiteX6" fmla="*/ 95 w 4050"/>
                  <a:gd name="connsiteY6" fmla="*/ 892 h 1887"/>
                  <a:gd name="connsiteX7" fmla="*/ 245 w 4050"/>
                  <a:gd name="connsiteY7" fmla="*/ 1098 h 1887"/>
                  <a:gd name="connsiteX8" fmla="*/ 205 w 4050"/>
                  <a:gd name="connsiteY8" fmla="*/ 1437 h 1887"/>
                  <a:gd name="connsiteX9" fmla="*/ 364 w 4050"/>
                  <a:gd name="connsiteY9" fmla="*/ 1556 h 1887"/>
                  <a:gd name="connsiteX10" fmla="*/ 197 w 4050"/>
                  <a:gd name="connsiteY10" fmla="*/ 1611 h 1887"/>
                  <a:gd name="connsiteX11" fmla="*/ 221 w 4050"/>
                  <a:gd name="connsiteY11" fmla="*/ 1721 h 1887"/>
                  <a:gd name="connsiteX12" fmla="*/ 229 w 4050"/>
                  <a:gd name="connsiteY12" fmla="*/ 1769 h 1887"/>
                  <a:gd name="connsiteX13" fmla="*/ 387 w 4050"/>
                  <a:gd name="connsiteY13" fmla="*/ 1787 h 1887"/>
                  <a:gd name="connsiteX14" fmla="*/ 583 w 4050"/>
                  <a:gd name="connsiteY14" fmla="*/ 1695 h 1887"/>
                  <a:gd name="connsiteX15" fmla="*/ 583 w 4050"/>
                  <a:gd name="connsiteY15" fmla="*/ 1856 h 1887"/>
                  <a:gd name="connsiteX16" fmla="*/ 702 w 4050"/>
                  <a:gd name="connsiteY16" fmla="*/ 1887 h 1887"/>
                  <a:gd name="connsiteX17" fmla="*/ 773 w 4050"/>
                  <a:gd name="connsiteY17" fmla="*/ 1792 h 1887"/>
                  <a:gd name="connsiteX18" fmla="*/ 845 w 4050"/>
                  <a:gd name="connsiteY18" fmla="*/ 1698 h 1887"/>
                  <a:gd name="connsiteX19" fmla="*/ 979 w 4050"/>
                  <a:gd name="connsiteY19" fmla="*/ 1706 h 1887"/>
                  <a:gd name="connsiteX20" fmla="*/ 1089 w 4050"/>
                  <a:gd name="connsiteY20" fmla="*/ 1706 h 1887"/>
                  <a:gd name="connsiteX21" fmla="*/ 1302 w 4050"/>
                  <a:gd name="connsiteY21" fmla="*/ 1713 h 1887"/>
                  <a:gd name="connsiteX22" fmla="*/ 1516 w 4050"/>
                  <a:gd name="connsiteY22" fmla="*/ 1666 h 1887"/>
                  <a:gd name="connsiteX23" fmla="*/ 1745 w 4050"/>
                  <a:gd name="connsiteY23" fmla="*/ 1642 h 1887"/>
                  <a:gd name="connsiteX24" fmla="*/ 1847 w 4050"/>
                  <a:gd name="connsiteY24" fmla="*/ 1674 h 1887"/>
                  <a:gd name="connsiteX25" fmla="*/ 2021 w 4050"/>
                  <a:gd name="connsiteY25" fmla="*/ 1690 h 1887"/>
                  <a:gd name="connsiteX26" fmla="*/ 2226 w 4050"/>
                  <a:gd name="connsiteY26" fmla="*/ 1682 h 1887"/>
                  <a:gd name="connsiteX27" fmla="*/ 2487 w 4050"/>
                  <a:gd name="connsiteY27" fmla="*/ 1524 h 1887"/>
                  <a:gd name="connsiteX28" fmla="*/ 2708 w 4050"/>
                  <a:gd name="connsiteY28" fmla="*/ 1311 h 1887"/>
                  <a:gd name="connsiteX29" fmla="*/ 2708 w 4050"/>
                  <a:gd name="connsiteY29" fmla="*/ 1271 h 1887"/>
                  <a:gd name="connsiteX30" fmla="*/ 2763 w 4050"/>
                  <a:gd name="connsiteY30" fmla="*/ 1271 h 1887"/>
                  <a:gd name="connsiteX31" fmla="*/ 2842 w 4050"/>
                  <a:gd name="connsiteY31" fmla="*/ 1303 h 1887"/>
                  <a:gd name="connsiteX32" fmla="*/ 3118 w 4050"/>
                  <a:gd name="connsiteY32" fmla="*/ 1248 h 1887"/>
                  <a:gd name="connsiteX33" fmla="*/ 3134 w 4050"/>
                  <a:gd name="connsiteY33" fmla="*/ 1279 h 1887"/>
                  <a:gd name="connsiteX34" fmla="*/ 3245 w 4050"/>
                  <a:gd name="connsiteY34" fmla="*/ 1311 h 1887"/>
                  <a:gd name="connsiteX35" fmla="*/ 3379 w 4050"/>
                  <a:gd name="connsiteY35" fmla="*/ 1335 h 1887"/>
                  <a:gd name="connsiteX36" fmla="*/ 3505 w 4050"/>
                  <a:gd name="connsiteY36" fmla="*/ 1358 h 1887"/>
                  <a:gd name="connsiteX37" fmla="*/ 3647 w 4050"/>
                  <a:gd name="connsiteY37" fmla="*/ 1271 h 1887"/>
                  <a:gd name="connsiteX38" fmla="*/ 3742 w 4050"/>
                  <a:gd name="connsiteY38" fmla="*/ 1256 h 1887"/>
                  <a:gd name="connsiteX39" fmla="*/ 3773 w 4050"/>
                  <a:gd name="connsiteY39" fmla="*/ 1256 h 1887"/>
                  <a:gd name="connsiteX40" fmla="*/ 3766 w 4050"/>
                  <a:gd name="connsiteY40" fmla="*/ 1153 h 1887"/>
                  <a:gd name="connsiteX41" fmla="*/ 3916 w 4050"/>
                  <a:gd name="connsiteY41" fmla="*/ 1074 h 1887"/>
                  <a:gd name="connsiteX42" fmla="*/ 3995 w 4050"/>
                  <a:gd name="connsiteY42" fmla="*/ 1058 h 1887"/>
                  <a:gd name="connsiteX43" fmla="*/ 4034 w 4050"/>
                  <a:gd name="connsiteY43" fmla="*/ 956 h 1887"/>
                  <a:gd name="connsiteX44" fmla="*/ 4050 w 4050"/>
                  <a:gd name="connsiteY44" fmla="*/ 892 h 1887"/>
                  <a:gd name="connsiteX45" fmla="*/ 4010 w 4050"/>
                  <a:gd name="connsiteY45" fmla="*/ 861 h 1887"/>
                  <a:gd name="connsiteX46" fmla="*/ 3947 w 4050"/>
                  <a:gd name="connsiteY46" fmla="*/ 853 h 1887"/>
                  <a:gd name="connsiteX47" fmla="*/ 3845 w 4050"/>
                  <a:gd name="connsiteY47" fmla="*/ 853 h 1887"/>
                  <a:gd name="connsiteX48" fmla="*/ 3829 w 4050"/>
                  <a:gd name="connsiteY48" fmla="*/ 790 h 1887"/>
                  <a:gd name="connsiteX49" fmla="*/ 3837 w 4050"/>
                  <a:gd name="connsiteY49" fmla="*/ 719 h 1887"/>
                  <a:gd name="connsiteX50" fmla="*/ 3766 w 4050"/>
                  <a:gd name="connsiteY50" fmla="*/ 648 h 1887"/>
                  <a:gd name="connsiteX51" fmla="*/ 3623 w 4050"/>
                  <a:gd name="connsiteY51" fmla="*/ 640 h 1887"/>
                  <a:gd name="connsiteX52" fmla="*/ 3608 w 4050"/>
                  <a:gd name="connsiteY52" fmla="*/ 616 h 1887"/>
                  <a:gd name="connsiteX53" fmla="*/ 3552 w 4050"/>
                  <a:gd name="connsiteY53" fmla="*/ 521 h 1887"/>
                  <a:gd name="connsiteX54" fmla="*/ 3505 w 4050"/>
                  <a:gd name="connsiteY54" fmla="*/ 458 h 1887"/>
                  <a:gd name="connsiteX55" fmla="*/ 3245 w 4050"/>
                  <a:gd name="connsiteY55" fmla="*/ 348 h 1887"/>
                  <a:gd name="connsiteX56" fmla="*/ 2392 w 4050"/>
                  <a:gd name="connsiteY56" fmla="*/ 0 h 1887"/>
                  <a:gd name="connsiteX57" fmla="*/ 2187 w 4050"/>
                  <a:gd name="connsiteY57" fmla="*/ 56 h 1887"/>
                  <a:gd name="connsiteX58" fmla="*/ 1689 w 4050"/>
                  <a:gd name="connsiteY58" fmla="*/ 111 h 1887"/>
                  <a:gd name="connsiteX59" fmla="*/ 1310 w 4050"/>
                  <a:gd name="connsiteY59" fmla="*/ 87 h 1887"/>
                  <a:gd name="connsiteX60" fmla="*/ 1058 w 4050"/>
                  <a:gd name="connsiteY60" fmla="*/ 206 h 1887"/>
                  <a:gd name="connsiteX61" fmla="*/ 821 w 4050"/>
                  <a:gd name="connsiteY61" fmla="*/ 356 h 1887"/>
                  <a:gd name="connsiteX62" fmla="*/ 481 w 4050"/>
                  <a:gd name="connsiteY62" fmla="*/ 403 h 1887"/>
                  <a:gd name="connsiteX63" fmla="*/ 379 w 4050"/>
                  <a:gd name="connsiteY63" fmla="*/ 403 h 1887"/>
                  <a:gd name="connsiteX64" fmla="*/ 268 w 4050"/>
                  <a:gd name="connsiteY64" fmla="*/ 435 h 1887"/>
                  <a:gd name="connsiteX65" fmla="*/ 166 w 4050"/>
                  <a:gd name="connsiteY65" fmla="*/ 474 h 1887"/>
                  <a:gd name="connsiteX66" fmla="*/ 110 w 4050"/>
                  <a:gd name="connsiteY66" fmla="*/ 521 h 1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4050" h="1887">
                    <a:moveTo>
                      <a:pt x="110" y="521"/>
                    </a:moveTo>
                    <a:lnTo>
                      <a:pt x="0" y="671"/>
                    </a:lnTo>
                    <a:lnTo>
                      <a:pt x="16" y="719"/>
                    </a:lnTo>
                    <a:lnTo>
                      <a:pt x="39" y="735"/>
                    </a:lnTo>
                    <a:lnTo>
                      <a:pt x="31" y="798"/>
                    </a:lnTo>
                    <a:lnTo>
                      <a:pt x="47" y="829"/>
                    </a:lnTo>
                    <a:lnTo>
                      <a:pt x="95" y="892"/>
                    </a:lnTo>
                    <a:lnTo>
                      <a:pt x="245" y="1098"/>
                    </a:lnTo>
                    <a:lnTo>
                      <a:pt x="205" y="1437"/>
                    </a:lnTo>
                    <a:lnTo>
                      <a:pt x="364" y="1556"/>
                    </a:lnTo>
                    <a:lnTo>
                      <a:pt x="197" y="1611"/>
                    </a:lnTo>
                    <a:lnTo>
                      <a:pt x="221" y="1721"/>
                    </a:lnTo>
                    <a:cubicBezTo>
                      <a:pt x="223" y="1737"/>
                      <a:pt x="201" y="1764"/>
                      <a:pt x="229" y="1769"/>
                    </a:cubicBezTo>
                    <a:cubicBezTo>
                      <a:pt x="257" y="1774"/>
                      <a:pt x="316" y="1802"/>
                      <a:pt x="387" y="1787"/>
                    </a:cubicBezTo>
                    <a:cubicBezTo>
                      <a:pt x="458" y="1772"/>
                      <a:pt x="547" y="1714"/>
                      <a:pt x="583" y="1695"/>
                    </a:cubicBezTo>
                    <a:cubicBezTo>
                      <a:pt x="581" y="1727"/>
                      <a:pt x="559" y="1818"/>
                      <a:pt x="583" y="1856"/>
                    </a:cubicBezTo>
                    <a:cubicBezTo>
                      <a:pt x="607" y="1894"/>
                      <a:pt x="678" y="1884"/>
                      <a:pt x="702" y="1887"/>
                    </a:cubicBezTo>
                    <a:cubicBezTo>
                      <a:pt x="726" y="1890"/>
                      <a:pt x="749" y="1823"/>
                      <a:pt x="773" y="1792"/>
                    </a:cubicBezTo>
                    <a:lnTo>
                      <a:pt x="845" y="1698"/>
                    </a:lnTo>
                    <a:lnTo>
                      <a:pt x="979" y="1706"/>
                    </a:lnTo>
                    <a:lnTo>
                      <a:pt x="1089" y="1706"/>
                    </a:lnTo>
                    <a:lnTo>
                      <a:pt x="1302" y="1713"/>
                    </a:lnTo>
                    <a:lnTo>
                      <a:pt x="1516" y="1666"/>
                    </a:lnTo>
                    <a:lnTo>
                      <a:pt x="1745" y="1642"/>
                    </a:lnTo>
                    <a:lnTo>
                      <a:pt x="1847" y="1674"/>
                    </a:lnTo>
                    <a:lnTo>
                      <a:pt x="2021" y="1690"/>
                    </a:lnTo>
                    <a:lnTo>
                      <a:pt x="2226" y="1682"/>
                    </a:lnTo>
                    <a:lnTo>
                      <a:pt x="2487" y="1524"/>
                    </a:lnTo>
                    <a:lnTo>
                      <a:pt x="2708" y="1311"/>
                    </a:lnTo>
                    <a:lnTo>
                      <a:pt x="2708" y="1271"/>
                    </a:lnTo>
                    <a:lnTo>
                      <a:pt x="2763" y="1271"/>
                    </a:lnTo>
                    <a:lnTo>
                      <a:pt x="2842" y="1303"/>
                    </a:lnTo>
                    <a:lnTo>
                      <a:pt x="3118" y="1248"/>
                    </a:lnTo>
                    <a:lnTo>
                      <a:pt x="3134" y="1279"/>
                    </a:lnTo>
                    <a:lnTo>
                      <a:pt x="3245" y="1311"/>
                    </a:lnTo>
                    <a:lnTo>
                      <a:pt x="3379" y="1335"/>
                    </a:lnTo>
                    <a:lnTo>
                      <a:pt x="3505" y="1358"/>
                    </a:lnTo>
                    <a:lnTo>
                      <a:pt x="3647" y="1271"/>
                    </a:lnTo>
                    <a:lnTo>
                      <a:pt x="3742" y="1256"/>
                    </a:lnTo>
                    <a:lnTo>
                      <a:pt x="3773" y="1256"/>
                    </a:lnTo>
                    <a:lnTo>
                      <a:pt x="3766" y="1153"/>
                    </a:lnTo>
                    <a:lnTo>
                      <a:pt x="3916" y="1074"/>
                    </a:lnTo>
                    <a:lnTo>
                      <a:pt x="3995" y="1058"/>
                    </a:lnTo>
                    <a:lnTo>
                      <a:pt x="4034" y="956"/>
                    </a:lnTo>
                    <a:lnTo>
                      <a:pt x="4050" y="892"/>
                    </a:lnTo>
                    <a:lnTo>
                      <a:pt x="4010" y="861"/>
                    </a:lnTo>
                    <a:lnTo>
                      <a:pt x="3947" y="853"/>
                    </a:lnTo>
                    <a:lnTo>
                      <a:pt x="3845" y="853"/>
                    </a:lnTo>
                    <a:lnTo>
                      <a:pt x="3829" y="790"/>
                    </a:lnTo>
                    <a:lnTo>
                      <a:pt x="3837" y="719"/>
                    </a:lnTo>
                    <a:lnTo>
                      <a:pt x="3766" y="648"/>
                    </a:lnTo>
                    <a:lnTo>
                      <a:pt x="3623" y="640"/>
                    </a:lnTo>
                    <a:lnTo>
                      <a:pt x="3608" y="616"/>
                    </a:lnTo>
                    <a:lnTo>
                      <a:pt x="3552" y="521"/>
                    </a:lnTo>
                    <a:lnTo>
                      <a:pt x="3505" y="458"/>
                    </a:lnTo>
                    <a:lnTo>
                      <a:pt x="3245" y="348"/>
                    </a:lnTo>
                    <a:lnTo>
                      <a:pt x="2392" y="0"/>
                    </a:lnTo>
                    <a:lnTo>
                      <a:pt x="2187" y="56"/>
                    </a:lnTo>
                    <a:lnTo>
                      <a:pt x="1689" y="111"/>
                    </a:lnTo>
                    <a:lnTo>
                      <a:pt x="1310" y="87"/>
                    </a:lnTo>
                    <a:lnTo>
                      <a:pt x="1058" y="206"/>
                    </a:lnTo>
                    <a:lnTo>
                      <a:pt x="821" y="356"/>
                    </a:lnTo>
                    <a:lnTo>
                      <a:pt x="481" y="403"/>
                    </a:lnTo>
                    <a:lnTo>
                      <a:pt x="379" y="403"/>
                    </a:lnTo>
                    <a:lnTo>
                      <a:pt x="268" y="435"/>
                    </a:lnTo>
                    <a:lnTo>
                      <a:pt x="166" y="474"/>
                    </a:lnTo>
                    <a:lnTo>
                      <a:pt x="110" y="521"/>
                    </a:lnTo>
                    <a:close/>
                  </a:path>
                </a:pathLst>
              </a:custGeom>
              <a:solidFill>
                <a:srgbClr val="1B64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9629" y="7629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10930" y="733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9757" y="7727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10930" y="777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10583" y="883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40B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1613" y="915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0225" y="8635"/>
                <a:ext cx="2264" cy="2734"/>
                <a:chOff x="5184" y="8671"/>
                <a:chExt cx="2264" cy="2734"/>
              </a:xfrm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5184" y="8671"/>
                  <a:ext cx="2264" cy="2734"/>
                </a:xfrm>
                <a:custGeom>
                  <a:avLst/>
                  <a:gdLst>
                    <a:gd name="connisteX0" fmla="*/ 887730 w 1437640"/>
                    <a:gd name="connsiteY0" fmla="*/ 1701165 h 1736090"/>
                    <a:gd name="connisteX1" fmla="*/ 800735 w 1437640"/>
                    <a:gd name="connsiteY1" fmla="*/ 1636395 h 1736090"/>
                    <a:gd name="connisteX2" fmla="*/ 757555 w 1437640"/>
                    <a:gd name="connsiteY2" fmla="*/ 1528445 h 1736090"/>
                    <a:gd name="connisteX3" fmla="*/ 723265 w 1437640"/>
                    <a:gd name="connsiteY3" fmla="*/ 1281430 h 1736090"/>
                    <a:gd name="connisteX4" fmla="*/ 714375 w 1437640"/>
                    <a:gd name="connsiteY4" fmla="*/ 1112520 h 1736090"/>
                    <a:gd name="connisteX5" fmla="*/ 714375 w 1437640"/>
                    <a:gd name="connsiteY5" fmla="*/ 1078230 h 1736090"/>
                    <a:gd name="connisteX6" fmla="*/ 753110 w 1437640"/>
                    <a:gd name="connsiteY6" fmla="*/ 1017270 h 1736090"/>
                    <a:gd name="connisteX7" fmla="*/ 861695 w 1437640"/>
                    <a:gd name="connsiteY7" fmla="*/ 948055 h 1736090"/>
                    <a:gd name="connisteX8" fmla="*/ 900430 w 1437640"/>
                    <a:gd name="connsiteY8" fmla="*/ 943610 h 1736090"/>
                    <a:gd name="connisteX9" fmla="*/ 1061085 w 1437640"/>
                    <a:gd name="connsiteY9" fmla="*/ 974090 h 1736090"/>
                    <a:gd name="connisteX10" fmla="*/ 1035050 w 1437640"/>
                    <a:gd name="connsiteY10" fmla="*/ 960755 h 1736090"/>
                    <a:gd name="connisteX11" fmla="*/ 969645 w 1437640"/>
                    <a:gd name="connsiteY11" fmla="*/ 917575 h 1736090"/>
                    <a:gd name="connisteX12" fmla="*/ 943610 w 1437640"/>
                    <a:gd name="connsiteY12" fmla="*/ 887730 h 1736090"/>
                    <a:gd name="connisteX13" fmla="*/ 961390 w 1437640"/>
                    <a:gd name="connsiteY13" fmla="*/ 865505 h 1736090"/>
                    <a:gd name="connisteX14" fmla="*/ 1047750 w 1437640"/>
                    <a:gd name="connsiteY14" fmla="*/ 800735 h 1736090"/>
                    <a:gd name="connisteX15" fmla="*/ 1078230 w 1437640"/>
                    <a:gd name="connsiteY15" fmla="*/ 762000 h 1736090"/>
                    <a:gd name="connisteX16" fmla="*/ 1138555 w 1437640"/>
                    <a:gd name="connsiteY16" fmla="*/ 731520 h 1736090"/>
                    <a:gd name="connisteX17" fmla="*/ 1329055 w 1437640"/>
                    <a:gd name="connsiteY17" fmla="*/ 584200 h 1736090"/>
                    <a:gd name="connisteX18" fmla="*/ 1437640 w 1437640"/>
                    <a:gd name="connsiteY18" fmla="*/ 480695 h 1736090"/>
                    <a:gd name="connisteX19" fmla="*/ 1419860 w 1437640"/>
                    <a:gd name="connsiteY19" fmla="*/ 476250 h 1736090"/>
                    <a:gd name="connisteX20" fmla="*/ 1407160 w 1437640"/>
                    <a:gd name="connsiteY20" fmla="*/ 476250 h 1736090"/>
                    <a:gd name="connisteX21" fmla="*/ 1316355 w 1437640"/>
                    <a:gd name="connsiteY21" fmla="*/ 567055 h 1736090"/>
                    <a:gd name="connisteX22" fmla="*/ 1203960 w 1437640"/>
                    <a:gd name="connsiteY22" fmla="*/ 645160 h 1736090"/>
                    <a:gd name="connisteX23" fmla="*/ 1143000 w 1437640"/>
                    <a:gd name="connsiteY23" fmla="*/ 657860 h 1736090"/>
                    <a:gd name="connisteX24" fmla="*/ 1116965 w 1437640"/>
                    <a:gd name="connsiteY24" fmla="*/ 662305 h 1736090"/>
                    <a:gd name="connisteX25" fmla="*/ 1116965 w 1437640"/>
                    <a:gd name="connsiteY25" fmla="*/ 601980 h 1736090"/>
                    <a:gd name="connisteX26" fmla="*/ 1138555 w 1437640"/>
                    <a:gd name="connsiteY26" fmla="*/ 493395 h 1736090"/>
                    <a:gd name="connisteX27" fmla="*/ 1073785 w 1437640"/>
                    <a:gd name="connsiteY27" fmla="*/ 519430 h 1736090"/>
                    <a:gd name="connisteX28" fmla="*/ 1073785 w 1437640"/>
                    <a:gd name="connsiteY28" fmla="*/ 593090 h 1736090"/>
                    <a:gd name="connisteX29" fmla="*/ 1073785 w 1437640"/>
                    <a:gd name="connsiteY29" fmla="*/ 631825 h 1736090"/>
                    <a:gd name="connisteX30" fmla="*/ 1013460 w 1437640"/>
                    <a:gd name="connsiteY30" fmla="*/ 714375 h 1736090"/>
                    <a:gd name="connisteX31" fmla="*/ 904875 w 1437640"/>
                    <a:gd name="connsiteY31" fmla="*/ 792480 h 1736090"/>
                    <a:gd name="connisteX32" fmla="*/ 770890 w 1437640"/>
                    <a:gd name="connsiteY32" fmla="*/ 852805 h 1736090"/>
                    <a:gd name="connisteX33" fmla="*/ 705485 w 1437640"/>
                    <a:gd name="connsiteY33" fmla="*/ 865505 h 1736090"/>
                    <a:gd name="connisteX34" fmla="*/ 671195 w 1437640"/>
                    <a:gd name="connsiteY34" fmla="*/ 840105 h 1736090"/>
                    <a:gd name="connisteX35" fmla="*/ 671195 w 1437640"/>
                    <a:gd name="connsiteY35" fmla="*/ 800735 h 1736090"/>
                    <a:gd name="connisteX36" fmla="*/ 654050 w 1437640"/>
                    <a:gd name="connsiteY36" fmla="*/ 666750 h 1736090"/>
                    <a:gd name="connisteX37" fmla="*/ 636270 w 1437640"/>
                    <a:gd name="connsiteY37" fmla="*/ 575945 h 1736090"/>
                    <a:gd name="connisteX38" fmla="*/ 614680 w 1437640"/>
                    <a:gd name="connsiteY38" fmla="*/ 393700 h 1736090"/>
                    <a:gd name="connisteX39" fmla="*/ 614680 w 1437640"/>
                    <a:gd name="connsiteY39" fmla="*/ 268605 h 1736090"/>
                    <a:gd name="connisteX40" fmla="*/ 645160 w 1437640"/>
                    <a:gd name="connsiteY40" fmla="*/ 164465 h 1736090"/>
                    <a:gd name="connisteX41" fmla="*/ 705485 w 1437640"/>
                    <a:gd name="connsiteY41" fmla="*/ 73660 h 1736090"/>
                    <a:gd name="connisteX42" fmla="*/ 766445 w 1437640"/>
                    <a:gd name="connsiteY42" fmla="*/ 47625 h 1736090"/>
                    <a:gd name="connisteX43" fmla="*/ 870585 w 1437640"/>
                    <a:gd name="connsiteY43" fmla="*/ 60325 h 1736090"/>
                    <a:gd name="connisteX44" fmla="*/ 922020 w 1437640"/>
                    <a:gd name="connsiteY44" fmla="*/ 81915 h 1736090"/>
                    <a:gd name="connisteX45" fmla="*/ 926465 w 1437640"/>
                    <a:gd name="connsiteY45" fmla="*/ 69215 h 1736090"/>
                    <a:gd name="connisteX46" fmla="*/ 870585 w 1437640"/>
                    <a:gd name="connsiteY46" fmla="*/ 55880 h 1736090"/>
                    <a:gd name="connisteX47" fmla="*/ 831215 w 1437640"/>
                    <a:gd name="connsiteY47" fmla="*/ 21590 h 1736090"/>
                    <a:gd name="connisteX48" fmla="*/ 766445 w 1437640"/>
                    <a:gd name="connsiteY48" fmla="*/ 0 h 1736090"/>
                    <a:gd name="connisteX49" fmla="*/ 718820 w 1437640"/>
                    <a:gd name="connsiteY49" fmla="*/ 12700 h 1736090"/>
                    <a:gd name="connisteX50" fmla="*/ 558800 w 1437640"/>
                    <a:gd name="connsiteY50" fmla="*/ 86360 h 1736090"/>
                    <a:gd name="connisteX51" fmla="*/ 493395 w 1437640"/>
                    <a:gd name="connsiteY51" fmla="*/ 81915 h 1736090"/>
                    <a:gd name="connisteX52" fmla="*/ 467360 w 1437640"/>
                    <a:gd name="connsiteY52" fmla="*/ 207645 h 1736090"/>
                    <a:gd name="connisteX53" fmla="*/ 467360 w 1437640"/>
                    <a:gd name="connsiteY53" fmla="*/ 320040 h 1736090"/>
                    <a:gd name="connisteX54" fmla="*/ 471805 w 1437640"/>
                    <a:gd name="connsiteY54" fmla="*/ 419735 h 1736090"/>
                    <a:gd name="connisteX55" fmla="*/ 424180 w 1437640"/>
                    <a:gd name="connsiteY55" fmla="*/ 493395 h 1736090"/>
                    <a:gd name="connisteX56" fmla="*/ 415925 w 1437640"/>
                    <a:gd name="connsiteY56" fmla="*/ 523875 h 1736090"/>
                    <a:gd name="connisteX57" fmla="*/ 342265 w 1437640"/>
                    <a:gd name="connsiteY57" fmla="*/ 506730 h 1736090"/>
                    <a:gd name="connisteX58" fmla="*/ 242570 w 1437640"/>
                    <a:gd name="connsiteY58" fmla="*/ 445770 h 1736090"/>
                    <a:gd name="connisteX59" fmla="*/ 207645 w 1437640"/>
                    <a:gd name="connsiteY59" fmla="*/ 385445 h 1736090"/>
                    <a:gd name="connisteX60" fmla="*/ 190500 w 1437640"/>
                    <a:gd name="connsiteY60" fmla="*/ 324485 h 1736090"/>
                    <a:gd name="connisteX61" fmla="*/ 168910 w 1437640"/>
                    <a:gd name="connsiteY61" fmla="*/ 324485 h 1736090"/>
                    <a:gd name="connisteX62" fmla="*/ 168910 w 1437640"/>
                    <a:gd name="connsiteY62" fmla="*/ 376555 h 1736090"/>
                    <a:gd name="connisteX63" fmla="*/ 164465 w 1437640"/>
                    <a:gd name="connsiteY63" fmla="*/ 407035 h 1736090"/>
                    <a:gd name="connisteX64" fmla="*/ 138430 w 1437640"/>
                    <a:gd name="connsiteY64" fmla="*/ 411480 h 1736090"/>
                    <a:gd name="connisteX65" fmla="*/ 69215 w 1437640"/>
                    <a:gd name="connsiteY65" fmla="*/ 381000 h 1736090"/>
                    <a:gd name="connisteX66" fmla="*/ 0 w 1437640"/>
                    <a:gd name="connsiteY66" fmla="*/ 346075 h 1736090"/>
                    <a:gd name="connisteX67" fmla="*/ 0 w 1437640"/>
                    <a:gd name="connsiteY67" fmla="*/ 367665 h 1736090"/>
                    <a:gd name="connisteX68" fmla="*/ 104140 w 1437640"/>
                    <a:gd name="connsiteY68" fmla="*/ 445770 h 1736090"/>
                    <a:gd name="connisteX69" fmla="*/ 203835 w 1437640"/>
                    <a:gd name="connsiteY69" fmla="*/ 488950 h 1736090"/>
                    <a:gd name="connisteX70" fmla="*/ 290195 w 1437640"/>
                    <a:gd name="connsiteY70" fmla="*/ 554355 h 1736090"/>
                    <a:gd name="connisteX71" fmla="*/ 363855 w 1437640"/>
                    <a:gd name="connsiteY71" fmla="*/ 653415 h 1736090"/>
                    <a:gd name="connisteX72" fmla="*/ 389890 w 1437640"/>
                    <a:gd name="connsiteY72" fmla="*/ 740410 h 1736090"/>
                    <a:gd name="connisteX73" fmla="*/ 385445 w 1437640"/>
                    <a:gd name="connsiteY73" fmla="*/ 831215 h 1736090"/>
                    <a:gd name="connisteX74" fmla="*/ 385445 w 1437640"/>
                    <a:gd name="connsiteY74" fmla="*/ 900430 h 1736090"/>
                    <a:gd name="connisteX75" fmla="*/ 389890 w 1437640"/>
                    <a:gd name="connsiteY75" fmla="*/ 974090 h 1736090"/>
                    <a:gd name="connisteX76" fmla="*/ 368300 w 1437640"/>
                    <a:gd name="connsiteY76" fmla="*/ 1043305 h 1736090"/>
                    <a:gd name="connisteX77" fmla="*/ 372110 w 1437640"/>
                    <a:gd name="connsiteY77" fmla="*/ 1155700 h 1736090"/>
                    <a:gd name="connisteX78" fmla="*/ 342265 w 1437640"/>
                    <a:gd name="connsiteY78" fmla="*/ 1281430 h 1736090"/>
                    <a:gd name="connisteX79" fmla="*/ 324485 w 1437640"/>
                    <a:gd name="connsiteY79" fmla="*/ 1324610 h 1736090"/>
                    <a:gd name="connisteX80" fmla="*/ 316230 w 1437640"/>
                    <a:gd name="connsiteY80" fmla="*/ 1433195 h 1736090"/>
                    <a:gd name="connisteX81" fmla="*/ 290195 w 1437640"/>
                    <a:gd name="connsiteY81" fmla="*/ 1545590 h 1736090"/>
                    <a:gd name="connisteX82" fmla="*/ 290195 w 1437640"/>
                    <a:gd name="connsiteY82" fmla="*/ 1588770 h 1736090"/>
                    <a:gd name="connisteX83" fmla="*/ 247015 w 1437640"/>
                    <a:gd name="connsiteY83" fmla="*/ 1645285 h 1736090"/>
                    <a:gd name="connisteX84" fmla="*/ 147320 w 1437640"/>
                    <a:gd name="connsiteY84" fmla="*/ 1710055 h 1736090"/>
                    <a:gd name="connisteX85" fmla="*/ 56515 w 1437640"/>
                    <a:gd name="connsiteY85" fmla="*/ 1722755 h 1736090"/>
                    <a:gd name="connisteX86" fmla="*/ 86360 w 1437640"/>
                    <a:gd name="connsiteY86" fmla="*/ 1736090 h 1736090"/>
                    <a:gd name="connisteX87" fmla="*/ 138430 w 1437640"/>
                    <a:gd name="connsiteY87" fmla="*/ 1722755 h 1736090"/>
                    <a:gd name="connisteX88" fmla="*/ 229235 w 1437640"/>
                    <a:gd name="connsiteY88" fmla="*/ 1710055 h 1736090"/>
                    <a:gd name="connisteX89" fmla="*/ 333375 w 1437640"/>
                    <a:gd name="connsiteY89" fmla="*/ 1675130 h 1736090"/>
                    <a:gd name="connisteX90" fmla="*/ 389890 w 1437640"/>
                    <a:gd name="connsiteY90" fmla="*/ 1692910 h 1736090"/>
                    <a:gd name="connisteX91" fmla="*/ 415925 w 1437640"/>
                    <a:gd name="connsiteY91" fmla="*/ 1736090 h 1736090"/>
                    <a:gd name="connisteX92" fmla="*/ 485140 w 1437640"/>
                    <a:gd name="connsiteY92" fmla="*/ 1736090 h 1736090"/>
                    <a:gd name="connisteX93" fmla="*/ 480695 w 1437640"/>
                    <a:gd name="connsiteY93" fmla="*/ 1692910 h 1736090"/>
                    <a:gd name="connisteX94" fmla="*/ 502285 w 1437640"/>
                    <a:gd name="connsiteY94" fmla="*/ 1684020 h 1736090"/>
                    <a:gd name="connisteX95" fmla="*/ 567055 w 1437640"/>
                    <a:gd name="connsiteY95" fmla="*/ 1705610 h 1736090"/>
                    <a:gd name="connisteX96" fmla="*/ 657860 w 1437640"/>
                    <a:gd name="connsiteY96" fmla="*/ 1722755 h 1736090"/>
                    <a:gd name="connisteX97" fmla="*/ 731520 w 1437640"/>
                    <a:gd name="connsiteY97" fmla="*/ 1722755 h 1736090"/>
                    <a:gd name="connisteX98" fmla="*/ 731520 w 1437640"/>
                    <a:gd name="connsiteY98" fmla="*/ 1692910 h 1736090"/>
                    <a:gd name="connisteX99" fmla="*/ 714375 w 1437640"/>
                    <a:gd name="connsiteY99" fmla="*/ 1675130 h 1736090"/>
                    <a:gd name="connisteX100" fmla="*/ 740410 w 1437640"/>
                    <a:gd name="connsiteY100" fmla="*/ 1701165 h 1736090"/>
                    <a:gd name="connisteX101" fmla="*/ 852805 w 1437640"/>
                    <a:gd name="connsiteY101" fmla="*/ 1705610 h 1736090"/>
                    <a:gd name="connisteX102" fmla="*/ 974090 w 1437640"/>
                    <a:gd name="connsiteY102" fmla="*/ 1710055 h 1736090"/>
                    <a:gd name="connisteX103" fmla="*/ 926465 w 1437640"/>
                    <a:gd name="connsiteY103" fmla="*/ 1701165 h 1736090"/>
                    <a:gd name="connisteX104" fmla="*/ 887730 w 1437640"/>
                    <a:gd name="connsiteY104" fmla="*/ 1701165 h 173609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  <a:cxn ang="0">
                      <a:pos x="connisteX27" y="connsiteY27"/>
                    </a:cxn>
                    <a:cxn ang="0">
                      <a:pos x="connisteX28" y="connsiteY28"/>
                    </a:cxn>
                    <a:cxn ang="0">
                      <a:pos x="connisteX29" y="connsiteY29"/>
                    </a:cxn>
                    <a:cxn ang="0">
                      <a:pos x="connisteX30" y="connsiteY30"/>
                    </a:cxn>
                    <a:cxn ang="0">
                      <a:pos x="connisteX31" y="connsiteY31"/>
                    </a:cxn>
                    <a:cxn ang="0">
                      <a:pos x="connisteX32" y="connsiteY32"/>
                    </a:cxn>
                    <a:cxn ang="0">
                      <a:pos x="connisteX33" y="connsiteY33"/>
                    </a:cxn>
                    <a:cxn ang="0">
                      <a:pos x="connisteX34" y="connsiteY34"/>
                    </a:cxn>
                    <a:cxn ang="0">
                      <a:pos x="connisteX35" y="connsiteY35"/>
                    </a:cxn>
                    <a:cxn ang="0">
                      <a:pos x="connisteX36" y="connsiteY36"/>
                    </a:cxn>
                    <a:cxn ang="0">
                      <a:pos x="connisteX37" y="connsiteY37"/>
                    </a:cxn>
                    <a:cxn ang="0">
                      <a:pos x="connisteX38" y="connsiteY38"/>
                    </a:cxn>
                    <a:cxn ang="0">
                      <a:pos x="connisteX39" y="connsiteY39"/>
                    </a:cxn>
                    <a:cxn ang="0">
                      <a:pos x="connisteX40" y="connsiteY40"/>
                    </a:cxn>
                    <a:cxn ang="0">
                      <a:pos x="connisteX41" y="connsiteY41"/>
                    </a:cxn>
                    <a:cxn ang="0">
                      <a:pos x="connisteX42" y="connsiteY42"/>
                    </a:cxn>
                    <a:cxn ang="0">
                      <a:pos x="connisteX43" y="connsiteY43"/>
                    </a:cxn>
                    <a:cxn ang="0">
                      <a:pos x="connisteX44" y="connsiteY44"/>
                    </a:cxn>
                    <a:cxn ang="0">
                      <a:pos x="connisteX45" y="connsiteY45"/>
                    </a:cxn>
                    <a:cxn ang="0">
                      <a:pos x="connisteX46" y="connsiteY46"/>
                    </a:cxn>
                    <a:cxn ang="0">
                      <a:pos x="connisteX47" y="connsiteY47"/>
                    </a:cxn>
                    <a:cxn ang="0">
                      <a:pos x="connisteX48" y="connsiteY48"/>
                    </a:cxn>
                    <a:cxn ang="0">
                      <a:pos x="connisteX49" y="connsiteY49"/>
                    </a:cxn>
                    <a:cxn ang="0">
                      <a:pos x="connisteX50" y="connsiteY50"/>
                    </a:cxn>
                    <a:cxn ang="0">
                      <a:pos x="connisteX51" y="connsiteY51"/>
                    </a:cxn>
                    <a:cxn ang="0">
                      <a:pos x="connisteX52" y="connsiteY52"/>
                    </a:cxn>
                    <a:cxn ang="0">
                      <a:pos x="connisteX53" y="connsiteY53"/>
                    </a:cxn>
                    <a:cxn ang="0">
                      <a:pos x="connisteX54" y="connsiteY54"/>
                    </a:cxn>
                    <a:cxn ang="0">
                      <a:pos x="connisteX55" y="connsiteY55"/>
                    </a:cxn>
                    <a:cxn ang="0">
                      <a:pos x="connisteX56" y="connsiteY56"/>
                    </a:cxn>
                    <a:cxn ang="0">
                      <a:pos x="connisteX57" y="connsiteY57"/>
                    </a:cxn>
                    <a:cxn ang="0">
                      <a:pos x="connisteX58" y="connsiteY58"/>
                    </a:cxn>
                    <a:cxn ang="0">
                      <a:pos x="connisteX59" y="connsiteY59"/>
                    </a:cxn>
                    <a:cxn ang="0">
                      <a:pos x="connisteX60" y="connsiteY60"/>
                    </a:cxn>
                    <a:cxn ang="0">
                      <a:pos x="connisteX61" y="connsiteY61"/>
                    </a:cxn>
                    <a:cxn ang="0">
                      <a:pos x="connisteX62" y="connsiteY62"/>
                    </a:cxn>
                    <a:cxn ang="0">
                      <a:pos x="connisteX63" y="connsiteY63"/>
                    </a:cxn>
                    <a:cxn ang="0">
                      <a:pos x="connisteX64" y="connsiteY64"/>
                    </a:cxn>
                    <a:cxn ang="0">
                      <a:pos x="connisteX65" y="connsiteY65"/>
                    </a:cxn>
                    <a:cxn ang="0">
                      <a:pos x="connisteX66" y="connsiteY66"/>
                    </a:cxn>
                    <a:cxn ang="0">
                      <a:pos x="connisteX67" y="connsiteY67"/>
                    </a:cxn>
                    <a:cxn ang="0">
                      <a:pos x="connisteX68" y="connsiteY68"/>
                    </a:cxn>
                    <a:cxn ang="0">
                      <a:pos x="connisteX69" y="connsiteY69"/>
                    </a:cxn>
                    <a:cxn ang="0">
                      <a:pos x="connisteX70" y="connsiteY70"/>
                    </a:cxn>
                    <a:cxn ang="0">
                      <a:pos x="connisteX71" y="connsiteY71"/>
                    </a:cxn>
                    <a:cxn ang="0">
                      <a:pos x="connisteX72" y="connsiteY72"/>
                    </a:cxn>
                    <a:cxn ang="0">
                      <a:pos x="connisteX73" y="connsiteY73"/>
                    </a:cxn>
                    <a:cxn ang="0">
                      <a:pos x="connisteX74" y="connsiteY74"/>
                    </a:cxn>
                    <a:cxn ang="0">
                      <a:pos x="connisteX75" y="connsiteY75"/>
                    </a:cxn>
                    <a:cxn ang="0">
                      <a:pos x="connisteX76" y="connsiteY76"/>
                    </a:cxn>
                    <a:cxn ang="0">
                      <a:pos x="connisteX77" y="connsiteY77"/>
                    </a:cxn>
                    <a:cxn ang="0">
                      <a:pos x="connisteX78" y="connsiteY78"/>
                    </a:cxn>
                    <a:cxn ang="0">
                      <a:pos x="connisteX79" y="connsiteY79"/>
                    </a:cxn>
                    <a:cxn ang="0">
                      <a:pos x="connisteX80" y="connsiteY80"/>
                    </a:cxn>
                    <a:cxn ang="0">
                      <a:pos x="connisteX81" y="connsiteY81"/>
                    </a:cxn>
                    <a:cxn ang="0">
                      <a:pos x="connisteX82" y="connsiteY82"/>
                    </a:cxn>
                    <a:cxn ang="0">
                      <a:pos x="connisteX83" y="connsiteY83"/>
                    </a:cxn>
                    <a:cxn ang="0">
                      <a:pos x="connisteX84" y="connsiteY84"/>
                    </a:cxn>
                    <a:cxn ang="0">
                      <a:pos x="connisteX85" y="connsiteY85"/>
                    </a:cxn>
                    <a:cxn ang="0">
                      <a:pos x="connisteX86" y="connsiteY86"/>
                    </a:cxn>
                    <a:cxn ang="0">
                      <a:pos x="connisteX87" y="connsiteY87"/>
                    </a:cxn>
                    <a:cxn ang="0">
                      <a:pos x="connisteX88" y="connsiteY88"/>
                    </a:cxn>
                    <a:cxn ang="0">
                      <a:pos x="connisteX89" y="connsiteY89"/>
                    </a:cxn>
                    <a:cxn ang="0">
                      <a:pos x="connisteX90" y="connsiteY90"/>
                    </a:cxn>
                    <a:cxn ang="0">
                      <a:pos x="connisteX91" y="connsiteY91"/>
                    </a:cxn>
                    <a:cxn ang="0">
                      <a:pos x="connisteX92" y="connsiteY92"/>
                    </a:cxn>
                    <a:cxn ang="0">
                      <a:pos x="connisteX93" y="connsiteY93"/>
                    </a:cxn>
                    <a:cxn ang="0">
                      <a:pos x="connisteX94" y="connsiteY94"/>
                    </a:cxn>
                    <a:cxn ang="0">
                      <a:pos x="connisteX95" y="connsiteY95"/>
                    </a:cxn>
                    <a:cxn ang="0">
                      <a:pos x="connisteX96" y="connsiteY96"/>
                    </a:cxn>
                    <a:cxn ang="0">
                      <a:pos x="connisteX97" y="connsiteY97"/>
                    </a:cxn>
                    <a:cxn ang="0">
                      <a:pos x="connisteX98" y="connsiteY98"/>
                    </a:cxn>
                    <a:cxn ang="0">
                      <a:pos x="connisteX99" y="connsiteY99"/>
                    </a:cxn>
                    <a:cxn ang="0">
                      <a:pos x="connisteX100" y="connsiteY100"/>
                    </a:cxn>
                    <a:cxn ang="0">
                      <a:pos x="connisteX101" y="connsiteY101"/>
                    </a:cxn>
                    <a:cxn ang="0">
                      <a:pos x="connisteX102" y="connsiteY102"/>
                    </a:cxn>
                    <a:cxn ang="0">
                      <a:pos x="connisteX103" y="connsiteY103"/>
                    </a:cxn>
                    <a:cxn ang="0">
                      <a:pos x="connisteX104" y="connsiteY104"/>
                    </a:cxn>
                  </a:cxnLst>
                  <a:rect l="l" t="t" r="r" b="b"/>
                  <a:pathLst>
                    <a:path w="1437640" h="1736090">
                      <a:moveTo>
                        <a:pt x="887730" y="1701165"/>
                      </a:moveTo>
                      <a:lnTo>
                        <a:pt x="800735" y="1636395"/>
                      </a:lnTo>
                      <a:lnTo>
                        <a:pt x="757555" y="1528445"/>
                      </a:lnTo>
                      <a:lnTo>
                        <a:pt x="723265" y="1281430"/>
                      </a:lnTo>
                      <a:lnTo>
                        <a:pt x="714375" y="1112520"/>
                      </a:lnTo>
                      <a:lnTo>
                        <a:pt x="714375" y="1078230"/>
                      </a:lnTo>
                      <a:lnTo>
                        <a:pt x="753110" y="1017270"/>
                      </a:lnTo>
                      <a:lnTo>
                        <a:pt x="861695" y="948055"/>
                      </a:lnTo>
                      <a:lnTo>
                        <a:pt x="900430" y="943610"/>
                      </a:lnTo>
                      <a:lnTo>
                        <a:pt x="1061085" y="974090"/>
                      </a:lnTo>
                      <a:lnTo>
                        <a:pt x="1035050" y="960755"/>
                      </a:lnTo>
                      <a:lnTo>
                        <a:pt x="969645" y="917575"/>
                      </a:lnTo>
                      <a:lnTo>
                        <a:pt x="943610" y="887730"/>
                      </a:lnTo>
                      <a:lnTo>
                        <a:pt x="961390" y="865505"/>
                      </a:lnTo>
                      <a:lnTo>
                        <a:pt x="1047750" y="800735"/>
                      </a:lnTo>
                      <a:lnTo>
                        <a:pt x="1078230" y="762000"/>
                      </a:lnTo>
                      <a:lnTo>
                        <a:pt x="1138555" y="731520"/>
                      </a:lnTo>
                      <a:lnTo>
                        <a:pt x="1329055" y="584200"/>
                      </a:lnTo>
                      <a:lnTo>
                        <a:pt x="1437640" y="480695"/>
                      </a:lnTo>
                      <a:lnTo>
                        <a:pt x="1419860" y="476250"/>
                      </a:lnTo>
                      <a:lnTo>
                        <a:pt x="1407160" y="476250"/>
                      </a:lnTo>
                      <a:lnTo>
                        <a:pt x="1316355" y="567055"/>
                      </a:lnTo>
                      <a:lnTo>
                        <a:pt x="1203960" y="645160"/>
                      </a:lnTo>
                      <a:lnTo>
                        <a:pt x="1143000" y="657860"/>
                      </a:lnTo>
                      <a:lnTo>
                        <a:pt x="1116965" y="662305"/>
                      </a:lnTo>
                      <a:lnTo>
                        <a:pt x="1116965" y="601980"/>
                      </a:lnTo>
                      <a:lnTo>
                        <a:pt x="1138555" y="493395"/>
                      </a:lnTo>
                      <a:lnTo>
                        <a:pt x="1073785" y="519430"/>
                      </a:lnTo>
                      <a:lnTo>
                        <a:pt x="1073785" y="593090"/>
                      </a:lnTo>
                      <a:lnTo>
                        <a:pt x="1073785" y="631825"/>
                      </a:lnTo>
                      <a:lnTo>
                        <a:pt x="1013460" y="714375"/>
                      </a:lnTo>
                      <a:lnTo>
                        <a:pt x="904875" y="792480"/>
                      </a:lnTo>
                      <a:lnTo>
                        <a:pt x="770890" y="852805"/>
                      </a:lnTo>
                      <a:lnTo>
                        <a:pt x="705485" y="865505"/>
                      </a:lnTo>
                      <a:lnTo>
                        <a:pt x="671195" y="840105"/>
                      </a:lnTo>
                      <a:lnTo>
                        <a:pt x="671195" y="800735"/>
                      </a:lnTo>
                      <a:lnTo>
                        <a:pt x="654050" y="666750"/>
                      </a:lnTo>
                      <a:lnTo>
                        <a:pt x="636270" y="575945"/>
                      </a:lnTo>
                      <a:lnTo>
                        <a:pt x="614680" y="393700"/>
                      </a:lnTo>
                      <a:lnTo>
                        <a:pt x="614680" y="268605"/>
                      </a:lnTo>
                      <a:lnTo>
                        <a:pt x="645160" y="164465"/>
                      </a:lnTo>
                      <a:lnTo>
                        <a:pt x="705485" y="73660"/>
                      </a:lnTo>
                      <a:lnTo>
                        <a:pt x="766445" y="47625"/>
                      </a:lnTo>
                      <a:lnTo>
                        <a:pt x="870585" y="60325"/>
                      </a:lnTo>
                      <a:lnTo>
                        <a:pt x="922020" y="81915"/>
                      </a:lnTo>
                      <a:lnTo>
                        <a:pt x="926465" y="69215"/>
                      </a:lnTo>
                      <a:lnTo>
                        <a:pt x="870585" y="55880"/>
                      </a:lnTo>
                      <a:lnTo>
                        <a:pt x="831215" y="21590"/>
                      </a:lnTo>
                      <a:lnTo>
                        <a:pt x="766445" y="0"/>
                      </a:lnTo>
                      <a:lnTo>
                        <a:pt x="718820" y="12700"/>
                      </a:lnTo>
                      <a:lnTo>
                        <a:pt x="558800" y="86360"/>
                      </a:lnTo>
                      <a:lnTo>
                        <a:pt x="493395" y="81915"/>
                      </a:lnTo>
                      <a:lnTo>
                        <a:pt x="467360" y="207645"/>
                      </a:lnTo>
                      <a:lnTo>
                        <a:pt x="467360" y="320040"/>
                      </a:lnTo>
                      <a:lnTo>
                        <a:pt x="471805" y="419735"/>
                      </a:lnTo>
                      <a:lnTo>
                        <a:pt x="424180" y="493395"/>
                      </a:lnTo>
                      <a:lnTo>
                        <a:pt x="415925" y="523875"/>
                      </a:lnTo>
                      <a:lnTo>
                        <a:pt x="342265" y="506730"/>
                      </a:lnTo>
                      <a:lnTo>
                        <a:pt x="242570" y="445770"/>
                      </a:lnTo>
                      <a:lnTo>
                        <a:pt x="207645" y="385445"/>
                      </a:lnTo>
                      <a:lnTo>
                        <a:pt x="190500" y="324485"/>
                      </a:lnTo>
                      <a:lnTo>
                        <a:pt x="168910" y="324485"/>
                      </a:lnTo>
                      <a:lnTo>
                        <a:pt x="168910" y="376555"/>
                      </a:lnTo>
                      <a:lnTo>
                        <a:pt x="164465" y="407035"/>
                      </a:lnTo>
                      <a:lnTo>
                        <a:pt x="138430" y="411480"/>
                      </a:lnTo>
                      <a:lnTo>
                        <a:pt x="69215" y="381000"/>
                      </a:lnTo>
                      <a:lnTo>
                        <a:pt x="0" y="346075"/>
                      </a:lnTo>
                      <a:lnTo>
                        <a:pt x="0" y="367665"/>
                      </a:lnTo>
                      <a:lnTo>
                        <a:pt x="104140" y="445770"/>
                      </a:lnTo>
                      <a:lnTo>
                        <a:pt x="203835" y="488950"/>
                      </a:lnTo>
                      <a:lnTo>
                        <a:pt x="290195" y="554355"/>
                      </a:lnTo>
                      <a:lnTo>
                        <a:pt x="363855" y="653415"/>
                      </a:lnTo>
                      <a:lnTo>
                        <a:pt x="389890" y="740410"/>
                      </a:lnTo>
                      <a:lnTo>
                        <a:pt x="385445" y="831215"/>
                      </a:lnTo>
                      <a:lnTo>
                        <a:pt x="385445" y="900430"/>
                      </a:lnTo>
                      <a:lnTo>
                        <a:pt x="389890" y="974090"/>
                      </a:lnTo>
                      <a:lnTo>
                        <a:pt x="368300" y="1043305"/>
                      </a:lnTo>
                      <a:lnTo>
                        <a:pt x="372110" y="1155700"/>
                      </a:lnTo>
                      <a:lnTo>
                        <a:pt x="342265" y="1281430"/>
                      </a:lnTo>
                      <a:lnTo>
                        <a:pt x="324485" y="1324610"/>
                      </a:lnTo>
                      <a:lnTo>
                        <a:pt x="316230" y="1433195"/>
                      </a:lnTo>
                      <a:lnTo>
                        <a:pt x="290195" y="1545590"/>
                      </a:lnTo>
                      <a:lnTo>
                        <a:pt x="290195" y="1588770"/>
                      </a:lnTo>
                      <a:lnTo>
                        <a:pt x="247015" y="1645285"/>
                      </a:lnTo>
                      <a:lnTo>
                        <a:pt x="147320" y="1710055"/>
                      </a:lnTo>
                      <a:lnTo>
                        <a:pt x="56515" y="1722755"/>
                      </a:lnTo>
                      <a:lnTo>
                        <a:pt x="86360" y="1736090"/>
                      </a:lnTo>
                      <a:lnTo>
                        <a:pt x="138430" y="1722755"/>
                      </a:lnTo>
                      <a:lnTo>
                        <a:pt x="229235" y="1710055"/>
                      </a:lnTo>
                      <a:lnTo>
                        <a:pt x="333375" y="1675130"/>
                      </a:lnTo>
                      <a:lnTo>
                        <a:pt x="389890" y="1692910"/>
                      </a:lnTo>
                      <a:lnTo>
                        <a:pt x="415925" y="1736090"/>
                      </a:lnTo>
                      <a:lnTo>
                        <a:pt x="485140" y="1736090"/>
                      </a:lnTo>
                      <a:lnTo>
                        <a:pt x="480695" y="1692910"/>
                      </a:lnTo>
                      <a:lnTo>
                        <a:pt x="502285" y="1684020"/>
                      </a:lnTo>
                      <a:lnTo>
                        <a:pt x="567055" y="1705610"/>
                      </a:lnTo>
                      <a:lnTo>
                        <a:pt x="657860" y="1722755"/>
                      </a:lnTo>
                      <a:lnTo>
                        <a:pt x="731520" y="1722755"/>
                      </a:lnTo>
                      <a:lnTo>
                        <a:pt x="731520" y="1692910"/>
                      </a:lnTo>
                      <a:lnTo>
                        <a:pt x="714375" y="1675130"/>
                      </a:lnTo>
                      <a:lnTo>
                        <a:pt x="740410" y="1701165"/>
                      </a:lnTo>
                      <a:lnTo>
                        <a:pt x="852805" y="1705610"/>
                      </a:lnTo>
                      <a:lnTo>
                        <a:pt x="974090" y="1710055"/>
                      </a:lnTo>
                      <a:lnTo>
                        <a:pt x="926465" y="1701165"/>
                      </a:lnTo>
                      <a:lnTo>
                        <a:pt x="887730" y="1701165"/>
                      </a:lnTo>
                      <a:close/>
                    </a:path>
                  </a:pathLst>
                </a:custGeom>
                <a:solidFill>
                  <a:srgbClr val="463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10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5797" y="9473"/>
                  <a:ext cx="518" cy="1929"/>
                </a:xfrm>
                <a:custGeom>
                  <a:avLst/>
                  <a:gdLst>
                    <a:gd name="connisteX0" fmla="*/ 328930 w 328930"/>
                    <a:gd name="connsiteY0" fmla="*/ 1177290 h 1224915"/>
                    <a:gd name="connisteX1" fmla="*/ 225425 w 328930"/>
                    <a:gd name="connsiteY1" fmla="*/ 1064895 h 1224915"/>
                    <a:gd name="connisteX2" fmla="*/ 177800 w 328930"/>
                    <a:gd name="connsiteY2" fmla="*/ 939165 h 1224915"/>
                    <a:gd name="connisteX3" fmla="*/ 138430 w 328930"/>
                    <a:gd name="connsiteY3" fmla="*/ 779145 h 1224915"/>
                    <a:gd name="connisteX4" fmla="*/ 182245 w 328930"/>
                    <a:gd name="connsiteY4" fmla="*/ 471805 h 1224915"/>
                    <a:gd name="connisteX5" fmla="*/ 277495 w 328930"/>
                    <a:gd name="connsiteY5" fmla="*/ 424180 h 1224915"/>
                    <a:gd name="connisteX6" fmla="*/ 229870 w 328930"/>
                    <a:gd name="connsiteY6" fmla="*/ 385445 h 1224915"/>
                    <a:gd name="connisteX7" fmla="*/ 164465 w 328930"/>
                    <a:gd name="connsiteY7" fmla="*/ 281305 h 1224915"/>
                    <a:gd name="connisteX8" fmla="*/ 160655 w 328930"/>
                    <a:gd name="connsiteY8" fmla="*/ 95250 h 1224915"/>
                    <a:gd name="connisteX9" fmla="*/ 156210 w 328930"/>
                    <a:gd name="connsiteY9" fmla="*/ 0 h 1224915"/>
                    <a:gd name="connisteX10" fmla="*/ 130175 w 328930"/>
                    <a:gd name="connsiteY10" fmla="*/ 73660 h 1224915"/>
                    <a:gd name="connisteX11" fmla="*/ 86995 w 328930"/>
                    <a:gd name="connsiteY11" fmla="*/ 104140 h 1224915"/>
                    <a:gd name="connisteX12" fmla="*/ 0 w 328930"/>
                    <a:gd name="connsiteY12" fmla="*/ 81915 h 1224915"/>
                    <a:gd name="connisteX13" fmla="*/ 69215 w 328930"/>
                    <a:gd name="connsiteY13" fmla="*/ 133985 h 1224915"/>
                    <a:gd name="connisteX14" fmla="*/ 104140 w 328930"/>
                    <a:gd name="connsiteY14" fmla="*/ 181610 h 1224915"/>
                    <a:gd name="connisteX15" fmla="*/ 108585 w 328930"/>
                    <a:gd name="connsiteY15" fmla="*/ 393700 h 1224915"/>
                    <a:gd name="connisteX16" fmla="*/ 73660 w 328930"/>
                    <a:gd name="connsiteY16" fmla="*/ 623570 h 1224915"/>
                    <a:gd name="connisteX17" fmla="*/ 82550 w 328930"/>
                    <a:gd name="connsiteY17" fmla="*/ 814070 h 1224915"/>
                    <a:gd name="connisteX18" fmla="*/ 78105 w 328930"/>
                    <a:gd name="connsiteY18" fmla="*/ 974090 h 1224915"/>
                    <a:gd name="connisteX19" fmla="*/ 60960 w 328930"/>
                    <a:gd name="connsiteY19" fmla="*/ 1108075 h 1224915"/>
                    <a:gd name="connisteX20" fmla="*/ 13335 w 328930"/>
                    <a:gd name="connsiteY20" fmla="*/ 1186180 h 1224915"/>
                    <a:gd name="connisteX21" fmla="*/ 26035 w 328930"/>
                    <a:gd name="connsiteY21" fmla="*/ 1224915 h 1224915"/>
                    <a:gd name="connisteX22" fmla="*/ 95250 w 328930"/>
                    <a:gd name="connsiteY22" fmla="*/ 1224915 h 1224915"/>
                    <a:gd name="connisteX23" fmla="*/ 86995 w 328930"/>
                    <a:gd name="connsiteY23" fmla="*/ 1190625 h 1224915"/>
                    <a:gd name="connisteX24" fmla="*/ 113030 w 328930"/>
                    <a:gd name="connsiteY24" fmla="*/ 1169035 h 1224915"/>
                    <a:gd name="connisteX25" fmla="*/ 168910 w 328930"/>
                    <a:gd name="connsiteY25" fmla="*/ 1164590 h 1224915"/>
                    <a:gd name="connisteX26" fmla="*/ 328930 w 328930"/>
                    <a:gd name="connsiteY26" fmla="*/ 1177290 h 122491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</a:cxnLst>
                  <a:rect l="l" t="t" r="r" b="b"/>
                  <a:pathLst>
                    <a:path w="328930" h="1224915">
                      <a:moveTo>
                        <a:pt x="328930" y="1177290"/>
                      </a:moveTo>
                      <a:lnTo>
                        <a:pt x="225425" y="1064895"/>
                      </a:lnTo>
                      <a:lnTo>
                        <a:pt x="177800" y="939165"/>
                      </a:lnTo>
                      <a:lnTo>
                        <a:pt x="138430" y="779145"/>
                      </a:lnTo>
                      <a:lnTo>
                        <a:pt x="182245" y="471805"/>
                      </a:lnTo>
                      <a:lnTo>
                        <a:pt x="277495" y="424180"/>
                      </a:lnTo>
                      <a:lnTo>
                        <a:pt x="229870" y="385445"/>
                      </a:lnTo>
                      <a:lnTo>
                        <a:pt x="164465" y="281305"/>
                      </a:lnTo>
                      <a:lnTo>
                        <a:pt x="160655" y="95250"/>
                      </a:lnTo>
                      <a:lnTo>
                        <a:pt x="156210" y="0"/>
                      </a:lnTo>
                      <a:lnTo>
                        <a:pt x="130175" y="73660"/>
                      </a:lnTo>
                      <a:lnTo>
                        <a:pt x="86995" y="104140"/>
                      </a:lnTo>
                      <a:lnTo>
                        <a:pt x="0" y="81915"/>
                      </a:lnTo>
                      <a:lnTo>
                        <a:pt x="69215" y="133985"/>
                      </a:lnTo>
                      <a:lnTo>
                        <a:pt x="104140" y="181610"/>
                      </a:lnTo>
                      <a:lnTo>
                        <a:pt x="108585" y="393700"/>
                      </a:lnTo>
                      <a:lnTo>
                        <a:pt x="73660" y="623570"/>
                      </a:lnTo>
                      <a:lnTo>
                        <a:pt x="82550" y="814070"/>
                      </a:lnTo>
                      <a:lnTo>
                        <a:pt x="78105" y="974090"/>
                      </a:lnTo>
                      <a:lnTo>
                        <a:pt x="60960" y="1108075"/>
                      </a:lnTo>
                      <a:lnTo>
                        <a:pt x="13335" y="1186180"/>
                      </a:lnTo>
                      <a:lnTo>
                        <a:pt x="26035" y="1224915"/>
                      </a:lnTo>
                      <a:lnTo>
                        <a:pt x="95250" y="1224915"/>
                      </a:lnTo>
                      <a:lnTo>
                        <a:pt x="86995" y="1190625"/>
                      </a:lnTo>
                      <a:lnTo>
                        <a:pt x="113030" y="1169035"/>
                      </a:lnTo>
                      <a:lnTo>
                        <a:pt x="168910" y="1164590"/>
                      </a:lnTo>
                      <a:lnTo>
                        <a:pt x="328930" y="1177290"/>
                      </a:lnTo>
                      <a:close/>
                    </a:path>
                  </a:pathLst>
                </a:custGeom>
                <a:solidFill>
                  <a:srgbClr val="5935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10"/>
                </a:p>
              </p:txBody>
            </p:sp>
          </p:grpSp>
          <p:sp>
            <p:nvSpPr>
              <p:cNvPr id="74" name="Freeform 73"/>
              <p:cNvSpPr/>
              <p:nvPr/>
            </p:nvSpPr>
            <p:spPr>
              <a:xfrm>
                <a:off x="11919" y="9804"/>
                <a:ext cx="1193" cy="429"/>
              </a:xfrm>
              <a:custGeom>
                <a:avLst/>
                <a:gdLst>
                  <a:gd name="connisteX0" fmla="*/ 0 w 757555"/>
                  <a:gd name="connsiteY0" fmla="*/ 172720 h 272415"/>
                  <a:gd name="connisteX1" fmla="*/ 8255 w 757555"/>
                  <a:gd name="connsiteY1" fmla="*/ 147320 h 272415"/>
                  <a:gd name="connisteX2" fmla="*/ 60325 w 757555"/>
                  <a:gd name="connsiteY2" fmla="*/ 133985 h 272415"/>
                  <a:gd name="connisteX3" fmla="*/ 90805 w 757555"/>
                  <a:gd name="connsiteY3" fmla="*/ 112395 h 272415"/>
                  <a:gd name="connisteX4" fmla="*/ 155575 w 757555"/>
                  <a:gd name="connsiteY4" fmla="*/ 73660 h 272415"/>
                  <a:gd name="connisteX5" fmla="*/ 198755 w 757555"/>
                  <a:gd name="connsiteY5" fmla="*/ 90805 h 272415"/>
                  <a:gd name="connisteX6" fmla="*/ 255270 w 757555"/>
                  <a:gd name="connsiteY6" fmla="*/ 90805 h 272415"/>
                  <a:gd name="connisteX7" fmla="*/ 324485 w 757555"/>
                  <a:gd name="connsiteY7" fmla="*/ 60325 h 272415"/>
                  <a:gd name="connisteX8" fmla="*/ 398145 w 757555"/>
                  <a:gd name="connsiteY8" fmla="*/ 60325 h 272415"/>
                  <a:gd name="connisteX9" fmla="*/ 454660 w 757555"/>
                  <a:gd name="connsiteY9" fmla="*/ 55880 h 272415"/>
                  <a:gd name="connisteX10" fmla="*/ 467360 w 757555"/>
                  <a:gd name="connsiteY10" fmla="*/ 26035 h 272415"/>
                  <a:gd name="connisteX11" fmla="*/ 497840 w 757555"/>
                  <a:gd name="connsiteY11" fmla="*/ 0 h 272415"/>
                  <a:gd name="connisteX12" fmla="*/ 523875 w 757555"/>
                  <a:gd name="connsiteY12" fmla="*/ 34290 h 272415"/>
                  <a:gd name="connisteX13" fmla="*/ 571500 w 757555"/>
                  <a:gd name="connsiteY13" fmla="*/ 34290 h 272415"/>
                  <a:gd name="connisteX14" fmla="*/ 579755 w 757555"/>
                  <a:gd name="connsiteY14" fmla="*/ 12700 h 272415"/>
                  <a:gd name="connisteX15" fmla="*/ 648970 w 757555"/>
                  <a:gd name="connsiteY15" fmla="*/ 8255 h 272415"/>
                  <a:gd name="connisteX16" fmla="*/ 662305 w 757555"/>
                  <a:gd name="connsiteY16" fmla="*/ 21590 h 272415"/>
                  <a:gd name="connisteX17" fmla="*/ 670560 w 757555"/>
                  <a:gd name="connsiteY17" fmla="*/ 69215 h 272415"/>
                  <a:gd name="connisteX18" fmla="*/ 692785 w 757555"/>
                  <a:gd name="connsiteY18" fmla="*/ 99695 h 272415"/>
                  <a:gd name="connisteX19" fmla="*/ 722630 w 757555"/>
                  <a:gd name="connsiteY19" fmla="*/ 112395 h 272415"/>
                  <a:gd name="connisteX20" fmla="*/ 740410 w 757555"/>
                  <a:gd name="connsiteY20" fmla="*/ 121285 h 272415"/>
                  <a:gd name="connisteX21" fmla="*/ 753110 w 757555"/>
                  <a:gd name="connsiteY21" fmla="*/ 177165 h 272415"/>
                  <a:gd name="connisteX22" fmla="*/ 757555 w 757555"/>
                  <a:gd name="connsiteY22" fmla="*/ 207645 h 272415"/>
                  <a:gd name="connisteX23" fmla="*/ 705485 w 757555"/>
                  <a:gd name="connsiteY23" fmla="*/ 233680 h 272415"/>
                  <a:gd name="connisteX24" fmla="*/ 688340 w 757555"/>
                  <a:gd name="connsiteY24" fmla="*/ 207645 h 272415"/>
                  <a:gd name="connisteX25" fmla="*/ 645160 w 757555"/>
                  <a:gd name="connsiteY25" fmla="*/ 194945 h 272415"/>
                  <a:gd name="connisteX26" fmla="*/ 614680 w 757555"/>
                  <a:gd name="connsiteY26" fmla="*/ 194945 h 272415"/>
                  <a:gd name="connisteX27" fmla="*/ 588645 w 757555"/>
                  <a:gd name="connsiteY27" fmla="*/ 212090 h 272415"/>
                  <a:gd name="connisteX28" fmla="*/ 493395 w 757555"/>
                  <a:gd name="connsiteY28" fmla="*/ 224790 h 272415"/>
                  <a:gd name="connisteX29" fmla="*/ 415290 w 757555"/>
                  <a:gd name="connsiteY29" fmla="*/ 220345 h 272415"/>
                  <a:gd name="connisteX30" fmla="*/ 359410 w 757555"/>
                  <a:gd name="connsiteY30" fmla="*/ 212090 h 272415"/>
                  <a:gd name="connisteX31" fmla="*/ 315595 w 757555"/>
                  <a:gd name="connsiteY31" fmla="*/ 220345 h 272415"/>
                  <a:gd name="connisteX32" fmla="*/ 172720 w 757555"/>
                  <a:gd name="connsiteY32" fmla="*/ 272415 h 272415"/>
                  <a:gd name="connisteX33" fmla="*/ 99060 w 757555"/>
                  <a:gd name="connsiteY33" fmla="*/ 267970 h 272415"/>
                  <a:gd name="connisteX34" fmla="*/ 64770 w 757555"/>
                  <a:gd name="connsiteY34" fmla="*/ 224790 h 272415"/>
                  <a:gd name="connisteX35" fmla="*/ 0 w 757555"/>
                  <a:gd name="connsiteY35" fmla="*/ 172720 h 2724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</a:cxnLst>
                <a:rect l="l" t="t" r="r" b="b"/>
                <a:pathLst>
                  <a:path w="757555" h="272415">
                    <a:moveTo>
                      <a:pt x="0" y="172720"/>
                    </a:moveTo>
                    <a:lnTo>
                      <a:pt x="8255" y="147320"/>
                    </a:lnTo>
                    <a:lnTo>
                      <a:pt x="60325" y="133985"/>
                    </a:lnTo>
                    <a:lnTo>
                      <a:pt x="90805" y="112395"/>
                    </a:lnTo>
                    <a:lnTo>
                      <a:pt x="155575" y="73660"/>
                    </a:lnTo>
                    <a:lnTo>
                      <a:pt x="198755" y="90805"/>
                    </a:lnTo>
                    <a:lnTo>
                      <a:pt x="255270" y="90805"/>
                    </a:lnTo>
                    <a:lnTo>
                      <a:pt x="324485" y="60325"/>
                    </a:lnTo>
                    <a:lnTo>
                      <a:pt x="398145" y="60325"/>
                    </a:lnTo>
                    <a:lnTo>
                      <a:pt x="454660" y="55880"/>
                    </a:lnTo>
                    <a:lnTo>
                      <a:pt x="467360" y="26035"/>
                    </a:lnTo>
                    <a:lnTo>
                      <a:pt x="497840" y="0"/>
                    </a:lnTo>
                    <a:lnTo>
                      <a:pt x="523875" y="34290"/>
                    </a:lnTo>
                    <a:lnTo>
                      <a:pt x="571500" y="34290"/>
                    </a:lnTo>
                    <a:lnTo>
                      <a:pt x="579755" y="12700"/>
                    </a:lnTo>
                    <a:lnTo>
                      <a:pt x="648970" y="8255"/>
                    </a:lnTo>
                    <a:lnTo>
                      <a:pt x="662305" y="21590"/>
                    </a:lnTo>
                    <a:lnTo>
                      <a:pt x="670560" y="69215"/>
                    </a:lnTo>
                    <a:lnTo>
                      <a:pt x="692785" y="99695"/>
                    </a:lnTo>
                    <a:lnTo>
                      <a:pt x="722630" y="112395"/>
                    </a:lnTo>
                    <a:lnTo>
                      <a:pt x="740410" y="121285"/>
                    </a:lnTo>
                    <a:lnTo>
                      <a:pt x="753110" y="177165"/>
                    </a:lnTo>
                    <a:lnTo>
                      <a:pt x="757555" y="207645"/>
                    </a:lnTo>
                    <a:lnTo>
                      <a:pt x="705485" y="233680"/>
                    </a:lnTo>
                    <a:lnTo>
                      <a:pt x="688340" y="207645"/>
                    </a:lnTo>
                    <a:lnTo>
                      <a:pt x="645160" y="194945"/>
                    </a:lnTo>
                    <a:lnTo>
                      <a:pt x="614680" y="194945"/>
                    </a:lnTo>
                    <a:lnTo>
                      <a:pt x="588645" y="212090"/>
                    </a:lnTo>
                    <a:lnTo>
                      <a:pt x="493395" y="224790"/>
                    </a:lnTo>
                    <a:lnTo>
                      <a:pt x="415290" y="220345"/>
                    </a:lnTo>
                    <a:lnTo>
                      <a:pt x="359410" y="212090"/>
                    </a:lnTo>
                    <a:lnTo>
                      <a:pt x="315595" y="220345"/>
                    </a:lnTo>
                    <a:lnTo>
                      <a:pt x="172720" y="272415"/>
                    </a:lnTo>
                    <a:lnTo>
                      <a:pt x="99060" y="267970"/>
                    </a:lnTo>
                    <a:lnTo>
                      <a:pt x="64770" y="224790"/>
                    </a:lnTo>
                    <a:lnTo>
                      <a:pt x="0" y="172720"/>
                    </a:lnTo>
                    <a:close/>
                  </a:path>
                </a:pathLst>
              </a:custGeom>
              <a:solidFill>
                <a:srgbClr val="1B6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11756" y="10004"/>
                <a:ext cx="750" cy="504"/>
              </a:xfrm>
              <a:custGeom>
                <a:avLst/>
                <a:gdLst>
                  <a:gd name="connisteX0" fmla="*/ 21590 w 476250"/>
                  <a:gd name="connsiteY0" fmla="*/ 38735 h 320040"/>
                  <a:gd name="connisteX1" fmla="*/ 29845 w 476250"/>
                  <a:gd name="connsiteY1" fmla="*/ 60325 h 320040"/>
                  <a:gd name="connisteX2" fmla="*/ 34290 w 476250"/>
                  <a:gd name="connsiteY2" fmla="*/ 104140 h 320040"/>
                  <a:gd name="connisteX3" fmla="*/ 4445 w 476250"/>
                  <a:gd name="connsiteY3" fmla="*/ 121285 h 320040"/>
                  <a:gd name="connisteX4" fmla="*/ 0 w 476250"/>
                  <a:gd name="connsiteY4" fmla="*/ 147320 h 320040"/>
                  <a:gd name="connisteX5" fmla="*/ 8255 w 476250"/>
                  <a:gd name="connsiteY5" fmla="*/ 190500 h 320040"/>
                  <a:gd name="connisteX6" fmla="*/ 29845 w 476250"/>
                  <a:gd name="connsiteY6" fmla="*/ 224790 h 320040"/>
                  <a:gd name="connisteX7" fmla="*/ 77470 w 476250"/>
                  <a:gd name="connsiteY7" fmla="*/ 233680 h 320040"/>
                  <a:gd name="connisteX8" fmla="*/ 125095 w 476250"/>
                  <a:gd name="connsiteY8" fmla="*/ 233680 h 320040"/>
                  <a:gd name="connisteX9" fmla="*/ 147320 w 476250"/>
                  <a:gd name="connsiteY9" fmla="*/ 272415 h 320040"/>
                  <a:gd name="connisteX10" fmla="*/ 181610 w 476250"/>
                  <a:gd name="connsiteY10" fmla="*/ 307340 h 320040"/>
                  <a:gd name="connisteX11" fmla="*/ 203200 w 476250"/>
                  <a:gd name="connsiteY11" fmla="*/ 320040 h 320040"/>
                  <a:gd name="connisteX12" fmla="*/ 216535 w 476250"/>
                  <a:gd name="connsiteY12" fmla="*/ 276860 h 320040"/>
                  <a:gd name="connisteX13" fmla="*/ 229235 w 476250"/>
                  <a:gd name="connsiteY13" fmla="*/ 255270 h 320040"/>
                  <a:gd name="connisteX14" fmla="*/ 285750 w 476250"/>
                  <a:gd name="connsiteY14" fmla="*/ 247015 h 320040"/>
                  <a:gd name="connisteX15" fmla="*/ 320040 w 476250"/>
                  <a:gd name="connsiteY15" fmla="*/ 268605 h 320040"/>
                  <a:gd name="connisteX16" fmla="*/ 363220 w 476250"/>
                  <a:gd name="connsiteY16" fmla="*/ 272415 h 320040"/>
                  <a:gd name="connisteX17" fmla="*/ 385445 w 476250"/>
                  <a:gd name="connsiteY17" fmla="*/ 242570 h 320040"/>
                  <a:gd name="connisteX18" fmla="*/ 419735 w 476250"/>
                  <a:gd name="connsiteY18" fmla="*/ 194945 h 320040"/>
                  <a:gd name="connisteX19" fmla="*/ 454660 w 476250"/>
                  <a:gd name="connsiteY19" fmla="*/ 186055 h 320040"/>
                  <a:gd name="connisteX20" fmla="*/ 476250 w 476250"/>
                  <a:gd name="connsiteY20" fmla="*/ 186055 h 320040"/>
                  <a:gd name="connisteX21" fmla="*/ 454660 w 476250"/>
                  <a:gd name="connsiteY21" fmla="*/ 116840 h 320040"/>
                  <a:gd name="connisteX22" fmla="*/ 433070 w 476250"/>
                  <a:gd name="connsiteY22" fmla="*/ 112395 h 320040"/>
                  <a:gd name="connisteX23" fmla="*/ 393700 w 476250"/>
                  <a:gd name="connsiteY23" fmla="*/ 95250 h 320040"/>
                  <a:gd name="connisteX24" fmla="*/ 398145 w 476250"/>
                  <a:gd name="connsiteY24" fmla="*/ 60325 h 320040"/>
                  <a:gd name="connisteX25" fmla="*/ 398145 w 476250"/>
                  <a:gd name="connsiteY25" fmla="*/ 47625 h 320040"/>
                  <a:gd name="connisteX26" fmla="*/ 363220 w 476250"/>
                  <a:gd name="connsiteY26" fmla="*/ 12700 h 320040"/>
                  <a:gd name="connisteX27" fmla="*/ 350520 w 476250"/>
                  <a:gd name="connsiteY27" fmla="*/ 34290 h 320040"/>
                  <a:gd name="connisteX28" fmla="*/ 333375 w 476250"/>
                  <a:gd name="connsiteY28" fmla="*/ 60325 h 320040"/>
                  <a:gd name="connisteX29" fmla="*/ 307340 w 476250"/>
                  <a:gd name="connsiteY29" fmla="*/ 69215 h 320040"/>
                  <a:gd name="connisteX30" fmla="*/ 267970 w 476250"/>
                  <a:gd name="connsiteY30" fmla="*/ 34290 h 320040"/>
                  <a:gd name="connisteX31" fmla="*/ 220345 w 476250"/>
                  <a:gd name="connsiteY31" fmla="*/ 0 h 320040"/>
                  <a:gd name="connisteX32" fmla="*/ 177165 w 476250"/>
                  <a:gd name="connsiteY32" fmla="*/ 21590 h 320040"/>
                  <a:gd name="connisteX33" fmla="*/ 129540 w 476250"/>
                  <a:gd name="connsiteY33" fmla="*/ 43180 h 320040"/>
                  <a:gd name="connisteX34" fmla="*/ 116840 w 476250"/>
                  <a:gd name="connsiteY34" fmla="*/ 56515 h 320040"/>
                  <a:gd name="connisteX35" fmla="*/ 77470 w 476250"/>
                  <a:gd name="connsiteY35" fmla="*/ 21590 h 320040"/>
                  <a:gd name="connisteX36" fmla="*/ 21590 w 476250"/>
                  <a:gd name="connsiteY36" fmla="*/ 38735 h 3200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</a:cxnLst>
                <a:rect l="l" t="t" r="r" b="b"/>
                <a:pathLst>
                  <a:path w="476250" h="320040">
                    <a:moveTo>
                      <a:pt x="21590" y="38735"/>
                    </a:moveTo>
                    <a:lnTo>
                      <a:pt x="29845" y="60325"/>
                    </a:lnTo>
                    <a:lnTo>
                      <a:pt x="34290" y="104140"/>
                    </a:lnTo>
                    <a:lnTo>
                      <a:pt x="4445" y="121285"/>
                    </a:lnTo>
                    <a:lnTo>
                      <a:pt x="0" y="147320"/>
                    </a:lnTo>
                    <a:lnTo>
                      <a:pt x="8255" y="190500"/>
                    </a:lnTo>
                    <a:lnTo>
                      <a:pt x="29845" y="224790"/>
                    </a:lnTo>
                    <a:lnTo>
                      <a:pt x="77470" y="233680"/>
                    </a:lnTo>
                    <a:lnTo>
                      <a:pt x="125095" y="233680"/>
                    </a:lnTo>
                    <a:lnTo>
                      <a:pt x="147320" y="272415"/>
                    </a:lnTo>
                    <a:lnTo>
                      <a:pt x="181610" y="307340"/>
                    </a:lnTo>
                    <a:lnTo>
                      <a:pt x="203200" y="320040"/>
                    </a:lnTo>
                    <a:lnTo>
                      <a:pt x="216535" y="276860"/>
                    </a:lnTo>
                    <a:lnTo>
                      <a:pt x="229235" y="255270"/>
                    </a:lnTo>
                    <a:lnTo>
                      <a:pt x="285750" y="247015"/>
                    </a:lnTo>
                    <a:lnTo>
                      <a:pt x="320040" y="268605"/>
                    </a:lnTo>
                    <a:lnTo>
                      <a:pt x="363220" y="272415"/>
                    </a:lnTo>
                    <a:lnTo>
                      <a:pt x="385445" y="242570"/>
                    </a:lnTo>
                    <a:lnTo>
                      <a:pt x="419735" y="194945"/>
                    </a:lnTo>
                    <a:lnTo>
                      <a:pt x="454660" y="186055"/>
                    </a:lnTo>
                    <a:lnTo>
                      <a:pt x="476250" y="186055"/>
                    </a:lnTo>
                    <a:lnTo>
                      <a:pt x="454660" y="116840"/>
                    </a:lnTo>
                    <a:lnTo>
                      <a:pt x="433070" y="112395"/>
                    </a:lnTo>
                    <a:lnTo>
                      <a:pt x="393700" y="95250"/>
                    </a:lnTo>
                    <a:lnTo>
                      <a:pt x="398145" y="60325"/>
                    </a:lnTo>
                    <a:lnTo>
                      <a:pt x="398145" y="47625"/>
                    </a:lnTo>
                    <a:lnTo>
                      <a:pt x="363220" y="12700"/>
                    </a:lnTo>
                    <a:lnTo>
                      <a:pt x="350520" y="34290"/>
                    </a:lnTo>
                    <a:lnTo>
                      <a:pt x="333375" y="60325"/>
                    </a:lnTo>
                    <a:lnTo>
                      <a:pt x="307340" y="69215"/>
                    </a:lnTo>
                    <a:lnTo>
                      <a:pt x="267970" y="34290"/>
                    </a:lnTo>
                    <a:lnTo>
                      <a:pt x="220345" y="0"/>
                    </a:lnTo>
                    <a:lnTo>
                      <a:pt x="177165" y="21590"/>
                    </a:lnTo>
                    <a:lnTo>
                      <a:pt x="129540" y="43180"/>
                    </a:lnTo>
                    <a:lnTo>
                      <a:pt x="116840" y="56515"/>
                    </a:lnTo>
                    <a:lnTo>
                      <a:pt x="77470" y="21590"/>
                    </a:lnTo>
                    <a:lnTo>
                      <a:pt x="21590" y="38735"/>
                    </a:lnTo>
                    <a:close/>
                  </a:path>
                </a:pathLst>
              </a:custGeom>
              <a:solidFill>
                <a:srgbClr val="289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12204" y="9425"/>
                <a:ext cx="961" cy="443"/>
              </a:xfrm>
              <a:custGeom>
                <a:avLst/>
                <a:gdLst>
                  <a:gd name="connisteX0" fmla="*/ 168910 w 610235"/>
                  <a:gd name="connsiteY0" fmla="*/ 56515 h 281305"/>
                  <a:gd name="connisteX1" fmla="*/ 86360 w 610235"/>
                  <a:gd name="connsiteY1" fmla="*/ 56515 h 281305"/>
                  <a:gd name="connisteX2" fmla="*/ 78105 w 610235"/>
                  <a:gd name="connsiteY2" fmla="*/ 90805 h 281305"/>
                  <a:gd name="connisteX3" fmla="*/ 103505 w 610235"/>
                  <a:gd name="connsiteY3" fmla="*/ 116840 h 281305"/>
                  <a:gd name="connisteX4" fmla="*/ 129540 w 610235"/>
                  <a:gd name="connsiteY4" fmla="*/ 121285 h 281305"/>
                  <a:gd name="connisteX5" fmla="*/ 90805 w 610235"/>
                  <a:gd name="connsiteY5" fmla="*/ 147320 h 281305"/>
                  <a:gd name="connisteX6" fmla="*/ 0 w 610235"/>
                  <a:gd name="connsiteY6" fmla="*/ 173355 h 281305"/>
                  <a:gd name="connisteX7" fmla="*/ 34290 w 610235"/>
                  <a:gd name="connsiteY7" fmla="*/ 194945 h 281305"/>
                  <a:gd name="connisteX8" fmla="*/ 125730 w 610235"/>
                  <a:gd name="connsiteY8" fmla="*/ 194945 h 281305"/>
                  <a:gd name="connisteX9" fmla="*/ 125730 w 610235"/>
                  <a:gd name="connsiteY9" fmla="*/ 212090 h 281305"/>
                  <a:gd name="connisteX10" fmla="*/ 121285 w 610235"/>
                  <a:gd name="connsiteY10" fmla="*/ 259715 h 281305"/>
                  <a:gd name="connisteX11" fmla="*/ 147320 w 610235"/>
                  <a:gd name="connsiteY11" fmla="*/ 259715 h 281305"/>
                  <a:gd name="connisteX12" fmla="*/ 190500 w 610235"/>
                  <a:gd name="connsiteY12" fmla="*/ 229870 h 281305"/>
                  <a:gd name="connisteX13" fmla="*/ 212090 w 610235"/>
                  <a:gd name="connsiteY13" fmla="*/ 216535 h 281305"/>
                  <a:gd name="connisteX14" fmla="*/ 220980 w 610235"/>
                  <a:gd name="connsiteY14" fmla="*/ 255270 h 281305"/>
                  <a:gd name="connisteX15" fmla="*/ 281305 w 610235"/>
                  <a:gd name="connsiteY15" fmla="*/ 268605 h 281305"/>
                  <a:gd name="connisteX16" fmla="*/ 328930 w 610235"/>
                  <a:gd name="connsiteY16" fmla="*/ 268605 h 281305"/>
                  <a:gd name="connisteX17" fmla="*/ 346075 w 610235"/>
                  <a:gd name="connsiteY17" fmla="*/ 247015 h 281305"/>
                  <a:gd name="connisteX18" fmla="*/ 346075 w 610235"/>
                  <a:gd name="connsiteY18" fmla="*/ 220980 h 281305"/>
                  <a:gd name="connisteX19" fmla="*/ 402590 w 610235"/>
                  <a:gd name="connsiteY19" fmla="*/ 281305 h 281305"/>
                  <a:gd name="connisteX20" fmla="*/ 433070 w 610235"/>
                  <a:gd name="connsiteY20" fmla="*/ 251460 h 281305"/>
                  <a:gd name="connisteX21" fmla="*/ 433070 w 610235"/>
                  <a:gd name="connsiteY21" fmla="*/ 199390 h 281305"/>
                  <a:gd name="connisteX22" fmla="*/ 476250 w 610235"/>
                  <a:gd name="connsiteY22" fmla="*/ 194945 h 281305"/>
                  <a:gd name="connisteX23" fmla="*/ 545465 w 610235"/>
                  <a:gd name="connsiteY23" fmla="*/ 168910 h 281305"/>
                  <a:gd name="connisteX24" fmla="*/ 528320 w 610235"/>
                  <a:gd name="connsiteY24" fmla="*/ 233680 h 281305"/>
                  <a:gd name="connisteX25" fmla="*/ 567055 w 610235"/>
                  <a:gd name="connsiteY25" fmla="*/ 194945 h 281305"/>
                  <a:gd name="connisteX26" fmla="*/ 579755 w 610235"/>
                  <a:gd name="connsiteY26" fmla="*/ 142875 h 281305"/>
                  <a:gd name="connisteX27" fmla="*/ 610235 w 610235"/>
                  <a:gd name="connsiteY27" fmla="*/ 138430 h 281305"/>
                  <a:gd name="connisteX28" fmla="*/ 601980 w 610235"/>
                  <a:gd name="connsiteY28" fmla="*/ 99695 h 281305"/>
                  <a:gd name="connisteX29" fmla="*/ 575945 w 610235"/>
                  <a:gd name="connsiteY29" fmla="*/ 78105 h 281305"/>
                  <a:gd name="connisteX30" fmla="*/ 558165 w 610235"/>
                  <a:gd name="connsiteY30" fmla="*/ 39370 h 281305"/>
                  <a:gd name="connisteX31" fmla="*/ 514985 w 610235"/>
                  <a:gd name="connsiteY31" fmla="*/ 4445 h 281305"/>
                  <a:gd name="connisteX32" fmla="*/ 441325 w 610235"/>
                  <a:gd name="connsiteY32" fmla="*/ 0 h 281305"/>
                  <a:gd name="connisteX33" fmla="*/ 441325 w 610235"/>
                  <a:gd name="connsiteY33" fmla="*/ 30480 h 281305"/>
                  <a:gd name="connisteX34" fmla="*/ 415290 w 610235"/>
                  <a:gd name="connsiteY34" fmla="*/ 8890 h 281305"/>
                  <a:gd name="connisteX35" fmla="*/ 411480 w 610235"/>
                  <a:gd name="connsiteY35" fmla="*/ 34925 h 281305"/>
                  <a:gd name="connisteX36" fmla="*/ 407035 w 610235"/>
                  <a:gd name="connsiteY36" fmla="*/ 78105 h 281305"/>
                  <a:gd name="connisteX37" fmla="*/ 402590 w 610235"/>
                  <a:gd name="connsiteY37" fmla="*/ 56515 h 281305"/>
                  <a:gd name="connisteX38" fmla="*/ 393700 w 610235"/>
                  <a:gd name="connsiteY38" fmla="*/ 17145 h 281305"/>
                  <a:gd name="connisteX39" fmla="*/ 359410 w 610235"/>
                  <a:gd name="connsiteY39" fmla="*/ 17145 h 281305"/>
                  <a:gd name="connisteX40" fmla="*/ 363855 w 610235"/>
                  <a:gd name="connsiteY40" fmla="*/ 73660 h 281305"/>
                  <a:gd name="connisteX41" fmla="*/ 328930 w 610235"/>
                  <a:gd name="connsiteY41" fmla="*/ 39370 h 281305"/>
                  <a:gd name="connisteX42" fmla="*/ 298450 w 610235"/>
                  <a:gd name="connsiteY42" fmla="*/ 39370 h 281305"/>
                  <a:gd name="connisteX43" fmla="*/ 294005 w 610235"/>
                  <a:gd name="connsiteY43" fmla="*/ 90805 h 281305"/>
                  <a:gd name="connisteX44" fmla="*/ 264160 w 610235"/>
                  <a:gd name="connsiteY44" fmla="*/ 52070 h 281305"/>
                  <a:gd name="connisteX45" fmla="*/ 238125 w 610235"/>
                  <a:gd name="connsiteY45" fmla="*/ 52070 h 281305"/>
                  <a:gd name="connisteX46" fmla="*/ 220980 w 610235"/>
                  <a:gd name="connsiteY46" fmla="*/ 73660 h 281305"/>
                  <a:gd name="connisteX47" fmla="*/ 168910 w 610235"/>
                  <a:gd name="connsiteY47" fmla="*/ 56515 h 2813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</a:cxnLst>
                <a:rect l="l" t="t" r="r" b="b"/>
                <a:pathLst>
                  <a:path w="610235" h="281305">
                    <a:moveTo>
                      <a:pt x="168910" y="56515"/>
                    </a:moveTo>
                    <a:lnTo>
                      <a:pt x="86360" y="56515"/>
                    </a:lnTo>
                    <a:lnTo>
                      <a:pt x="78105" y="90805"/>
                    </a:lnTo>
                    <a:lnTo>
                      <a:pt x="103505" y="116840"/>
                    </a:lnTo>
                    <a:lnTo>
                      <a:pt x="129540" y="121285"/>
                    </a:lnTo>
                    <a:lnTo>
                      <a:pt x="90805" y="147320"/>
                    </a:lnTo>
                    <a:lnTo>
                      <a:pt x="0" y="173355"/>
                    </a:lnTo>
                    <a:lnTo>
                      <a:pt x="34290" y="194945"/>
                    </a:lnTo>
                    <a:lnTo>
                      <a:pt x="125730" y="194945"/>
                    </a:lnTo>
                    <a:lnTo>
                      <a:pt x="125730" y="212090"/>
                    </a:lnTo>
                    <a:lnTo>
                      <a:pt x="121285" y="259715"/>
                    </a:lnTo>
                    <a:lnTo>
                      <a:pt x="147320" y="259715"/>
                    </a:lnTo>
                    <a:lnTo>
                      <a:pt x="190500" y="229870"/>
                    </a:lnTo>
                    <a:lnTo>
                      <a:pt x="212090" y="216535"/>
                    </a:lnTo>
                    <a:lnTo>
                      <a:pt x="220980" y="255270"/>
                    </a:lnTo>
                    <a:lnTo>
                      <a:pt x="281305" y="268605"/>
                    </a:lnTo>
                    <a:lnTo>
                      <a:pt x="328930" y="268605"/>
                    </a:lnTo>
                    <a:lnTo>
                      <a:pt x="346075" y="247015"/>
                    </a:lnTo>
                    <a:lnTo>
                      <a:pt x="346075" y="220980"/>
                    </a:lnTo>
                    <a:lnTo>
                      <a:pt x="402590" y="281305"/>
                    </a:lnTo>
                    <a:lnTo>
                      <a:pt x="433070" y="251460"/>
                    </a:lnTo>
                    <a:lnTo>
                      <a:pt x="433070" y="199390"/>
                    </a:lnTo>
                    <a:lnTo>
                      <a:pt x="476250" y="194945"/>
                    </a:lnTo>
                    <a:lnTo>
                      <a:pt x="545465" y="168910"/>
                    </a:lnTo>
                    <a:lnTo>
                      <a:pt x="528320" y="233680"/>
                    </a:lnTo>
                    <a:lnTo>
                      <a:pt x="567055" y="194945"/>
                    </a:lnTo>
                    <a:lnTo>
                      <a:pt x="579755" y="142875"/>
                    </a:lnTo>
                    <a:lnTo>
                      <a:pt x="610235" y="138430"/>
                    </a:lnTo>
                    <a:lnTo>
                      <a:pt x="601980" y="99695"/>
                    </a:lnTo>
                    <a:lnTo>
                      <a:pt x="575945" y="78105"/>
                    </a:lnTo>
                    <a:lnTo>
                      <a:pt x="558165" y="39370"/>
                    </a:lnTo>
                    <a:lnTo>
                      <a:pt x="514985" y="4445"/>
                    </a:lnTo>
                    <a:lnTo>
                      <a:pt x="441325" y="0"/>
                    </a:lnTo>
                    <a:lnTo>
                      <a:pt x="441325" y="30480"/>
                    </a:lnTo>
                    <a:lnTo>
                      <a:pt x="415290" y="8890"/>
                    </a:lnTo>
                    <a:lnTo>
                      <a:pt x="411480" y="34925"/>
                    </a:lnTo>
                    <a:lnTo>
                      <a:pt x="407035" y="78105"/>
                    </a:lnTo>
                    <a:lnTo>
                      <a:pt x="402590" y="56515"/>
                    </a:lnTo>
                    <a:lnTo>
                      <a:pt x="393700" y="17145"/>
                    </a:lnTo>
                    <a:lnTo>
                      <a:pt x="359410" y="17145"/>
                    </a:lnTo>
                    <a:lnTo>
                      <a:pt x="363855" y="73660"/>
                    </a:lnTo>
                    <a:lnTo>
                      <a:pt x="328930" y="39370"/>
                    </a:lnTo>
                    <a:lnTo>
                      <a:pt x="298450" y="39370"/>
                    </a:lnTo>
                    <a:lnTo>
                      <a:pt x="294005" y="90805"/>
                    </a:lnTo>
                    <a:lnTo>
                      <a:pt x="264160" y="52070"/>
                    </a:lnTo>
                    <a:lnTo>
                      <a:pt x="238125" y="52070"/>
                    </a:lnTo>
                    <a:lnTo>
                      <a:pt x="220980" y="73660"/>
                    </a:lnTo>
                    <a:lnTo>
                      <a:pt x="168910" y="5651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11661" y="9058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10427" y="8950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12267" y="8651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11333" y="825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10738" y="783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01A5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10203" y="8077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10291" y="7906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11172" y="749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02A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0427" y="7553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79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10141" y="7361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9908" y="855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11727" y="8425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40B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20400000">
                <a:off x="10856" y="7198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11794" y="7602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9158" y="836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9142" y="8957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21060000">
                <a:off x="9297" y="8156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9757" y="8709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</p:grpSp>
        <p:sp>
          <p:nvSpPr>
            <p:cNvPr id="27" name="Freeform 26"/>
            <p:cNvSpPr/>
            <p:nvPr/>
          </p:nvSpPr>
          <p:spPr>
            <a:xfrm>
              <a:off x="2510" y="1264"/>
              <a:ext cx="445" cy="126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-19" y="4741"/>
              <a:ext cx="8270" cy="1647"/>
              <a:chOff x="-203" y="11240"/>
              <a:chExt cx="16283" cy="321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-203" y="11240"/>
                <a:ext cx="16283" cy="3218"/>
                <a:chOff x="-203" y="11240"/>
                <a:chExt cx="16283" cy="3218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-203" y="11264"/>
                  <a:ext cx="16283" cy="3194"/>
                  <a:chOff x="-203" y="11264"/>
                  <a:chExt cx="16283" cy="3194"/>
                </a:xfrm>
              </p:grpSpPr>
              <p:sp>
                <p:nvSpPr>
                  <p:cNvPr id="109" name="Freeform 108"/>
                  <p:cNvSpPr/>
                  <p:nvPr/>
                </p:nvSpPr>
                <p:spPr>
                  <a:xfrm>
                    <a:off x="-203" y="11264"/>
                    <a:ext cx="16283" cy="3194"/>
                  </a:xfrm>
                  <a:custGeom>
                    <a:avLst/>
                    <a:gdLst>
                      <a:gd name="connsiteX0" fmla="*/ 16241 w 16284"/>
                      <a:gd name="connsiteY0" fmla="*/ 3021 h 3021"/>
                      <a:gd name="connsiteX1" fmla="*/ 15491 w 16284"/>
                      <a:gd name="connsiteY1" fmla="*/ 1821 h 3021"/>
                      <a:gd name="connsiteX2" fmla="*/ 16284 w 16284"/>
                      <a:gd name="connsiteY2" fmla="*/ 642 h 3021"/>
                      <a:gd name="connsiteX3" fmla="*/ 14977 w 16284"/>
                      <a:gd name="connsiteY3" fmla="*/ 621 h 3021"/>
                      <a:gd name="connsiteX4" fmla="*/ 14998 w 16284"/>
                      <a:gd name="connsiteY4" fmla="*/ 0 h 3021"/>
                      <a:gd name="connsiteX5" fmla="*/ 1415 w 16284"/>
                      <a:gd name="connsiteY5" fmla="*/ 21 h 3021"/>
                      <a:gd name="connsiteX6" fmla="*/ 1436 w 16284"/>
                      <a:gd name="connsiteY6" fmla="*/ 642 h 3021"/>
                      <a:gd name="connsiteX7" fmla="*/ 0 w 16284"/>
                      <a:gd name="connsiteY7" fmla="*/ 621 h 3021"/>
                      <a:gd name="connsiteX8" fmla="*/ 793 w 16284"/>
                      <a:gd name="connsiteY8" fmla="*/ 1864 h 3021"/>
                      <a:gd name="connsiteX9" fmla="*/ 0 w 16284"/>
                      <a:gd name="connsiteY9" fmla="*/ 3000 h 3021"/>
                      <a:gd name="connsiteX10" fmla="*/ 2507 w 16284"/>
                      <a:gd name="connsiteY10" fmla="*/ 3021 h 3021"/>
                      <a:gd name="connsiteX11" fmla="*/ 1415 w 16284"/>
                      <a:gd name="connsiteY11" fmla="*/ 2357 h 3021"/>
                      <a:gd name="connsiteX12" fmla="*/ 14934 w 16284"/>
                      <a:gd name="connsiteY12" fmla="*/ 2357 h 3021"/>
                      <a:gd name="connsiteX13" fmla="*/ 13759 w 16284"/>
                      <a:gd name="connsiteY13" fmla="*/ 3021 h 3021"/>
                      <a:gd name="connsiteX14" fmla="*/ 16241 w 16284"/>
                      <a:gd name="connsiteY14" fmla="*/ 3021 h 3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284" h="3021">
                        <a:moveTo>
                          <a:pt x="16241" y="3021"/>
                        </a:moveTo>
                        <a:lnTo>
                          <a:pt x="15491" y="1821"/>
                        </a:lnTo>
                        <a:lnTo>
                          <a:pt x="16284" y="642"/>
                        </a:lnTo>
                        <a:lnTo>
                          <a:pt x="14977" y="621"/>
                        </a:lnTo>
                        <a:lnTo>
                          <a:pt x="14998" y="0"/>
                        </a:lnTo>
                        <a:lnTo>
                          <a:pt x="1415" y="21"/>
                        </a:lnTo>
                        <a:lnTo>
                          <a:pt x="1436" y="642"/>
                        </a:lnTo>
                        <a:lnTo>
                          <a:pt x="0" y="621"/>
                        </a:lnTo>
                        <a:lnTo>
                          <a:pt x="793" y="1864"/>
                        </a:lnTo>
                        <a:lnTo>
                          <a:pt x="0" y="3000"/>
                        </a:lnTo>
                        <a:lnTo>
                          <a:pt x="2507" y="3021"/>
                        </a:lnTo>
                        <a:lnTo>
                          <a:pt x="1415" y="2357"/>
                        </a:lnTo>
                        <a:lnTo>
                          <a:pt x="14934" y="2357"/>
                        </a:lnTo>
                        <a:lnTo>
                          <a:pt x="13759" y="3021"/>
                        </a:lnTo>
                        <a:lnTo>
                          <a:pt x="16241" y="302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4400" b="1">
                        <a:solidFill>
                          <a:schemeClr val="bg1"/>
                        </a:solidFill>
                        <a:effectLst>
                          <a:outerShdw dist="76200" dir="2400000" algn="tl" rotWithShape="0">
                            <a:schemeClr val="accent2">
                              <a:alpha val="80000"/>
                            </a:schemeClr>
                          </a:outerShdw>
                        </a:effectLst>
                        <a:latin typeface="Arial Black" panose="020B0A04020102020204" charset="0"/>
                        <a:ea typeface="Microsoft JhengHei UI Light" panose="020B0304030504040204" charset="-120"/>
                        <a:cs typeface="Arial Black" panose="020B0A04020102020204" charset="0"/>
                        <a:sym typeface="+mn-ea"/>
                      </a:rPr>
                      <a:t>MWEREZI</a:t>
                    </a:r>
                    <a:endParaRPr lang="en-US" altLang="zh-CN" sz="5400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endParaRPr>
                  </a:p>
                  <a:p>
                    <a:pPr algn="ctr"/>
                    <a:r>
                      <a:rPr lang="en-US" altLang="zh-CN" sz="5400" b="1">
                        <a:solidFill>
                          <a:schemeClr val="bg1"/>
                        </a:solidFill>
                        <a:effectLst>
                          <a:outerShdw dist="76200" dir="2400000" algn="tl" rotWithShape="0">
                            <a:schemeClr val="accent2">
                              <a:alpha val="80000"/>
                            </a:schemeClr>
                          </a:outerShdw>
                        </a:effectLst>
                        <a:latin typeface="Arial Black" panose="020B0A04020102020204" charset="0"/>
                        <a:ea typeface="Microsoft JhengHei UI Light" panose="020B0304030504040204" charset="-120"/>
                        <a:cs typeface="Arial Black" panose="020B0A04020102020204" charset="0"/>
                        <a:sym typeface="+mn-ea"/>
                      </a:rPr>
                      <a:t> </a:t>
                    </a:r>
                    <a:endParaRPr lang="en-US" altLang="zh-CN" sz="5400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endParaRPr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rot="5640000" flipV="1">
                    <a:off x="1364" y="13517"/>
                    <a:ext cx="713" cy="1091"/>
                  </a:xfrm>
                  <a:custGeom>
                    <a:avLst/>
                    <a:gdLst>
                      <a:gd name="connsiteX0" fmla="*/ 0 w 803"/>
                      <a:gd name="connsiteY0" fmla="*/ 1886 h 1886"/>
                      <a:gd name="connsiteX1" fmla="*/ 96 w 803"/>
                      <a:gd name="connsiteY1" fmla="*/ 0 h 1886"/>
                      <a:gd name="connsiteX2" fmla="*/ 803 w 803"/>
                      <a:gd name="connsiteY2" fmla="*/ 1886 h 1886"/>
                      <a:gd name="connsiteX3" fmla="*/ 0 w 803"/>
                      <a:gd name="connsiteY3" fmla="*/ 1886 h 1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3" h="1886">
                        <a:moveTo>
                          <a:pt x="0" y="1886"/>
                        </a:moveTo>
                        <a:lnTo>
                          <a:pt x="96" y="0"/>
                        </a:lnTo>
                        <a:lnTo>
                          <a:pt x="803" y="1886"/>
                        </a:lnTo>
                        <a:lnTo>
                          <a:pt x="0" y="1886"/>
                        </a:lnTo>
                        <a:close/>
                      </a:path>
                    </a:pathLst>
                  </a:custGeom>
                  <a:solidFill>
                    <a:srgbClr val="D068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60"/>
                  </a:p>
                </p:txBody>
              </p:sp>
              <p:sp>
                <p:nvSpPr>
                  <p:cNvPr id="111" name="Freeform 110"/>
                  <p:cNvSpPr/>
                  <p:nvPr/>
                </p:nvSpPr>
                <p:spPr>
                  <a:xfrm rot="5160000">
                    <a:off x="13830" y="13417"/>
                    <a:ext cx="712" cy="1240"/>
                  </a:xfrm>
                  <a:custGeom>
                    <a:avLst/>
                    <a:gdLst>
                      <a:gd name="connsiteX0" fmla="*/ 0 w 803"/>
                      <a:gd name="connsiteY0" fmla="*/ 1886 h 1886"/>
                      <a:gd name="connsiteX1" fmla="*/ 96 w 803"/>
                      <a:gd name="connsiteY1" fmla="*/ 0 h 1886"/>
                      <a:gd name="connsiteX2" fmla="*/ 803 w 803"/>
                      <a:gd name="connsiteY2" fmla="*/ 1886 h 1886"/>
                      <a:gd name="connsiteX3" fmla="*/ 0 w 803"/>
                      <a:gd name="connsiteY3" fmla="*/ 1886 h 1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3" h="1886">
                        <a:moveTo>
                          <a:pt x="0" y="1886"/>
                        </a:moveTo>
                        <a:lnTo>
                          <a:pt x="96" y="0"/>
                        </a:lnTo>
                        <a:lnTo>
                          <a:pt x="803" y="1886"/>
                        </a:lnTo>
                        <a:lnTo>
                          <a:pt x="0" y="1886"/>
                        </a:lnTo>
                        <a:close/>
                      </a:path>
                    </a:pathLst>
                  </a:custGeom>
                  <a:solidFill>
                    <a:srgbClr val="D068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60"/>
                  </a:p>
                </p:txBody>
              </p:sp>
            </p:grp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231" y="11240"/>
                  <a:ext cx="13543" cy="21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200" y="13712"/>
                  <a:ext cx="13543" cy="21"/>
                </a:xfrm>
                <a:prstGeom prst="line">
                  <a:avLst/>
                </a:prstGeom>
                <a:solidFill>
                  <a:srgbClr val="D0682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Text Box 115"/>
              <p:cNvSpPr txBox="1"/>
              <p:nvPr/>
            </p:nvSpPr>
            <p:spPr>
              <a:xfrm>
                <a:off x="1135" y="12609"/>
                <a:ext cx="13514" cy="834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rtlCol="0">
                <a:spAutoFit/>
              </a:bodyPr>
              <a:p>
                <a:pPr algn="dist"/>
                <a:r>
                  <a:rPr lang="en-US" altLang="zh-CN" sz="2000">
                    <a:solidFill>
                      <a:srgbClr val="D06821"/>
                    </a:solidFill>
                    <a:latin typeface="Impact" panose="020B0806030902050204" charset="0"/>
                    <a:ea typeface="Microsoft YaHei Light" panose="020B0502040204020203" charset="-122"/>
                    <a:cs typeface="Impact" panose="020B0806030902050204" charset="0"/>
                    <a:sym typeface="+mn-ea"/>
                  </a:rPr>
                  <a:t>BUSINESS MEDIATION GROUP FOUNDATION</a:t>
                </a:r>
                <a:endParaRPr lang="en-US" altLang="zh-CN" sz="2000">
                  <a:solidFill>
                    <a:srgbClr val="D06821"/>
                  </a:soli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Content Placeholder 18"/>
          <p:cNvGraphicFramePr/>
          <p:nvPr>
            <p:ph sz="half" idx="1"/>
          </p:nvPr>
        </p:nvGraphicFramePr>
        <p:xfrm>
          <a:off x="96520" y="4144010"/>
          <a:ext cx="5260340" cy="32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" imgW="5715000" imgH="314325" progId="Paint.Picture">
                  <p:embed/>
                </p:oleObj>
              </mc:Choice>
              <mc:Fallback>
                <p:oleObj name="" r:id="rId1" imgW="5715000" imgH="3143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>
                        <a:lum bright="-18000"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96520" y="4144010"/>
                        <a:ext cx="5260340" cy="32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3"/>
          <p:cNvSpPr/>
          <p:nvPr/>
        </p:nvSpPr>
        <p:spPr>
          <a:xfrm>
            <a:off x="-1511584" y="4722387"/>
            <a:ext cx="15460481" cy="3748396"/>
          </a:xfrm>
          <a:custGeom>
            <a:avLst/>
            <a:gdLst>
              <a:gd name="connsiteX0" fmla="*/ 1300 w 22454"/>
              <a:gd name="connsiteY0" fmla="*/ 5444 h 5444"/>
              <a:gd name="connsiteX1" fmla="*/ 5 w 22454"/>
              <a:gd name="connsiteY1" fmla="*/ 1529 h 5444"/>
              <a:gd name="connsiteX2" fmla="*/ 6704 w 22454"/>
              <a:gd name="connsiteY2" fmla="*/ 480 h 5444"/>
              <a:gd name="connsiteX3" fmla="*/ 14144 w 22454"/>
              <a:gd name="connsiteY3" fmla="*/ 1680 h 5444"/>
              <a:gd name="connsiteX4" fmla="*/ 22404 w 22454"/>
              <a:gd name="connsiteY4" fmla="*/ 0 h 5444"/>
              <a:gd name="connsiteX5" fmla="*/ 22248 w 22454"/>
              <a:gd name="connsiteY5" fmla="*/ 5242 h 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54" h="5444">
                <a:moveTo>
                  <a:pt x="1300" y="5444"/>
                </a:moveTo>
                <a:cubicBezTo>
                  <a:pt x="1367" y="5420"/>
                  <a:pt x="-95" y="2528"/>
                  <a:pt x="5" y="1529"/>
                </a:cubicBezTo>
                <a:cubicBezTo>
                  <a:pt x="1051" y="1359"/>
                  <a:pt x="4485" y="426"/>
                  <a:pt x="6704" y="480"/>
                </a:cubicBezTo>
                <a:cubicBezTo>
                  <a:pt x="9422" y="552"/>
                  <a:pt x="10994" y="1632"/>
                  <a:pt x="14144" y="1680"/>
                </a:cubicBezTo>
                <a:cubicBezTo>
                  <a:pt x="16644" y="1633"/>
                  <a:pt x="21030" y="270"/>
                  <a:pt x="22404" y="0"/>
                </a:cubicBezTo>
                <a:cubicBezTo>
                  <a:pt x="22604" y="2351"/>
                  <a:pt x="22134" y="5265"/>
                  <a:pt x="22248" y="5242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263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600"/>
          </a:p>
          <a:p>
            <a:pPr algn="ctr"/>
            <a:r>
              <a:rPr lang="en-US" sz="2600"/>
              <a:t>For more information Contact us on :</a:t>
            </a:r>
            <a:endParaRPr lang="en-US" sz="2600"/>
          </a:p>
          <a:p>
            <a:pPr algn="ctr"/>
            <a:r>
              <a:rPr lang="en-US" sz="2600"/>
              <a:t>Telephone: +260 953 01 6946 </a:t>
            </a:r>
            <a:endParaRPr lang="en-US" sz="2600"/>
          </a:p>
          <a:p>
            <a:pPr algn="ctr"/>
            <a:r>
              <a:rPr lang="en-US" sz="2600"/>
              <a:t>Physical Address: 35 Roland Street, Casanova, Chainama, Lusaka</a:t>
            </a:r>
            <a:endParaRPr lang="en-US" sz="2600"/>
          </a:p>
          <a:p>
            <a:pPr algn="ctr"/>
            <a:r>
              <a:rPr lang="en-US" sz="2600"/>
              <a:t>Email: givenmpwampu@gmail.com</a:t>
            </a:r>
            <a:endParaRPr lang="en-US" sz="260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439287" y="4870859"/>
            <a:ext cx="15120276" cy="1116362"/>
          </a:xfrm>
          <a:custGeom>
            <a:avLst/>
            <a:gdLst>
              <a:gd name="connsiteX0" fmla="*/ 0 w 21960"/>
              <a:gd name="connsiteY0" fmla="*/ 1440 h 1621"/>
              <a:gd name="connsiteX1" fmla="*/ 6274 w 21960"/>
              <a:gd name="connsiteY1" fmla="*/ 420 h 1621"/>
              <a:gd name="connsiteX2" fmla="*/ 13714 w 21960"/>
              <a:gd name="connsiteY2" fmla="*/ 1620 h 1621"/>
              <a:gd name="connsiteX3" fmla="*/ 21960 w 21960"/>
              <a:gd name="connsiteY3" fmla="*/ 0 h 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" h="1621">
                <a:moveTo>
                  <a:pt x="0" y="1440"/>
                </a:moveTo>
                <a:cubicBezTo>
                  <a:pt x="1094" y="1063"/>
                  <a:pt x="3556" y="348"/>
                  <a:pt x="6274" y="420"/>
                </a:cubicBezTo>
                <a:cubicBezTo>
                  <a:pt x="8992" y="492"/>
                  <a:pt x="10564" y="1572"/>
                  <a:pt x="13714" y="1620"/>
                </a:cubicBezTo>
                <a:cubicBezTo>
                  <a:pt x="16864" y="1668"/>
                  <a:pt x="19716" y="426"/>
                  <a:pt x="21960" y="0"/>
                </a:cubicBezTo>
              </a:path>
            </a:pathLst>
          </a:custGeom>
          <a:noFill/>
          <a:ln w="263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950"/>
          </a:p>
        </p:txBody>
      </p:sp>
      <p:sp>
        <p:nvSpPr>
          <p:cNvPr id="6" name="Freeform 5"/>
          <p:cNvSpPr/>
          <p:nvPr/>
        </p:nvSpPr>
        <p:spPr>
          <a:xfrm>
            <a:off x="-900607" y="4722135"/>
            <a:ext cx="15120276" cy="1116362"/>
          </a:xfrm>
          <a:custGeom>
            <a:avLst/>
            <a:gdLst>
              <a:gd name="connsiteX0" fmla="*/ 0 w 21960"/>
              <a:gd name="connsiteY0" fmla="*/ 1440 h 1621"/>
              <a:gd name="connsiteX1" fmla="*/ 6274 w 21960"/>
              <a:gd name="connsiteY1" fmla="*/ 420 h 1621"/>
              <a:gd name="connsiteX2" fmla="*/ 13714 w 21960"/>
              <a:gd name="connsiteY2" fmla="*/ 1620 h 1621"/>
              <a:gd name="connsiteX3" fmla="*/ 21960 w 21960"/>
              <a:gd name="connsiteY3" fmla="*/ 0 h 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" h="1621">
                <a:moveTo>
                  <a:pt x="0" y="1440"/>
                </a:moveTo>
                <a:cubicBezTo>
                  <a:pt x="1094" y="1063"/>
                  <a:pt x="3556" y="348"/>
                  <a:pt x="6274" y="420"/>
                </a:cubicBezTo>
                <a:cubicBezTo>
                  <a:pt x="8992" y="492"/>
                  <a:pt x="10564" y="1572"/>
                  <a:pt x="13714" y="1620"/>
                </a:cubicBezTo>
                <a:cubicBezTo>
                  <a:pt x="16864" y="1668"/>
                  <a:pt x="19716" y="426"/>
                  <a:pt x="21960" y="0"/>
                </a:cubicBezTo>
              </a:path>
            </a:pathLst>
          </a:custGeom>
          <a:noFill/>
          <a:ln w="263525">
            <a:solidFill>
              <a:srgbClr val="0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950"/>
          </a:p>
        </p:txBody>
      </p:sp>
      <p:grpSp>
        <p:nvGrpSpPr>
          <p:cNvPr id="9" name="Group 8"/>
          <p:cNvGrpSpPr/>
          <p:nvPr/>
        </p:nvGrpSpPr>
        <p:grpSpPr>
          <a:xfrm>
            <a:off x="178435" y="636270"/>
            <a:ext cx="4936811" cy="3520728"/>
            <a:chOff x="-652" y="-203"/>
            <a:chExt cx="9750" cy="6590"/>
          </a:xfrm>
        </p:grpSpPr>
        <p:sp>
          <p:nvSpPr>
            <p:cNvPr id="28" name="Freeform 27"/>
            <p:cNvSpPr/>
            <p:nvPr/>
          </p:nvSpPr>
          <p:spPr>
            <a:xfrm>
              <a:off x="2056" y="1080"/>
              <a:ext cx="608" cy="184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560" y="788"/>
              <a:ext cx="608" cy="184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666" y="921"/>
              <a:ext cx="4730" cy="4973"/>
            </a:xfrm>
            <a:custGeom>
              <a:avLst/>
              <a:gdLst>
                <a:gd name="connsiteX0" fmla="*/ 573 w 3771"/>
                <a:gd name="connsiteY0" fmla="*/ 3217 h 4183"/>
                <a:gd name="connsiteX1" fmla="*/ 1837 w 3771"/>
                <a:gd name="connsiteY1" fmla="*/ 2849 h 4183"/>
                <a:gd name="connsiteX2" fmla="*/ 2479 w 3771"/>
                <a:gd name="connsiteY2" fmla="*/ 2605 h 4183"/>
                <a:gd name="connsiteX3" fmla="*/ 2793 w 3771"/>
                <a:gd name="connsiteY3" fmla="*/ 2238 h 4183"/>
                <a:gd name="connsiteX4" fmla="*/ 2203 w 3771"/>
                <a:gd name="connsiteY4" fmla="*/ 1904 h 4183"/>
                <a:gd name="connsiteX5" fmla="*/ 1509 w 3771"/>
                <a:gd name="connsiteY5" fmla="*/ 1797 h 4183"/>
                <a:gd name="connsiteX6" fmla="*/ 967 w 3771"/>
                <a:gd name="connsiteY6" fmla="*/ 1689 h 4183"/>
                <a:gd name="connsiteX7" fmla="*/ 581 w 3771"/>
                <a:gd name="connsiteY7" fmla="*/ 1563 h 4183"/>
                <a:gd name="connsiteX8" fmla="*/ 200 w 3771"/>
                <a:gd name="connsiteY8" fmla="*/ 1349 h 4183"/>
                <a:gd name="connsiteX9" fmla="*/ 47 w 3771"/>
                <a:gd name="connsiteY9" fmla="*/ 921 h 4183"/>
                <a:gd name="connsiteX10" fmla="*/ 477 w 3771"/>
                <a:gd name="connsiteY10" fmla="*/ 448 h 4183"/>
                <a:gd name="connsiteX11" fmla="*/ 1265 w 3771"/>
                <a:gd name="connsiteY11" fmla="*/ 0 h 4183"/>
                <a:gd name="connsiteX12" fmla="*/ 862 w 3771"/>
                <a:gd name="connsiteY12" fmla="*/ 304 h 4183"/>
                <a:gd name="connsiteX13" fmla="*/ 576 w 3771"/>
                <a:gd name="connsiteY13" fmla="*/ 568 h 4183"/>
                <a:gd name="connsiteX14" fmla="*/ 303 w 3771"/>
                <a:gd name="connsiteY14" fmla="*/ 942 h 4183"/>
                <a:gd name="connsiteX15" fmla="*/ 566 w 3771"/>
                <a:gd name="connsiteY15" fmla="*/ 1263 h 4183"/>
                <a:gd name="connsiteX16" fmla="*/ 1037 w 3771"/>
                <a:gd name="connsiteY16" fmla="*/ 1390 h 4183"/>
                <a:gd name="connsiteX17" fmla="*/ 1378 w 3771"/>
                <a:gd name="connsiteY17" fmla="*/ 1436 h 4183"/>
                <a:gd name="connsiteX18" fmla="*/ 1811 w 3771"/>
                <a:gd name="connsiteY18" fmla="*/ 1483 h 4183"/>
                <a:gd name="connsiteX19" fmla="*/ 2431 w 3771"/>
                <a:gd name="connsiteY19" fmla="*/ 1581 h 4183"/>
                <a:gd name="connsiteX20" fmla="*/ 3048 w 3771"/>
                <a:gd name="connsiteY20" fmla="*/ 1735 h 4183"/>
                <a:gd name="connsiteX21" fmla="*/ 3580 w 3771"/>
                <a:gd name="connsiteY21" fmla="*/ 2020 h 4183"/>
                <a:gd name="connsiteX22" fmla="*/ 3769 w 3771"/>
                <a:gd name="connsiteY22" fmla="*/ 2635 h 4183"/>
                <a:gd name="connsiteX23" fmla="*/ 3601 w 3771"/>
                <a:gd name="connsiteY23" fmla="*/ 3111 h 4183"/>
                <a:gd name="connsiteX24" fmla="*/ 3162 w 3771"/>
                <a:gd name="connsiteY24" fmla="*/ 3618 h 4183"/>
                <a:gd name="connsiteX25" fmla="*/ 2454 w 3771"/>
                <a:gd name="connsiteY25" fmla="*/ 4172 h 4183"/>
                <a:gd name="connsiteX26" fmla="*/ 1165 w 3771"/>
                <a:gd name="connsiteY26" fmla="*/ 3810 h 4183"/>
                <a:gd name="connsiteX27" fmla="*/ 573 w 3771"/>
                <a:gd name="connsiteY27" fmla="*/ 3217 h 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72" h="4184">
                  <a:moveTo>
                    <a:pt x="573" y="3217"/>
                  </a:moveTo>
                  <a:lnTo>
                    <a:pt x="1837" y="2849"/>
                  </a:lnTo>
                  <a:lnTo>
                    <a:pt x="2479" y="2605"/>
                  </a:lnTo>
                  <a:cubicBezTo>
                    <a:pt x="2517" y="2570"/>
                    <a:pt x="2793" y="2484"/>
                    <a:pt x="2793" y="2238"/>
                  </a:cubicBezTo>
                  <a:cubicBezTo>
                    <a:pt x="2793" y="1992"/>
                    <a:pt x="2234" y="1923"/>
                    <a:pt x="2203" y="1904"/>
                  </a:cubicBezTo>
                  <a:cubicBezTo>
                    <a:pt x="2087" y="1872"/>
                    <a:pt x="1635" y="1806"/>
                    <a:pt x="1509" y="1797"/>
                  </a:cubicBezTo>
                  <a:cubicBezTo>
                    <a:pt x="1382" y="1787"/>
                    <a:pt x="1090" y="1716"/>
                    <a:pt x="967" y="1689"/>
                  </a:cubicBezTo>
                  <a:cubicBezTo>
                    <a:pt x="845" y="1662"/>
                    <a:pt x="712" y="1624"/>
                    <a:pt x="581" y="1563"/>
                  </a:cubicBezTo>
                  <a:cubicBezTo>
                    <a:pt x="449" y="1502"/>
                    <a:pt x="327" y="1443"/>
                    <a:pt x="200" y="1349"/>
                  </a:cubicBezTo>
                  <a:cubicBezTo>
                    <a:pt x="73" y="1255"/>
                    <a:pt x="-78" y="1151"/>
                    <a:pt x="47" y="921"/>
                  </a:cubicBezTo>
                  <a:cubicBezTo>
                    <a:pt x="173" y="690"/>
                    <a:pt x="388" y="512"/>
                    <a:pt x="477" y="448"/>
                  </a:cubicBezTo>
                  <a:cubicBezTo>
                    <a:pt x="567" y="385"/>
                    <a:pt x="1132" y="39"/>
                    <a:pt x="1265" y="0"/>
                  </a:cubicBezTo>
                  <a:cubicBezTo>
                    <a:pt x="1284" y="45"/>
                    <a:pt x="939" y="240"/>
                    <a:pt x="862" y="304"/>
                  </a:cubicBezTo>
                  <a:cubicBezTo>
                    <a:pt x="786" y="369"/>
                    <a:pt x="646" y="496"/>
                    <a:pt x="576" y="568"/>
                  </a:cubicBezTo>
                  <a:cubicBezTo>
                    <a:pt x="506" y="640"/>
                    <a:pt x="309" y="820"/>
                    <a:pt x="303" y="942"/>
                  </a:cubicBezTo>
                  <a:cubicBezTo>
                    <a:pt x="297" y="1064"/>
                    <a:pt x="431" y="1202"/>
                    <a:pt x="566" y="1263"/>
                  </a:cubicBezTo>
                  <a:cubicBezTo>
                    <a:pt x="702" y="1324"/>
                    <a:pt x="949" y="1377"/>
                    <a:pt x="1037" y="1390"/>
                  </a:cubicBezTo>
                  <a:cubicBezTo>
                    <a:pt x="1126" y="1403"/>
                    <a:pt x="1349" y="1430"/>
                    <a:pt x="1378" y="1436"/>
                  </a:cubicBezTo>
                  <a:cubicBezTo>
                    <a:pt x="1651" y="1461"/>
                    <a:pt x="1675" y="1468"/>
                    <a:pt x="1811" y="1483"/>
                  </a:cubicBezTo>
                  <a:cubicBezTo>
                    <a:pt x="1947" y="1499"/>
                    <a:pt x="2097" y="1520"/>
                    <a:pt x="2431" y="1581"/>
                  </a:cubicBezTo>
                  <a:cubicBezTo>
                    <a:pt x="2766" y="1643"/>
                    <a:pt x="2927" y="1700"/>
                    <a:pt x="3048" y="1735"/>
                  </a:cubicBezTo>
                  <a:cubicBezTo>
                    <a:pt x="3169" y="1770"/>
                    <a:pt x="3440" y="1862"/>
                    <a:pt x="3580" y="2020"/>
                  </a:cubicBezTo>
                  <a:cubicBezTo>
                    <a:pt x="3721" y="2180"/>
                    <a:pt x="3787" y="2521"/>
                    <a:pt x="3769" y="2635"/>
                  </a:cubicBezTo>
                  <a:cubicBezTo>
                    <a:pt x="3749" y="2748"/>
                    <a:pt x="3679" y="2993"/>
                    <a:pt x="3601" y="3111"/>
                  </a:cubicBezTo>
                  <a:cubicBezTo>
                    <a:pt x="3522" y="3228"/>
                    <a:pt x="3505" y="3337"/>
                    <a:pt x="3162" y="3618"/>
                  </a:cubicBezTo>
                  <a:cubicBezTo>
                    <a:pt x="2820" y="3898"/>
                    <a:pt x="2922" y="4114"/>
                    <a:pt x="2454" y="4172"/>
                  </a:cubicBezTo>
                  <a:cubicBezTo>
                    <a:pt x="1985" y="4230"/>
                    <a:pt x="1589" y="4072"/>
                    <a:pt x="1165" y="3810"/>
                  </a:cubicBezTo>
                  <a:cubicBezTo>
                    <a:pt x="741" y="3549"/>
                    <a:pt x="675" y="3437"/>
                    <a:pt x="573" y="3217"/>
                  </a:cubicBezTo>
                  <a:close/>
                </a:path>
              </a:pathLst>
            </a:custGeom>
            <a:gradFill>
              <a:gsLst>
                <a:gs pos="51000">
                  <a:srgbClr val="8C7914">
                    <a:alpha val="100000"/>
                  </a:srgbClr>
                </a:gs>
                <a:gs pos="10000">
                  <a:srgbClr val="FE9603"/>
                </a:gs>
                <a:gs pos="35000">
                  <a:srgbClr val="EDA840"/>
                </a:gs>
                <a:gs pos="71000">
                  <a:srgbClr val="4B2206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54" name="Text Box 53"/>
            <p:cNvSpPr txBox="1"/>
            <p:nvPr/>
          </p:nvSpPr>
          <p:spPr>
            <a:xfrm>
              <a:off x="-652" y="5487"/>
              <a:ext cx="9750" cy="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endParaRPr lang="en-US" sz="1950">
                <a:solidFill>
                  <a:srgbClr val="1B6433"/>
                </a:solidFill>
                <a:latin typeface="Impact" panose="020B0806030902050204" charset="0"/>
                <a:ea typeface="Microsoft JhengHei UI Light" panose="020B0304030504040204" charset="-120"/>
                <a:cs typeface="Impact" panose="020B080603090205020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369" y="-203"/>
              <a:ext cx="5598" cy="5480"/>
            </a:xfrm>
            <a:prstGeom prst="ellipse">
              <a:avLst/>
            </a:prstGeom>
            <a:noFill/>
            <a:ln w="120650">
              <a:solidFill>
                <a:srgbClr val="F59F23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65" name="Oval 64"/>
            <p:cNvSpPr/>
            <p:nvPr/>
          </p:nvSpPr>
          <p:spPr>
            <a:xfrm>
              <a:off x="1361" y="59"/>
              <a:ext cx="5598" cy="5480"/>
            </a:xfrm>
            <a:prstGeom prst="ellipse">
              <a:avLst/>
            </a:prstGeom>
            <a:noFill/>
            <a:ln w="120650">
              <a:solidFill>
                <a:srgbClr val="FF000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66" name="Oval 65"/>
            <p:cNvSpPr/>
            <p:nvPr/>
          </p:nvSpPr>
          <p:spPr>
            <a:xfrm>
              <a:off x="1361" y="-70"/>
              <a:ext cx="5598" cy="5480"/>
            </a:xfrm>
            <a:prstGeom prst="ellipse">
              <a:avLst/>
            </a:prstGeom>
            <a:noFill/>
            <a:ln w="1206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538" y="400"/>
              <a:ext cx="3669" cy="3435"/>
              <a:chOff x="9142" y="7198"/>
              <a:chExt cx="4455" cy="4171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9436" y="7891"/>
                <a:ext cx="4050" cy="1887"/>
              </a:xfrm>
              <a:custGeom>
                <a:avLst/>
                <a:gdLst>
                  <a:gd name="connsiteX0" fmla="*/ 110 w 4050"/>
                  <a:gd name="connsiteY0" fmla="*/ 521 h 1887"/>
                  <a:gd name="connsiteX1" fmla="*/ 0 w 4050"/>
                  <a:gd name="connsiteY1" fmla="*/ 671 h 1887"/>
                  <a:gd name="connsiteX2" fmla="*/ 16 w 4050"/>
                  <a:gd name="connsiteY2" fmla="*/ 719 h 1887"/>
                  <a:gd name="connsiteX3" fmla="*/ 39 w 4050"/>
                  <a:gd name="connsiteY3" fmla="*/ 735 h 1887"/>
                  <a:gd name="connsiteX4" fmla="*/ 31 w 4050"/>
                  <a:gd name="connsiteY4" fmla="*/ 798 h 1887"/>
                  <a:gd name="connsiteX5" fmla="*/ 47 w 4050"/>
                  <a:gd name="connsiteY5" fmla="*/ 829 h 1887"/>
                  <a:gd name="connsiteX6" fmla="*/ 95 w 4050"/>
                  <a:gd name="connsiteY6" fmla="*/ 892 h 1887"/>
                  <a:gd name="connsiteX7" fmla="*/ 245 w 4050"/>
                  <a:gd name="connsiteY7" fmla="*/ 1098 h 1887"/>
                  <a:gd name="connsiteX8" fmla="*/ 205 w 4050"/>
                  <a:gd name="connsiteY8" fmla="*/ 1437 h 1887"/>
                  <a:gd name="connsiteX9" fmla="*/ 364 w 4050"/>
                  <a:gd name="connsiteY9" fmla="*/ 1556 h 1887"/>
                  <a:gd name="connsiteX10" fmla="*/ 197 w 4050"/>
                  <a:gd name="connsiteY10" fmla="*/ 1611 h 1887"/>
                  <a:gd name="connsiteX11" fmla="*/ 221 w 4050"/>
                  <a:gd name="connsiteY11" fmla="*/ 1721 h 1887"/>
                  <a:gd name="connsiteX12" fmla="*/ 229 w 4050"/>
                  <a:gd name="connsiteY12" fmla="*/ 1769 h 1887"/>
                  <a:gd name="connsiteX13" fmla="*/ 387 w 4050"/>
                  <a:gd name="connsiteY13" fmla="*/ 1787 h 1887"/>
                  <a:gd name="connsiteX14" fmla="*/ 583 w 4050"/>
                  <a:gd name="connsiteY14" fmla="*/ 1695 h 1887"/>
                  <a:gd name="connsiteX15" fmla="*/ 583 w 4050"/>
                  <a:gd name="connsiteY15" fmla="*/ 1856 h 1887"/>
                  <a:gd name="connsiteX16" fmla="*/ 702 w 4050"/>
                  <a:gd name="connsiteY16" fmla="*/ 1887 h 1887"/>
                  <a:gd name="connsiteX17" fmla="*/ 773 w 4050"/>
                  <a:gd name="connsiteY17" fmla="*/ 1792 h 1887"/>
                  <a:gd name="connsiteX18" fmla="*/ 845 w 4050"/>
                  <a:gd name="connsiteY18" fmla="*/ 1698 h 1887"/>
                  <a:gd name="connsiteX19" fmla="*/ 979 w 4050"/>
                  <a:gd name="connsiteY19" fmla="*/ 1706 h 1887"/>
                  <a:gd name="connsiteX20" fmla="*/ 1089 w 4050"/>
                  <a:gd name="connsiteY20" fmla="*/ 1706 h 1887"/>
                  <a:gd name="connsiteX21" fmla="*/ 1302 w 4050"/>
                  <a:gd name="connsiteY21" fmla="*/ 1713 h 1887"/>
                  <a:gd name="connsiteX22" fmla="*/ 1516 w 4050"/>
                  <a:gd name="connsiteY22" fmla="*/ 1666 h 1887"/>
                  <a:gd name="connsiteX23" fmla="*/ 1745 w 4050"/>
                  <a:gd name="connsiteY23" fmla="*/ 1642 h 1887"/>
                  <a:gd name="connsiteX24" fmla="*/ 1847 w 4050"/>
                  <a:gd name="connsiteY24" fmla="*/ 1674 h 1887"/>
                  <a:gd name="connsiteX25" fmla="*/ 2021 w 4050"/>
                  <a:gd name="connsiteY25" fmla="*/ 1690 h 1887"/>
                  <a:gd name="connsiteX26" fmla="*/ 2226 w 4050"/>
                  <a:gd name="connsiteY26" fmla="*/ 1682 h 1887"/>
                  <a:gd name="connsiteX27" fmla="*/ 2487 w 4050"/>
                  <a:gd name="connsiteY27" fmla="*/ 1524 h 1887"/>
                  <a:gd name="connsiteX28" fmla="*/ 2708 w 4050"/>
                  <a:gd name="connsiteY28" fmla="*/ 1311 h 1887"/>
                  <a:gd name="connsiteX29" fmla="*/ 2708 w 4050"/>
                  <a:gd name="connsiteY29" fmla="*/ 1271 h 1887"/>
                  <a:gd name="connsiteX30" fmla="*/ 2763 w 4050"/>
                  <a:gd name="connsiteY30" fmla="*/ 1271 h 1887"/>
                  <a:gd name="connsiteX31" fmla="*/ 2842 w 4050"/>
                  <a:gd name="connsiteY31" fmla="*/ 1303 h 1887"/>
                  <a:gd name="connsiteX32" fmla="*/ 3118 w 4050"/>
                  <a:gd name="connsiteY32" fmla="*/ 1248 h 1887"/>
                  <a:gd name="connsiteX33" fmla="*/ 3134 w 4050"/>
                  <a:gd name="connsiteY33" fmla="*/ 1279 h 1887"/>
                  <a:gd name="connsiteX34" fmla="*/ 3245 w 4050"/>
                  <a:gd name="connsiteY34" fmla="*/ 1311 h 1887"/>
                  <a:gd name="connsiteX35" fmla="*/ 3379 w 4050"/>
                  <a:gd name="connsiteY35" fmla="*/ 1335 h 1887"/>
                  <a:gd name="connsiteX36" fmla="*/ 3505 w 4050"/>
                  <a:gd name="connsiteY36" fmla="*/ 1358 h 1887"/>
                  <a:gd name="connsiteX37" fmla="*/ 3647 w 4050"/>
                  <a:gd name="connsiteY37" fmla="*/ 1271 h 1887"/>
                  <a:gd name="connsiteX38" fmla="*/ 3742 w 4050"/>
                  <a:gd name="connsiteY38" fmla="*/ 1256 h 1887"/>
                  <a:gd name="connsiteX39" fmla="*/ 3773 w 4050"/>
                  <a:gd name="connsiteY39" fmla="*/ 1256 h 1887"/>
                  <a:gd name="connsiteX40" fmla="*/ 3766 w 4050"/>
                  <a:gd name="connsiteY40" fmla="*/ 1153 h 1887"/>
                  <a:gd name="connsiteX41" fmla="*/ 3916 w 4050"/>
                  <a:gd name="connsiteY41" fmla="*/ 1074 h 1887"/>
                  <a:gd name="connsiteX42" fmla="*/ 3995 w 4050"/>
                  <a:gd name="connsiteY42" fmla="*/ 1058 h 1887"/>
                  <a:gd name="connsiteX43" fmla="*/ 4034 w 4050"/>
                  <a:gd name="connsiteY43" fmla="*/ 956 h 1887"/>
                  <a:gd name="connsiteX44" fmla="*/ 4050 w 4050"/>
                  <a:gd name="connsiteY44" fmla="*/ 892 h 1887"/>
                  <a:gd name="connsiteX45" fmla="*/ 4010 w 4050"/>
                  <a:gd name="connsiteY45" fmla="*/ 861 h 1887"/>
                  <a:gd name="connsiteX46" fmla="*/ 3947 w 4050"/>
                  <a:gd name="connsiteY46" fmla="*/ 853 h 1887"/>
                  <a:gd name="connsiteX47" fmla="*/ 3845 w 4050"/>
                  <a:gd name="connsiteY47" fmla="*/ 853 h 1887"/>
                  <a:gd name="connsiteX48" fmla="*/ 3829 w 4050"/>
                  <a:gd name="connsiteY48" fmla="*/ 790 h 1887"/>
                  <a:gd name="connsiteX49" fmla="*/ 3837 w 4050"/>
                  <a:gd name="connsiteY49" fmla="*/ 719 h 1887"/>
                  <a:gd name="connsiteX50" fmla="*/ 3766 w 4050"/>
                  <a:gd name="connsiteY50" fmla="*/ 648 h 1887"/>
                  <a:gd name="connsiteX51" fmla="*/ 3623 w 4050"/>
                  <a:gd name="connsiteY51" fmla="*/ 640 h 1887"/>
                  <a:gd name="connsiteX52" fmla="*/ 3608 w 4050"/>
                  <a:gd name="connsiteY52" fmla="*/ 616 h 1887"/>
                  <a:gd name="connsiteX53" fmla="*/ 3552 w 4050"/>
                  <a:gd name="connsiteY53" fmla="*/ 521 h 1887"/>
                  <a:gd name="connsiteX54" fmla="*/ 3505 w 4050"/>
                  <a:gd name="connsiteY54" fmla="*/ 458 h 1887"/>
                  <a:gd name="connsiteX55" fmla="*/ 3245 w 4050"/>
                  <a:gd name="connsiteY55" fmla="*/ 348 h 1887"/>
                  <a:gd name="connsiteX56" fmla="*/ 2392 w 4050"/>
                  <a:gd name="connsiteY56" fmla="*/ 0 h 1887"/>
                  <a:gd name="connsiteX57" fmla="*/ 2187 w 4050"/>
                  <a:gd name="connsiteY57" fmla="*/ 56 h 1887"/>
                  <a:gd name="connsiteX58" fmla="*/ 1689 w 4050"/>
                  <a:gd name="connsiteY58" fmla="*/ 111 h 1887"/>
                  <a:gd name="connsiteX59" fmla="*/ 1310 w 4050"/>
                  <a:gd name="connsiteY59" fmla="*/ 87 h 1887"/>
                  <a:gd name="connsiteX60" fmla="*/ 1058 w 4050"/>
                  <a:gd name="connsiteY60" fmla="*/ 206 h 1887"/>
                  <a:gd name="connsiteX61" fmla="*/ 821 w 4050"/>
                  <a:gd name="connsiteY61" fmla="*/ 356 h 1887"/>
                  <a:gd name="connsiteX62" fmla="*/ 481 w 4050"/>
                  <a:gd name="connsiteY62" fmla="*/ 403 h 1887"/>
                  <a:gd name="connsiteX63" fmla="*/ 379 w 4050"/>
                  <a:gd name="connsiteY63" fmla="*/ 403 h 1887"/>
                  <a:gd name="connsiteX64" fmla="*/ 268 w 4050"/>
                  <a:gd name="connsiteY64" fmla="*/ 435 h 1887"/>
                  <a:gd name="connsiteX65" fmla="*/ 166 w 4050"/>
                  <a:gd name="connsiteY65" fmla="*/ 474 h 1887"/>
                  <a:gd name="connsiteX66" fmla="*/ 110 w 4050"/>
                  <a:gd name="connsiteY66" fmla="*/ 521 h 1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4050" h="1887">
                    <a:moveTo>
                      <a:pt x="110" y="521"/>
                    </a:moveTo>
                    <a:lnTo>
                      <a:pt x="0" y="671"/>
                    </a:lnTo>
                    <a:lnTo>
                      <a:pt x="16" y="719"/>
                    </a:lnTo>
                    <a:lnTo>
                      <a:pt x="39" y="735"/>
                    </a:lnTo>
                    <a:lnTo>
                      <a:pt x="31" y="798"/>
                    </a:lnTo>
                    <a:lnTo>
                      <a:pt x="47" y="829"/>
                    </a:lnTo>
                    <a:lnTo>
                      <a:pt x="95" y="892"/>
                    </a:lnTo>
                    <a:lnTo>
                      <a:pt x="245" y="1098"/>
                    </a:lnTo>
                    <a:lnTo>
                      <a:pt x="205" y="1437"/>
                    </a:lnTo>
                    <a:lnTo>
                      <a:pt x="364" y="1556"/>
                    </a:lnTo>
                    <a:lnTo>
                      <a:pt x="197" y="1611"/>
                    </a:lnTo>
                    <a:lnTo>
                      <a:pt x="221" y="1721"/>
                    </a:lnTo>
                    <a:cubicBezTo>
                      <a:pt x="223" y="1737"/>
                      <a:pt x="201" y="1764"/>
                      <a:pt x="229" y="1769"/>
                    </a:cubicBezTo>
                    <a:cubicBezTo>
                      <a:pt x="257" y="1774"/>
                      <a:pt x="316" y="1802"/>
                      <a:pt x="387" y="1787"/>
                    </a:cubicBezTo>
                    <a:cubicBezTo>
                      <a:pt x="458" y="1772"/>
                      <a:pt x="547" y="1714"/>
                      <a:pt x="583" y="1695"/>
                    </a:cubicBezTo>
                    <a:cubicBezTo>
                      <a:pt x="581" y="1727"/>
                      <a:pt x="559" y="1818"/>
                      <a:pt x="583" y="1856"/>
                    </a:cubicBezTo>
                    <a:cubicBezTo>
                      <a:pt x="607" y="1894"/>
                      <a:pt x="678" y="1884"/>
                      <a:pt x="702" y="1887"/>
                    </a:cubicBezTo>
                    <a:cubicBezTo>
                      <a:pt x="726" y="1890"/>
                      <a:pt x="749" y="1823"/>
                      <a:pt x="773" y="1792"/>
                    </a:cubicBezTo>
                    <a:lnTo>
                      <a:pt x="845" y="1698"/>
                    </a:lnTo>
                    <a:lnTo>
                      <a:pt x="979" y="1706"/>
                    </a:lnTo>
                    <a:lnTo>
                      <a:pt x="1089" y="1706"/>
                    </a:lnTo>
                    <a:lnTo>
                      <a:pt x="1302" y="1713"/>
                    </a:lnTo>
                    <a:lnTo>
                      <a:pt x="1516" y="1666"/>
                    </a:lnTo>
                    <a:lnTo>
                      <a:pt x="1745" y="1642"/>
                    </a:lnTo>
                    <a:lnTo>
                      <a:pt x="1847" y="1674"/>
                    </a:lnTo>
                    <a:lnTo>
                      <a:pt x="2021" y="1690"/>
                    </a:lnTo>
                    <a:lnTo>
                      <a:pt x="2226" y="1682"/>
                    </a:lnTo>
                    <a:lnTo>
                      <a:pt x="2487" y="1524"/>
                    </a:lnTo>
                    <a:lnTo>
                      <a:pt x="2708" y="1311"/>
                    </a:lnTo>
                    <a:lnTo>
                      <a:pt x="2708" y="1271"/>
                    </a:lnTo>
                    <a:lnTo>
                      <a:pt x="2763" y="1271"/>
                    </a:lnTo>
                    <a:lnTo>
                      <a:pt x="2842" y="1303"/>
                    </a:lnTo>
                    <a:lnTo>
                      <a:pt x="3118" y="1248"/>
                    </a:lnTo>
                    <a:lnTo>
                      <a:pt x="3134" y="1279"/>
                    </a:lnTo>
                    <a:lnTo>
                      <a:pt x="3245" y="1311"/>
                    </a:lnTo>
                    <a:lnTo>
                      <a:pt x="3379" y="1335"/>
                    </a:lnTo>
                    <a:lnTo>
                      <a:pt x="3505" y="1358"/>
                    </a:lnTo>
                    <a:lnTo>
                      <a:pt x="3647" y="1271"/>
                    </a:lnTo>
                    <a:lnTo>
                      <a:pt x="3742" y="1256"/>
                    </a:lnTo>
                    <a:lnTo>
                      <a:pt x="3773" y="1256"/>
                    </a:lnTo>
                    <a:lnTo>
                      <a:pt x="3766" y="1153"/>
                    </a:lnTo>
                    <a:lnTo>
                      <a:pt x="3916" y="1074"/>
                    </a:lnTo>
                    <a:lnTo>
                      <a:pt x="3995" y="1058"/>
                    </a:lnTo>
                    <a:lnTo>
                      <a:pt x="4034" y="956"/>
                    </a:lnTo>
                    <a:lnTo>
                      <a:pt x="4050" y="892"/>
                    </a:lnTo>
                    <a:lnTo>
                      <a:pt x="4010" y="861"/>
                    </a:lnTo>
                    <a:lnTo>
                      <a:pt x="3947" y="853"/>
                    </a:lnTo>
                    <a:lnTo>
                      <a:pt x="3845" y="853"/>
                    </a:lnTo>
                    <a:lnTo>
                      <a:pt x="3829" y="790"/>
                    </a:lnTo>
                    <a:lnTo>
                      <a:pt x="3837" y="719"/>
                    </a:lnTo>
                    <a:lnTo>
                      <a:pt x="3766" y="648"/>
                    </a:lnTo>
                    <a:lnTo>
                      <a:pt x="3623" y="640"/>
                    </a:lnTo>
                    <a:lnTo>
                      <a:pt x="3608" y="616"/>
                    </a:lnTo>
                    <a:lnTo>
                      <a:pt x="3552" y="521"/>
                    </a:lnTo>
                    <a:lnTo>
                      <a:pt x="3505" y="458"/>
                    </a:lnTo>
                    <a:lnTo>
                      <a:pt x="3245" y="348"/>
                    </a:lnTo>
                    <a:lnTo>
                      <a:pt x="2392" y="0"/>
                    </a:lnTo>
                    <a:lnTo>
                      <a:pt x="2187" y="56"/>
                    </a:lnTo>
                    <a:lnTo>
                      <a:pt x="1689" y="111"/>
                    </a:lnTo>
                    <a:lnTo>
                      <a:pt x="1310" y="87"/>
                    </a:lnTo>
                    <a:lnTo>
                      <a:pt x="1058" y="206"/>
                    </a:lnTo>
                    <a:lnTo>
                      <a:pt x="821" y="356"/>
                    </a:lnTo>
                    <a:lnTo>
                      <a:pt x="481" y="403"/>
                    </a:lnTo>
                    <a:lnTo>
                      <a:pt x="379" y="403"/>
                    </a:lnTo>
                    <a:lnTo>
                      <a:pt x="268" y="435"/>
                    </a:lnTo>
                    <a:lnTo>
                      <a:pt x="166" y="474"/>
                    </a:lnTo>
                    <a:lnTo>
                      <a:pt x="110" y="521"/>
                    </a:lnTo>
                    <a:close/>
                  </a:path>
                </a:pathLst>
              </a:custGeom>
              <a:solidFill>
                <a:srgbClr val="1B64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9629" y="7629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10930" y="733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9757" y="7727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10930" y="777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10583" y="883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40B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1613" y="915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0225" y="8635"/>
                <a:ext cx="2264" cy="2734"/>
                <a:chOff x="5184" y="8671"/>
                <a:chExt cx="2264" cy="2734"/>
              </a:xfrm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5184" y="8671"/>
                  <a:ext cx="2264" cy="2734"/>
                </a:xfrm>
                <a:custGeom>
                  <a:avLst/>
                  <a:gdLst>
                    <a:gd name="connisteX0" fmla="*/ 887730 w 1437640"/>
                    <a:gd name="connsiteY0" fmla="*/ 1701165 h 1736090"/>
                    <a:gd name="connisteX1" fmla="*/ 800735 w 1437640"/>
                    <a:gd name="connsiteY1" fmla="*/ 1636395 h 1736090"/>
                    <a:gd name="connisteX2" fmla="*/ 757555 w 1437640"/>
                    <a:gd name="connsiteY2" fmla="*/ 1528445 h 1736090"/>
                    <a:gd name="connisteX3" fmla="*/ 723265 w 1437640"/>
                    <a:gd name="connsiteY3" fmla="*/ 1281430 h 1736090"/>
                    <a:gd name="connisteX4" fmla="*/ 714375 w 1437640"/>
                    <a:gd name="connsiteY4" fmla="*/ 1112520 h 1736090"/>
                    <a:gd name="connisteX5" fmla="*/ 714375 w 1437640"/>
                    <a:gd name="connsiteY5" fmla="*/ 1078230 h 1736090"/>
                    <a:gd name="connisteX6" fmla="*/ 753110 w 1437640"/>
                    <a:gd name="connsiteY6" fmla="*/ 1017270 h 1736090"/>
                    <a:gd name="connisteX7" fmla="*/ 861695 w 1437640"/>
                    <a:gd name="connsiteY7" fmla="*/ 948055 h 1736090"/>
                    <a:gd name="connisteX8" fmla="*/ 900430 w 1437640"/>
                    <a:gd name="connsiteY8" fmla="*/ 943610 h 1736090"/>
                    <a:gd name="connisteX9" fmla="*/ 1061085 w 1437640"/>
                    <a:gd name="connsiteY9" fmla="*/ 974090 h 1736090"/>
                    <a:gd name="connisteX10" fmla="*/ 1035050 w 1437640"/>
                    <a:gd name="connsiteY10" fmla="*/ 960755 h 1736090"/>
                    <a:gd name="connisteX11" fmla="*/ 969645 w 1437640"/>
                    <a:gd name="connsiteY11" fmla="*/ 917575 h 1736090"/>
                    <a:gd name="connisteX12" fmla="*/ 943610 w 1437640"/>
                    <a:gd name="connsiteY12" fmla="*/ 887730 h 1736090"/>
                    <a:gd name="connisteX13" fmla="*/ 961390 w 1437640"/>
                    <a:gd name="connsiteY13" fmla="*/ 865505 h 1736090"/>
                    <a:gd name="connisteX14" fmla="*/ 1047750 w 1437640"/>
                    <a:gd name="connsiteY14" fmla="*/ 800735 h 1736090"/>
                    <a:gd name="connisteX15" fmla="*/ 1078230 w 1437640"/>
                    <a:gd name="connsiteY15" fmla="*/ 762000 h 1736090"/>
                    <a:gd name="connisteX16" fmla="*/ 1138555 w 1437640"/>
                    <a:gd name="connsiteY16" fmla="*/ 731520 h 1736090"/>
                    <a:gd name="connisteX17" fmla="*/ 1329055 w 1437640"/>
                    <a:gd name="connsiteY17" fmla="*/ 584200 h 1736090"/>
                    <a:gd name="connisteX18" fmla="*/ 1437640 w 1437640"/>
                    <a:gd name="connsiteY18" fmla="*/ 480695 h 1736090"/>
                    <a:gd name="connisteX19" fmla="*/ 1419860 w 1437640"/>
                    <a:gd name="connsiteY19" fmla="*/ 476250 h 1736090"/>
                    <a:gd name="connisteX20" fmla="*/ 1407160 w 1437640"/>
                    <a:gd name="connsiteY20" fmla="*/ 476250 h 1736090"/>
                    <a:gd name="connisteX21" fmla="*/ 1316355 w 1437640"/>
                    <a:gd name="connsiteY21" fmla="*/ 567055 h 1736090"/>
                    <a:gd name="connisteX22" fmla="*/ 1203960 w 1437640"/>
                    <a:gd name="connsiteY22" fmla="*/ 645160 h 1736090"/>
                    <a:gd name="connisteX23" fmla="*/ 1143000 w 1437640"/>
                    <a:gd name="connsiteY23" fmla="*/ 657860 h 1736090"/>
                    <a:gd name="connisteX24" fmla="*/ 1116965 w 1437640"/>
                    <a:gd name="connsiteY24" fmla="*/ 662305 h 1736090"/>
                    <a:gd name="connisteX25" fmla="*/ 1116965 w 1437640"/>
                    <a:gd name="connsiteY25" fmla="*/ 601980 h 1736090"/>
                    <a:gd name="connisteX26" fmla="*/ 1138555 w 1437640"/>
                    <a:gd name="connsiteY26" fmla="*/ 493395 h 1736090"/>
                    <a:gd name="connisteX27" fmla="*/ 1073785 w 1437640"/>
                    <a:gd name="connsiteY27" fmla="*/ 519430 h 1736090"/>
                    <a:gd name="connisteX28" fmla="*/ 1073785 w 1437640"/>
                    <a:gd name="connsiteY28" fmla="*/ 593090 h 1736090"/>
                    <a:gd name="connisteX29" fmla="*/ 1073785 w 1437640"/>
                    <a:gd name="connsiteY29" fmla="*/ 631825 h 1736090"/>
                    <a:gd name="connisteX30" fmla="*/ 1013460 w 1437640"/>
                    <a:gd name="connsiteY30" fmla="*/ 714375 h 1736090"/>
                    <a:gd name="connisteX31" fmla="*/ 904875 w 1437640"/>
                    <a:gd name="connsiteY31" fmla="*/ 792480 h 1736090"/>
                    <a:gd name="connisteX32" fmla="*/ 770890 w 1437640"/>
                    <a:gd name="connsiteY32" fmla="*/ 852805 h 1736090"/>
                    <a:gd name="connisteX33" fmla="*/ 705485 w 1437640"/>
                    <a:gd name="connsiteY33" fmla="*/ 865505 h 1736090"/>
                    <a:gd name="connisteX34" fmla="*/ 671195 w 1437640"/>
                    <a:gd name="connsiteY34" fmla="*/ 840105 h 1736090"/>
                    <a:gd name="connisteX35" fmla="*/ 671195 w 1437640"/>
                    <a:gd name="connsiteY35" fmla="*/ 800735 h 1736090"/>
                    <a:gd name="connisteX36" fmla="*/ 654050 w 1437640"/>
                    <a:gd name="connsiteY36" fmla="*/ 666750 h 1736090"/>
                    <a:gd name="connisteX37" fmla="*/ 636270 w 1437640"/>
                    <a:gd name="connsiteY37" fmla="*/ 575945 h 1736090"/>
                    <a:gd name="connisteX38" fmla="*/ 614680 w 1437640"/>
                    <a:gd name="connsiteY38" fmla="*/ 393700 h 1736090"/>
                    <a:gd name="connisteX39" fmla="*/ 614680 w 1437640"/>
                    <a:gd name="connsiteY39" fmla="*/ 268605 h 1736090"/>
                    <a:gd name="connisteX40" fmla="*/ 645160 w 1437640"/>
                    <a:gd name="connsiteY40" fmla="*/ 164465 h 1736090"/>
                    <a:gd name="connisteX41" fmla="*/ 705485 w 1437640"/>
                    <a:gd name="connsiteY41" fmla="*/ 73660 h 1736090"/>
                    <a:gd name="connisteX42" fmla="*/ 766445 w 1437640"/>
                    <a:gd name="connsiteY42" fmla="*/ 47625 h 1736090"/>
                    <a:gd name="connisteX43" fmla="*/ 870585 w 1437640"/>
                    <a:gd name="connsiteY43" fmla="*/ 60325 h 1736090"/>
                    <a:gd name="connisteX44" fmla="*/ 922020 w 1437640"/>
                    <a:gd name="connsiteY44" fmla="*/ 81915 h 1736090"/>
                    <a:gd name="connisteX45" fmla="*/ 926465 w 1437640"/>
                    <a:gd name="connsiteY45" fmla="*/ 69215 h 1736090"/>
                    <a:gd name="connisteX46" fmla="*/ 870585 w 1437640"/>
                    <a:gd name="connsiteY46" fmla="*/ 55880 h 1736090"/>
                    <a:gd name="connisteX47" fmla="*/ 831215 w 1437640"/>
                    <a:gd name="connsiteY47" fmla="*/ 21590 h 1736090"/>
                    <a:gd name="connisteX48" fmla="*/ 766445 w 1437640"/>
                    <a:gd name="connsiteY48" fmla="*/ 0 h 1736090"/>
                    <a:gd name="connisteX49" fmla="*/ 718820 w 1437640"/>
                    <a:gd name="connsiteY49" fmla="*/ 12700 h 1736090"/>
                    <a:gd name="connisteX50" fmla="*/ 558800 w 1437640"/>
                    <a:gd name="connsiteY50" fmla="*/ 86360 h 1736090"/>
                    <a:gd name="connisteX51" fmla="*/ 493395 w 1437640"/>
                    <a:gd name="connsiteY51" fmla="*/ 81915 h 1736090"/>
                    <a:gd name="connisteX52" fmla="*/ 467360 w 1437640"/>
                    <a:gd name="connsiteY52" fmla="*/ 207645 h 1736090"/>
                    <a:gd name="connisteX53" fmla="*/ 467360 w 1437640"/>
                    <a:gd name="connsiteY53" fmla="*/ 320040 h 1736090"/>
                    <a:gd name="connisteX54" fmla="*/ 471805 w 1437640"/>
                    <a:gd name="connsiteY54" fmla="*/ 419735 h 1736090"/>
                    <a:gd name="connisteX55" fmla="*/ 424180 w 1437640"/>
                    <a:gd name="connsiteY55" fmla="*/ 493395 h 1736090"/>
                    <a:gd name="connisteX56" fmla="*/ 415925 w 1437640"/>
                    <a:gd name="connsiteY56" fmla="*/ 523875 h 1736090"/>
                    <a:gd name="connisteX57" fmla="*/ 342265 w 1437640"/>
                    <a:gd name="connsiteY57" fmla="*/ 506730 h 1736090"/>
                    <a:gd name="connisteX58" fmla="*/ 242570 w 1437640"/>
                    <a:gd name="connsiteY58" fmla="*/ 445770 h 1736090"/>
                    <a:gd name="connisteX59" fmla="*/ 207645 w 1437640"/>
                    <a:gd name="connsiteY59" fmla="*/ 385445 h 1736090"/>
                    <a:gd name="connisteX60" fmla="*/ 190500 w 1437640"/>
                    <a:gd name="connsiteY60" fmla="*/ 324485 h 1736090"/>
                    <a:gd name="connisteX61" fmla="*/ 168910 w 1437640"/>
                    <a:gd name="connsiteY61" fmla="*/ 324485 h 1736090"/>
                    <a:gd name="connisteX62" fmla="*/ 168910 w 1437640"/>
                    <a:gd name="connsiteY62" fmla="*/ 376555 h 1736090"/>
                    <a:gd name="connisteX63" fmla="*/ 164465 w 1437640"/>
                    <a:gd name="connsiteY63" fmla="*/ 407035 h 1736090"/>
                    <a:gd name="connisteX64" fmla="*/ 138430 w 1437640"/>
                    <a:gd name="connsiteY64" fmla="*/ 411480 h 1736090"/>
                    <a:gd name="connisteX65" fmla="*/ 69215 w 1437640"/>
                    <a:gd name="connsiteY65" fmla="*/ 381000 h 1736090"/>
                    <a:gd name="connisteX66" fmla="*/ 0 w 1437640"/>
                    <a:gd name="connsiteY66" fmla="*/ 346075 h 1736090"/>
                    <a:gd name="connisteX67" fmla="*/ 0 w 1437640"/>
                    <a:gd name="connsiteY67" fmla="*/ 367665 h 1736090"/>
                    <a:gd name="connisteX68" fmla="*/ 104140 w 1437640"/>
                    <a:gd name="connsiteY68" fmla="*/ 445770 h 1736090"/>
                    <a:gd name="connisteX69" fmla="*/ 203835 w 1437640"/>
                    <a:gd name="connsiteY69" fmla="*/ 488950 h 1736090"/>
                    <a:gd name="connisteX70" fmla="*/ 290195 w 1437640"/>
                    <a:gd name="connsiteY70" fmla="*/ 554355 h 1736090"/>
                    <a:gd name="connisteX71" fmla="*/ 363855 w 1437640"/>
                    <a:gd name="connsiteY71" fmla="*/ 653415 h 1736090"/>
                    <a:gd name="connisteX72" fmla="*/ 389890 w 1437640"/>
                    <a:gd name="connsiteY72" fmla="*/ 740410 h 1736090"/>
                    <a:gd name="connisteX73" fmla="*/ 385445 w 1437640"/>
                    <a:gd name="connsiteY73" fmla="*/ 831215 h 1736090"/>
                    <a:gd name="connisteX74" fmla="*/ 385445 w 1437640"/>
                    <a:gd name="connsiteY74" fmla="*/ 900430 h 1736090"/>
                    <a:gd name="connisteX75" fmla="*/ 389890 w 1437640"/>
                    <a:gd name="connsiteY75" fmla="*/ 974090 h 1736090"/>
                    <a:gd name="connisteX76" fmla="*/ 368300 w 1437640"/>
                    <a:gd name="connsiteY76" fmla="*/ 1043305 h 1736090"/>
                    <a:gd name="connisteX77" fmla="*/ 372110 w 1437640"/>
                    <a:gd name="connsiteY77" fmla="*/ 1155700 h 1736090"/>
                    <a:gd name="connisteX78" fmla="*/ 342265 w 1437640"/>
                    <a:gd name="connsiteY78" fmla="*/ 1281430 h 1736090"/>
                    <a:gd name="connisteX79" fmla="*/ 324485 w 1437640"/>
                    <a:gd name="connsiteY79" fmla="*/ 1324610 h 1736090"/>
                    <a:gd name="connisteX80" fmla="*/ 316230 w 1437640"/>
                    <a:gd name="connsiteY80" fmla="*/ 1433195 h 1736090"/>
                    <a:gd name="connisteX81" fmla="*/ 290195 w 1437640"/>
                    <a:gd name="connsiteY81" fmla="*/ 1545590 h 1736090"/>
                    <a:gd name="connisteX82" fmla="*/ 290195 w 1437640"/>
                    <a:gd name="connsiteY82" fmla="*/ 1588770 h 1736090"/>
                    <a:gd name="connisteX83" fmla="*/ 247015 w 1437640"/>
                    <a:gd name="connsiteY83" fmla="*/ 1645285 h 1736090"/>
                    <a:gd name="connisteX84" fmla="*/ 147320 w 1437640"/>
                    <a:gd name="connsiteY84" fmla="*/ 1710055 h 1736090"/>
                    <a:gd name="connisteX85" fmla="*/ 56515 w 1437640"/>
                    <a:gd name="connsiteY85" fmla="*/ 1722755 h 1736090"/>
                    <a:gd name="connisteX86" fmla="*/ 86360 w 1437640"/>
                    <a:gd name="connsiteY86" fmla="*/ 1736090 h 1736090"/>
                    <a:gd name="connisteX87" fmla="*/ 138430 w 1437640"/>
                    <a:gd name="connsiteY87" fmla="*/ 1722755 h 1736090"/>
                    <a:gd name="connisteX88" fmla="*/ 229235 w 1437640"/>
                    <a:gd name="connsiteY88" fmla="*/ 1710055 h 1736090"/>
                    <a:gd name="connisteX89" fmla="*/ 333375 w 1437640"/>
                    <a:gd name="connsiteY89" fmla="*/ 1675130 h 1736090"/>
                    <a:gd name="connisteX90" fmla="*/ 389890 w 1437640"/>
                    <a:gd name="connsiteY90" fmla="*/ 1692910 h 1736090"/>
                    <a:gd name="connisteX91" fmla="*/ 415925 w 1437640"/>
                    <a:gd name="connsiteY91" fmla="*/ 1736090 h 1736090"/>
                    <a:gd name="connisteX92" fmla="*/ 485140 w 1437640"/>
                    <a:gd name="connsiteY92" fmla="*/ 1736090 h 1736090"/>
                    <a:gd name="connisteX93" fmla="*/ 480695 w 1437640"/>
                    <a:gd name="connsiteY93" fmla="*/ 1692910 h 1736090"/>
                    <a:gd name="connisteX94" fmla="*/ 502285 w 1437640"/>
                    <a:gd name="connsiteY94" fmla="*/ 1684020 h 1736090"/>
                    <a:gd name="connisteX95" fmla="*/ 567055 w 1437640"/>
                    <a:gd name="connsiteY95" fmla="*/ 1705610 h 1736090"/>
                    <a:gd name="connisteX96" fmla="*/ 657860 w 1437640"/>
                    <a:gd name="connsiteY96" fmla="*/ 1722755 h 1736090"/>
                    <a:gd name="connisteX97" fmla="*/ 731520 w 1437640"/>
                    <a:gd name="connsiteY97" fmla="*/ 1722755 h 1736090"/>
                    <a:gd name="connisteX98" fmla="*/ 731520 w 1437640"/>
                    <a:gd name="connsiteY98" fmla="*/ 1692910 h 1736090"/>
                    <a:gd name="connisteX99" fmla="*/ 714375 w 1437640"/>
                    <a:gd name="connsiteY99" fmla="*/ 1675130 h 1736090"/>
                    <a:gd name="connisteX100" fmla="*/ 740410 w 1437640"/>
                    <a:gd name="connsiteY100" fmla="*/ 1701165 h 1736090"/>
                    <a:gd name="connisteX101" fmla="*/ 852805 w 1437640"/>
                    <a:gd name="connsiteY101" fmla="*/ 1705610 h 1736090"/>
                    <a:gd name="connisteX102" fmla="*/ 974090 w 1437640"/>
                    <a:gd name="connsiteY102" fmla="*/ 1710055 h 1736090"/>
                    <a:gd name="connisteX103" fmla="*/ 926465 w 1437640"/>
                    <a:gd name="connsiteY103" fmla="*/ 1701165 h 1736090"/>
                    <a:gd name="connisteX104" fmla="*/ 887730 w 1437640"/>
                    <a:gd name="connsiteY104" fmla="*/ 1701165 h 173609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  <a:cxn ang="0">
                      <a:pos x="connisteX27" y="connsiteY27"/>
                    </a:cxn>
                    <a:cxn ang="0">
                      <a:pos x="connisteX28" y="connsiteY28"/>
                    </a:cxn>
                    <a:cxn ang="0">
                      <a:pos x="connisteX29" y="connsiteY29"/>
                    </a:cxn>
                    <a:cxn ang="0">
                      <a:pos x="connisteX30" y="connsiteY30"/>
                    </a:cxn>
                    <a:cxn ang="0">
                      <a:pos x="connisteX31" y="connsiteY31"/>
                    </a:cxn>
                    <a:cxn ang="0">
                      <a:pos x="connisteX32" y="connsiteY32"/>
                    </a:cxn>
                    <a:cxn ang="0">
                      <a:pos x="connisteX33" y="connsiteY33"/>
                    </a:cxn>
                    <a:cxn ang="0">
                      <a:pos x="connisteX34" y="connsiteY34"/>
                    </a:cxn>
                    <a:cxn ang="0">
                      <a:pos x="connisteX35" y="connsiteY35"/>
                    </a:cxn>
                    <a:cxn ang="0">
                      <a:pos x="connisteX36" y="connsiteY36"/>
                    </a:cxn>
                    <a:cxn ang="0">
                      <a:pos x="connisteX37" y="connsiteY37"/>
                    </a:cxn>
                    <a:cxn ang="0">
                      <a:pos x="connisteX38" y="connsiteY38"/>
                    </a:cxn>
                    <a:cxn ang="0">
                      <a:pos x="connisteX39" y="connsiteY39"/>
                    </a:cxn>
                    <a:cxn ang="0">
                      <a:pos x="connisteX40" y="connsiteY40"/>
                    </a:cxn>
                    <a:cxn ang="0">
                      <a:pos x="connisteX41" y="connsiteY41"/>
                    </a:cxn>
                    <a:cxn ang="0">
                      <a:pos x="connisteX42" y="connsiteY42"/>
                    </a:cxn>
                    <a:cxn ang="0">
                      <a:pos x="connisteX43" y="connsiteY43"/>
                    </a:cxn>
                    <a:cxn ang="0">
                      <a:pos x="connisteX44" y="connsiteY44"/>
                    </a:cxn>
                    <a:cxn ang="0">
                      <a:pos x="connisteX45" y="connsiteY45"/>
                    </a:cxn>
                    <a:cxn ang="0">
                      <a:pos x="connisteX46" y="connsiteY46"/>
                    </a:cxn>
                    <a:cxn ang="0">
                      <a:pos x="connisteX47" y="connsiteY47"/>
                    </a:cxn>
                    <a:cxn ang="0">
                      <a:pos x="connisteX48" y="connsiteY48"/>
                    </a:cxn>
                    <a:cxn ang="0">
                      <a:pos x="connisteX49" y="connsiteY49"/>
                    </a:cxn>
                    <a:cxn ang="0">
                      <a:pos x="connisteX50" y="connsiteY50"/>
                    </a:cxn>
                    <a:cxn ang="0">
                      <a:pos x="connisteX51" y="connsiteY51"/>
                    </a:cxn>
                    <a:cxn ang="0">
                      <a:pos x="connisteX52" y="connsiteY52"/>
                    </a:cxn>
                    <a:cxn ang="0">
                      <a:pos x="connisteX53" y="connsiteY53"/>
                    </a:cxn>
                    <a:cxn ang="0">
                      <a:pos x="connisteX54" y="connsiteY54"/>
                    </a:cxn>
                    <a:cxn ang="0">
                      <a:pos x="connisteX55" y="connsiteY55"/>
                    </a:cxn>
                    <a:cxn ang="0">
                      <a:pos x="connisteX56" y="connsiteY56"/>
                    </a:cxn>
                    <a:cxn ang="0">
                      <a:pos x="connisteX57" y="connsiteY57"/>
                    </a:cxn>
                    <a:cxn ang="0">
                      <a:pos x="connisteX58" y="connsiteY58"/>
                    </a:cxn>
                    <a:cxn ang="0">
                      <a:pos x="connisteX59" y="connsiteY59"/>
                    </a:cxn>
                    <a:cxn ang="0">
                      <a:pos x="connisteX60" y="connsiteY60"/>
                    </a:cxn>
                    <a:cxn ang="0">
                      <a:pos x="connisteX61" y="connsiteY61"/>
                    </a:cxn>
                    <a:cxn ang="0">
                      <a:pos x="connisteX62" y="connsiteY62"/>
                    </a:cxn>
                    <a:cxn ang="0">
                      <a:pos x="connisteX63" y="connsiteY63"/>
                    </a:cxn>
                    <a:cxn ang="0">
                      <a:pos x="connisteX64" y="connsiteY64"/>
                    </a:cxn>
                    <a:cxn ang="0">
                      <a:pos x="connisteX65" y="connsiteY65"/>
                    </a:cxn>
                    <a:cxn ang="0">
                      <a:pos x="connisteX66" y="connsiteY66"/>
                    </a:cxn>
                    <a:cxn ang="0">
                      <a:pos x="connisteX67" y="connsiteY67"/>
                    </a:cxn>
                    <a:cxn ang="0">
                      <a:pos x="connisteX68" y="connsiteY68"/>
                    </a:cxn>
                    <a:cxn ang="0">
                      <a:pos x="connisteX69" y="connsiteY69"/>
                    </a:cxn>
                    <a:cxn ang="0">
                      <a:pos x="connisteX70" y="connsiteY70"/>
                    </a:cxn>
                    <a:cxn ang="0">
                      <a:pos x="connisteX71" y="connsiteY71"/>
                    </a:cxn>
                    <a:cxn ang="0">
                      <a:pos x="connisteX72" y="connsiteY72"/>
                    </a:cxn>
                    <a:cxn ang="0">
                      <a:pos x="connisteX73" y="connsiteY73"/>
                    </a:cxn>
                    <a:cxn ang="0">
                      <a:pos x="connisteX74" y="connsiteY74"/>
                    </a:cxn>
                    <a:cxn ang="0">
                      <a:pos x="connisteX75" y="connsiteY75"/>
                    </a:cxn>
                    <a:cxn ang="0">
                      <a:pos x="connisteX76" y="connsiteY76"/>
                    </a:cxn>
                    <a:cxn ang="0">
                      <a:pos x="connisteX77" y="connsiteY77"/>
                    </a:cxn>
                    <a:cxn ang="0">
                      <a:pos x="connisteX78" y="connsiteY78"/>
                    </a:cxn>
                    <a:cxn ang="0">
                      <a:pos x="connisteX79" y="connsiteY79"/>
                    </a:cxn>
                    <a:cxn ang="0">
                      <a:pos x="connisteX80" y="connsiteY80"/>
                    </a:cxn>
                    <a:cxn ang="0">
                      <a:pos x="connisteX81" y="connsiteY81"/>
                    </a:cxn>
                    <a:cxn ang="0">
                      <a:pos x="connisteX82" y="connsiteY82"/>
                    </a:cxn>
                    <a:cxn ang="0">
                      <a:pos x="connisteX83" y="connsiteY83"/>
                    </a:cxn>
                    <a:cxn ang="0">
                      <a:pos x="connisteX84" y="connsiteY84"/>
                    </a:cxn>
                    <a:cxn ang="0">
                      <a:pos x="connisteX85" y="connsiteY85"/>
                    </a:cxn>
                    <a:cxn ang="0">
                      <a:pos x="connisteX86" y="connsiteY86"/>
                    </a:cxn>
                    <a:cxn ang="0">
                      <a:pos x="connisteX87" y="connsiteY87"/>
                    </a:cxn>
                    <a:cxn ang="0">
                      <a:pos x="connisteX88" y="connsiteY88"/>
                    </a:cxn>
                    <a:cxn ang="0">
                      <a:pos x="connisteX89" y="connsiteY89"/>
                    </a:cxn>
                    <a:cxn ang="0">
                      <a:pos x="connisteX90" y="connsiteY90"/>
                    </a:cxn>
                    <a:cxn ang="0">
                      <a:pos x="connisteX91" y="connsiteY91"/>
                    </a:cxn>
                    <a:cxn ang="0">
                      <a:pos x="connisteX92" y="connsiteY92"/>
                    </a:cxn>
                    <a:cxn ang="0">
                      <a:pos x="connisteX93" y="connsiteY93"/>
                    </a:cxn>
                    <a:cxn ang="0">
                      <a:pos x="connisteX94" y="connsiteY94"/>
                    </a:cxn>
                    <a:cxn ang="0">
                      <a:pos x="connisteX95" y="connsiteY95"/>
                    </a:cxn>
                    <a:cxn ang="0">
                      <a:pos x="connisteX96" y="connsiteY96"/>
                    </a:cxn>
                    <a:cxn ang="0">
                      <a:pos x="connisteX97" y="connsiteY97"/>
                    </a:cxn>
                    <a:cxn ang="0">
                      <a:pos x="connisteX98" y="connsiteY98"/>
                    </a:cxn>
                    <a:cxn ang="0">
                      <a:pos x="connisteX99" y="connsiteY99"/>
                    </a:cxn>
                    <a:cxn ang="0">
                      <a:pos x="connisteX100" y="connsiteY100"/>
                    </a:cxn>
                    <a:cxn ang="0">
                      <a:pos x="connisteX101" y="connsiteY101"/>
                    </a:cxn>
                    <a:cxn ang="0">
                      <a:pos x="connisteX102" y="connsiteY102"/>
                    </a:cxn>
                    <a:cxn ang="0">
                      <a:pos x="connisteX103" y="connsiteY103"/>
                    </a:cxn>
                    <a:cxn ang="0">
                      <a:pos x="connisteX104" y="connsiteY104"/>
                    </a:cxn>
                  </a:cxnLst>
                  <a:rect l="l" t="t" r="r" b="b"/>
                  <a:pathLst>
                    <a:path w="1437640" h="1736090">
                      <a:moveTo>
                        <a:pt x="887730" y="1701165"/>
                      </a:moveTo>
                      <a:lnTo>
                        <a:pt x="800735" y="1636395"/>
                      </a:lnTo>
                      <a:lnTo>
                        <a:pt x="757555" y="1528445"/>
                      </a:lnTo>
                      <a:lnTo>
                        <a:pt x="723265" y="1281430"/>
                      </a:lnTo>
                      <a:lnTo>
                        <a:pt x="714375" y="1112520"/>
                      </a:lnTo>
                      <a:lnTo>
                        <a:pt x="714375" y="1078230"/>
                      </a:lnTo>
                      <a:lnTo>
                        <a:pt x="753110" y="1017270"/>
                      </a:lnTo>
                      <a:lnTo>
                        <a:pt x="861695" y="948055"/>
                      </a:lnTo>
                      <a:lnTo>
                        <a:pt x="900430" y="943610"/>
                      </a:lnTo>
                      <a:lnTo>
                        <a:pt x="1061085" y="974090"/>
                      </a:lnTo>
                      <a:lnTo>
                        <a:pt x="1035050" y="960755"/>
                      </a:lnTo>
                      <a:lnTo>
                        <a:pt x="969645" y="917575"/>
                      </a:lnTo>
                      <a:lnTo>
                        <a:pt x="943610" y="887730"/>
                      </a:lnTo>
                      <a:lnTo>
                        <a:pt x="961390" y="865505"/>
                      </a:lnTo>
                      <a:lnTo>
                        <a:pt x="1047750" y="800735"/>
                      </a:lnTo>
                      <a:lnTo>
                        <a:pt x="1078230" y="762000"/>
                      </a:lnTo>
                      <a:lnTo>
                        <a:pt x="1138555" y="731520"/>
                      </a:lnTo>
                      <a:lnTo>
                        <a:pt x="1329055" y="584200"/>
                      </a:lnTo>
                      <a:lnTo>
                        <a:pt x="1437640" y="480695"/>
                      </a:lnTo>
                      <a:lnTo>
                        <a:pt x="1419860" y="476250"/>
                      </a:lnTo>
                      <a:lnTo>
                        <a:pt x="1407160" y="476250"/>
                      </a:lnTo>
                      <a:lnTo>
                        <a:pt x="1316355" y="567055"/>
                      </a:lnTo>
                      <a:lnTo>
                        <a:pt x="1203960" y="645160"/>
                      </a:lnTo>
                      <a:lnTo>
                        <a:pt x="1143000" y="657860"/>
                      </a:lnTo>
                      <a:lnTo>
                        <a:pt x="1116965" y="662305"/>
                      </a:lnTo>
                      <a:lnTo>
                        <a:pt x="1116965" y="601980"/>
                      </a:lnTo>
                      <a:lnTo>
                        <a:pt x="1138555" y="493395"/>
                      </a:lnTo>
                      <a:lnTo>
                        <a:pt x="1073785" y="519430"/>
                      </a:lnTo>
                      <a:lnTo>
                        <a:pt x="1073785" y="593090"/>
                      </a:lnTo>
                      <a:lnTo>
                        <a:pt x="1073785" y="631825"/>
                      </a:lnTo>
                      <a:lnTo>
                        <a:pt x="1013460" y="714375"/>
                      </a:lnTo>
                      <a:lnTo>
                        <a:pt x="904875" y="792480"/>
                      </a:lnTo>
                      <a:lnTo>
                        <a:pt x="770890" y="852805"/>
                      </a:lnTo>
                      <a:lnTo>
                        <a:pt x="705485" y="865505"/>
                      </a:lnTo>
                      <a:lnTo>
                        <a:pt x="671195" y="840105"/>
                      </a:lnTo>
                      <a:lnTo>
                        <a:pt x="671195" y="800735"/>
                      </a:lnTo>
                      <a:lnTo>
                        <a:pt x="654050" y="666750"/>
                      </a:lnTo>
                      <a:lnTo>
                        <a:pt x="636270" y="575945"/>
                      </a:lnTo>
                      <a:lnTo>
                        <a:pt x="614680" y="393700"/>
                      </a:lnTo>
                      <a:lnTo>
                        <a:pt x="614680" y="268605"/>
                      </a:lnTo>
                      <a:lnTo>
                        <a:pt x="645160" y="164465"/>
                      </a:lnTo>
                      <a:lnTo>
                        <a:pt x="705485" y="73660"/>
                      </a:lnTo>
                      <a:lnTo>
                        <a:pt x="766445" y="47625"/>
                      </a:lnTo>
                      <a:lnTo>
                        <a:pt x="870585" y="60325"/>
                      </a:lnTo>
                      <a:lnTo>
                        <a:pt x="922020" y="81915"/>
                      </a:lnTo>
                      <a:lnTo>
                        <a:pt x="926465" y="69215"/>
                      </a:lnTo>
                      <a:lnTo>
                        <a:pt x="870585" y="55880"/>
                      </a:lnTo>
                      <a:lnTo>
                        <a:pt x="831215" y="21590"/>
                      </a:lnTo>
                      <a:lnTo>
                        <a:pt x="766445" y="0"/>
                      </a:lnTo>
                      <a:lnTo>
                        <a:pt x="718820" y="12700"/>
                      </a:lnTo>
                      <a:lnTo>
                        <a:pt x="558800" y="86360"/>
                      </a:lnTo>
                      <a:lnTo>
                        <a:pt x="493395" y="81915"/>
                      </a:lnTo>
                      <a:lnTo>
                        <a:pt x="467360" y="207645"/>
                      </a:lnTo>
                      <a:lnTo>
                        <a:pt x="467360" y="320040"/>
                      </a:lnTo>
                      <a:lnTo>
                        <a:pt x="471805" y="419735"/>
                      </a:lnTo>
                      <a:lnTo>
                        <a:pt x="424180" y="493395"/>
                      </a:lnTo>
                      <a:lnTo>
                        <a:pt x="415925" y="523875"/>
                      </a:lnTo>
                      <a:lnTo>
                        <a:pt x="342265" y="506730"/>
                      </a:lnTo>
                      <a:lnTo>
                        <a:pt x="242570" y="445770"/>
                      </a:lnTo>
                      <a:lnTo>
                        <a:pt x="207645" y="385445"/>
                      </a:lnTo>
                      <a:lnTo>
                        <a:pt x="190500" y="324485"/>
                      </a:lnTo>
                      <a:lnTo>
                        <a:pt x="168910" y="324485"/>
                      </a:lnTo>
                      <a:lnTo>
                        <a:pt x="168910" y="376555"/>
                      </a:lnTo>
                      <a:lnTo>
                        <a:pt x="164465" y="407035"/>
                      </a:lnTo>
                      <a:lnTo>
                        <a:pt x="138430" y="411480"/>
                      </a:lnTo>
                      <a:lnTo>
                        <a:pt x="69215" y="381000"/>
                      </a:lnTo>
                      <a:lnTo>
                        <a:pt x="0" y="346075"/>
                      </a:lnTo>
                      <a:lnTo>
                        <a:pt x="0" y="367665"/>
                      </a:lnTo>
                      <a:lnTo>
                        <a:pt x="104140" y="445770"/>
                      </a:lnTo>
                      <a:lnTo>
                        <a:pt x="203835" y="488950"/>
                      </a:lnTo>
                      <a:lnTo>
                        <a:pt x="290195" y="554355"/>
                      </a:lnTo>
                      <a:lnTo>
                        <a:pt x="363855" y="653415"/>
                      </a:lnTo>
                      <a:lnTo>
                        <a:pt x="389890" y="740410"/>
                      </a:lnTo>
                      <a:lnTo>
                        <a:pt x="385445" y="831215"/>
                      </a:lnTo>
                      <a:lnTo>
                        <a:pt x="385445" y="900430"/>
                      </a:lnTo>
                      <a:lnTo>
                        <a:pt x="389890" y="974090"/>
                      </a:lnTo>
                      <a:lnTo>
                        <a:pt x="368300" y="1043305"/>
                      </a:lnTo>
                      <a:lnTo>
                        <a:pt x="372110" y="1155700"/>
                      </a:lnTo>
                      <a:lnTo>
                        <a:pt x="342265" y="1281430"/>
                      </a:lnTo>
                      <a:lnTo>
                        <a:pt x="324485" y="1324610"/>
                      </a:lnTo>
                      <a:lnTo>
                        <a:pt x="316230" y="1433195"/>
                      </a:lnTo>
                      <a:lnTo>
                        <a:pt x="290195" y="1545590"/>
                      </a:lnTo>
                      <a:lnTo>
                        <a:pt x="290195" y="1588770"/>
                      </a:lnTo>
                      <a:lnTo>
                        <a:pt x="247015" y="1645285"/>
                      </a:lnTo>
                      <a:lnTo>
                        <a:pt x="147320" y="1710055"/>
                      </a:lnTo>
                      <a:lnTo>
                        <a:pt x="56515" y="1722755"/>
                      </a:lnTo>
                      <a:lnTo>
                        <a:pt x="86360" y="1736090"/>
                      </a:lnTo>
                      <a:lnTo>
                        <a:pt x="138430" y="1722755"/>
                      </a:lnTo>
                      <a:lnTo>
                        <a:pt x="229235" y="1710055"/>
                      </a:lnTo>
                      <a:lnTo>
                        <a:pt x="333375" y="1675130"/>
                      </a:lnTo>
                      <a:lnTo>
                        <a:pt x="389890" y="1692910"/>
                      </a:lnTo>
                      <a:lnTo>
                        <a:pt x="415925" y="1736090"/>
                      </a:lnTo>
                      <a:lnTo>
                        <a:pt x="485140" y="1736090"/>
                      </a:lnTo>
                      <a:lnTo>
                        <a:pt x="480695" y="1692910"/>
                      </a:lnTo>
                      <a:lnTo>
                        <a:pt x="502285" y="1684020"/>
                      </a:lnTo>
                      <a:lnTo>
                        <a:pt x="567055" y="1705610"/>
                      </a:lnTo>
                      <a:lnTo>
                        <a:pt x="657860" y="1722755"/>
                      </a:lnTo>
                      <a:lnTo>
                        <a:pt x="731520" y="1722755"/>
                      </a:lnTo>
                      <a:lnTo>
                        <a:pt x="731520" y="1692910"/>
                      </a:lnTo>
                      <a:lnTo>
                        <a:pt x="714375" y="1675130"/>
                      </a:lnTo>
                      <a:lnTo>
                        <a:pt x="740410" y="1701165"/>
                      </a:lnTo>
                      <a:lnTo>
                        <a:pt x="852805" y="1705610"/>
                      </a:lnTo>
                      <a:lnTo>
                        <a:pt x="974090" y="1710055"/>
                      </a:lnTo>
                      <a:lnTo>
                        <a:pt x="926465" y="1701165"/>
                      </a:lnTo>
                      <a:lnTo>
                        <a:pt x="887730" y="1701165"/>
                      </a:lnTo>
                      <a:close/>
                    </a:path>
                  </a:pathLst>
                </a:custGeom>
                <a:solidFill>
                  <a:srgbClr val="463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10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5797" y="9473"/>
                  <a:ext cx="518" cy="1929"/>
                </a:xfrm>
                <a:custGeom>
                  <a:avLst/>
                  <a:gdLst>
                    <a:gd name="connisteX0" fmla="*/ 328930 w 328930"/>
                    <a:gd name="connsiteY0" fmla="*/ 1177290 h 1224915"/>
                    <a:gd name="connisteX1" fmla="*/ 225425 w 328930"/>
                    <a:gd name="connsiteY1" fmla="*/ 1064895 h 1224915"/>
                    <a:gd name="connisteX2" fmla="*/ 177800 w 328930"/>
                    <a:gd name="connsiteY2" fmla="*/ 939165 h 1224915"/>
                    <a:gd name="connisteX3" fmla="*/ 138430 w 328930"/>
                    <a:gd name="connsiteY3" fmla="*/ 779145 h 1224915"/>
                    <a:gd name="connisteX4" fmla="*/ 182245 w 328930"/>
                    <a:gd name="connsiteY4" fmla="*/ 471805 h 1224915"/>
                    <a:gd name="connisteX5" fmla="*/ 277495 w 328930"/>
                    <a:gd name="connsiteY5" fmla="*/ 424180 h 1224915"/>
                    <a:gd name="connisteX6" fmla="*/ 229870 w 328930"/>
                    <a:gd name="connsiteY6" fmla="*/ 385445 h 1224915"/>
                    <a:gd name="connisteX7" fmla="*/ 164465 w 328930"/>
                    <a:gd name="connsiteY7" fmla="*/ 281305 h 1224915"/>
                    <a:gd name="connisteX8" fmla="*/ 160655 w 328930"/>
                    <a:gd name="connsiteY8" fmla="*/ 95250 h 1224915"/>
                    <a:gd name="connisteX9" fmla="*/ 156210 w 328930"/>
                    <a:gd name="connsiteY9" fmla="*/ 0 h 1224915"/>
                    <a:gd name="connisteX10" fmla="*/ 130175 w 328930"/>
                    <a:gd name="connsiteY10" fmla="*/ 73660 h 1224915"/>
                    <a:gd name="connisteX11" fmla="*/ 86995 w 328930"/>
                    <a:gd name="connsiteY11" fmla="*/ 104140 h 1224915"/>
                    <a:gd name="connisteX12" fmla="*/ 0 w 328930"/>
                    <a:gd name="connsiteY12" fmla="*/ 81915 h 1224915"/>
                    <a:gd name="connisteX13" fmla="*/ 69215 w 328930"/>
                    <a:gd name="connsiteY13" fmla="*/ 133985 h 1224915"/>
                    <a:gd name="connisteX14" fmla="*/ 104140 w 328930"/>
                    <a:gd name="connsiteY14" fmla="*/ 181610 h 1224915"/>
                    <a:gd name="connisteX15" fmla="*/ 108585 w 328930"/>
                    <a:gd name="connsiteY15" fmla="*/ 393700 h 1224915"/>
                    <a:gd name="connisteX16" fmla="*/ 73660 w 328930"/>
                    <a:gd name="connsiteY16" fmla="*/ 623570 h 1224915"/>
                    <a:gd name="connisteX17" fmla="*/ 82550 w 328930"/>
                    <a:gd name="connsiteY17" fmla="*/ 814070 h 1224915"/>
                    <a:gd name="connisteX18" fmla="*/ 78105 w 328930"/>
                    <a:gd name="connsiteY18" fmla="*/ 974090 h 1224915"/>
                    <a:gd name="connisteX19" fmla="*/ 60960 w 328930"/>
                    <a:gd name="connsiteY19" fmla="*/ 1108075 h 1224915"/>
                    <a:gd name="connisteX20" fmla="*/ 13335 w 328930"/>
                    <a:gd name="connsiteY20" fmla="*/ 1186180 h 1224915"/>
                    <a:gd name="connisteX21" fmla="*/ 26035 w 328930"/>
                    <a:gd name="connsiteY21" fmla="*/ 1224915 h 1224915"/>
                    <a:gd name="connisteX22" fmla="*/ 95250 w 328930"/>
                    <a:gd name="connsiteY22" fmla="*/ 1224915 h 1224915"/>
                    <a:gd name="connisteX23" fmla="*/ 86995 w 328930"/>
                    <a:gd name="connsiteY23" fmla="*/ 1190625 h 1224915"/>
                    <a:gd name="connisteX24" fmla="*/ 113030 w 328930"/>
                    <a:gd name="connsiteY24" fmla="*/ 1169035 h 1224915"/>
                    <a:gd name="connisteX25" fmla="*/ 168910 w 328930"/>
                    <a:gd name="connsiteY25" fmla="*/ 1164590 h 1224915"/>
                    <a:gd name="connisteX26" fmla="*/ 328930 w 328930"/>
                    <a:gd name="connsiteY26" fmla="*/ 1177290 h 122491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</a:cxnLst>
                  <a:rect l="l" t="t" r="r" b="b"/>
                  <a:pathLst>
                    <a:path w="328930" h="1224915">
                      <a:moveTo>
                        <a:pt x="328930" y="1177290"/>
                      </a:moveTo>
                      <a:lnTo>
                        <a:pt x="225425" y="1064895"/>
                      </a:lnTo>
                      <a:lnTo>
                        <a:pt x="177800" y="939165"/>
                      </a:lnTo>
                      <a:lnTo>
                        <a:pt x="138430" y="779145"/>
                      </a:lnTo>
                      <a:lnTo>
                        <a:pt x="182245" y="471805"/>
                      </a:lnTo>
                      <a:lnTo>
                        <a:pt x="277495" y="424180"/>
                      </a:lnTo>
                      <a:lnTo>
                        <a:pt x="229870" y="385445"/>
                      </a:lnTo>
                      <a:lnTo>
                        <a:pt x="164465" y="281305"/>
                      </a:lnTo>
                      <a:lnTo>
                        <a:pt x="160655" y="95250"/>
                      </a:lnTo>
                      <a:lnTo>
                        <a:pt x="156210" y="0"/>
                      </a:lnTo>
                      <a:lnTo>
                        <a:pt x="130175" y="73660"/>
                      </a:lnTo>
                      <a:lnTo>
                        <a:pt x="86995" y="104140"/>
                      </a:lnTo>
                      <a:lnTo>
                        <a:pt x="0" y="81915"/>
                      </a:lnTo>
                      <a:lnTo>
                        <a:pt x="69215" y="133985"/>
                      </a:lnTo>
                      <a:lnTo>
                        <a:pt x="104140" y="181610"/>
                      </a:lnTo>
                      <a:lnTo>
                        <a:pt x="108585" y="393700"/>
                      </a:lnTo>
                      <a:lnTo>
                        <a:pt x="73660" y="623570"/>
                      </a:lnTo>
                      <a:lnTo>
                        <a:pt x="82550" y="814070"/>
                      </a:lnTo>
                      <a:lnTo>
                        <a:pt x="78105" y="974090"/>
                      </a:lnTo>
                      <a:lnTo>
                        <a:pt x="60960" y="1108075"/>
                      </a:lnTo>
                      <a:lnTo>
                        <a:pt x="13335" y="1186180"/>
                      </a:lnTo>
                      <a:lnTo>
                        <a:pt x="26035" y="1224915"/>
                      </a:lnTo>
                      <a:lnTo>
                        <a:pt x="95250" y="1224915"/>
                      </a:lnTo>
                      <a:lnTo>
                        <a:pt x="86995" y="1190625"/>
                      </a:lnTo>
                      <a:lnTo>
                        <a:pt x="113030" y="1169035"/>
                      </a:lnTo>
                      <a:lnTo>
                        <a:pt x="168910" y="1164590"/>
                      </a:lnTo>
                      <a:lnTo>
                        <a:pt x="328930" y="1177290"/>
                      </a:lnTo>
                      <a:close/>
                    </a:path>
                  </a:pathLst>
                </a:custGeom>
                <a:solidFill>
                  <a:srgbClr val="5935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10"/>
                </a:p>
              </p:txBody>
            </p:sp>
          </p:grpSp>
          <p:sp>
            <p:nvSpPr>
              <p:cNvPr id="74" name="Freeform 73"/>
              <p:cNvSpPr/>
              <p:nvPr/>
            </p:nvSpPr>
            <p:spPr>
              <a:xfrm>
                <a:off x="11919" y="9804"/>
                <a:ext cx="1193" cy="429"/>
              </a:xfrm>
              <a:custGeom>
                <a:avLst/>
                <a:gdLst>
                  <a:gd name="connisteX0" fmla="*/ 0 w 757555"/>
                  <a:gd name="connsiteY0" fmla="*/ 172720 h 272415"/>
                  <a:gd name="connisteX1" fmla="*/ 8255 w 757555"/>
                  <a:gd name="connsiteY1" fmla="*/ 147320 h 272415"/>
                  <a:gd name="connisteX2" fmla="*/ 60325 w 757555"/>
                  <a:gd name="connsiteY2" fmla="*/ 133985 h 272415"/>
                  <a:gd name="connisteX3" fmla="*/ 90805 w 757555"/>
                  <a:gd name="connsiteY3" fmla="*/ 112395 h 272415"/>
                  <a:gd name="connisteX4" fmla="*/ 155575 w 757555"/>
                  <a:gd name="connsiteY4" fmla="*/ 73660 h 272415"/>
                  <a:gd name="connisteX5" fmla="*/ 198755 w 757555"/>
                  <a:gd name="connsiteY5" fmla="*/ 90805 h 272415"/>
                  <a:gd name="connisteX6" fmla="*/ 255270 w 757555"/>
                  <a:gd name="connsiteY6" fmla="*/ 90805 h 272415"/>
                  <a:gd name="connisteX7" fmla="*/ 324485 w 757555"/>
                  <a:gd name="connsiteY7" fmla="*/ 60325 h 272415"/>
                  <a:gd name="connisteX8" fmla="*/ 398145 w 757555"/>
                  <a:gd name="connsiteY8" fmla="*/ 60325 h 272415"/>
                  <a:gd name="connisteX9" fmla="*/ 454660 w 757555"/>
                  <a:gd name="connsiteY9" fmla="*/ 55880 h 272415"/>
                  <a:gd name="connisteX10" fmla="*/ 467360 w 757555"/>
                  <a:gd name="connsiteY10" fmla="*/ 26035 h 272415"/>
                  <a:gd name="connisteX11" fmla="*/ 497840 w 757555"/>
                  <a:gd name="connsiteY11" fmla="*/ 0 h 272415"/>
                  <a:gd name="connisteX12" fmla="*/ 523875 w 757555"/>
                  <a:gd name="connsiteY12" fmla="*/ 34290 h 272415"/>
                  <a:gd name="connisteX13" fmla="*/ 571500 w 757555"/>
                  <a:gd name="connsiteY13" fmla="*/ 34290 h 272415"/>
                  <a:gd name="connisteX14" fmla="*/ 579755 w 757555"/>
                  <a:gd name="connsiteY14" fmla="*/ 12700 h 272415"/>
                  <a:gd name="connisteX15" fmla="*/ 648970 w 757555"/>
                  <a:gd name="connsiteY15" fmla="*/ 8255 h 272415"/>
                  <a:gd name="connisteX16" fmla="*/ 662305 w 757555"/>
                  <a:gd name="connsiteY16" fmla="*/ 21590 h 272415"/>
                  <a:gd name="connisteX17" fmla="*/ 670560 w 757555"/>
                  <a:gd name="connsiteY17" fmla="*/ 69215 h 272415"/>
                  <a:gd name="connisteX18" fmla="*/ 692785 w 757555"/>
                  <a:gd name="connsiteY18" fmla="*/ 99695 h 272415"/>
                  <a:gd name="connisteX19" fmla="*/ 722630 w 757555"/>
                  <a:gd name="connsiteY19" fmla="*/ 112395 h 272415"/>
                  <a:gd name="connisteX20" fmla="*/ 740410 w 757555"/>
                  <a:gd name="connsiteY20" fmla="*/ 121285 h 272415"/>
                  <a:gd name="connisteX21" fmla="*/ 753110 w 757555"/>
                  <a:gd name="connsiteY21" fmla="*/ 177165 h 272415"/>
                  <a:gd name="connisteX22" fmla="*/ 757555 w 757555"/>
                  <a:gd name="connsiteY22" fmla="*/ 207645 h 272415"/>
                  <a:gd name="connisteX23" fmla="*/ 705485 w 757555"/>
                  <a:gd name="connsiteY23" fmla="*/ 233680 h 272415"/>
                  <a:gd name="connisteX24" fmla="*/ 688340 w 757555"/>
                  <a:gd name="connsiteY24" fmla="*/ 207645 h 272415"/>
                  <a:gd name="connisteX25" fmla="*/ 645160 w 757555"/>
                  <a:gd name="connsiteY25" fmla="*/ 194945 h 272415"/>
                  <a:gd name="connisteX26" fmla="*/ 614680 w 757555"/>
                  <a:gd name="connsiteY26" fmla="*/ 194945 h 272415"/>
                  <a:gd name="connisteX27" fmla="*/ 588645 w 757555"/>
                  <a:gd name="connsiteY27" fmla="*/ 212090 h 272415"/>
                  <a:gd name="connisteX28" fmla="*/ 493395 w 757555"/>
                  <a:gd name="connsiteY28" fmla="*/ 224790 h 272415"/>
                  <a:gd name="connisteX29" fmla="*/ 415290 w 757555"/>
                  <a:gd name="connsiteY29" fmla="*/ 220345 h 272415"/>
                  <a:gd name="connisteX30" fmla="*/ 359410 w 757555"/>
                  <a:gd name="connsiteY30" fmla="*/ 212090 h 272415"/>
                  <a:gd name="connisteX31" fmla="*/ 315595 w 757555"/>
                  <a:gd name="connsiteY31" fmla="*/ 220345 h 272415"/>
                  <a:gd name="connisteX32" fmla="*/ 172720 w 757555"/>
                  <a:gd name="connsiteY32" fmla="*/ 272415 h 272415"/>
                  <a:gd name="connisteX33" fmla="*/ 99060 w 757555"/>
                  <a:gd name="connsiteY33" fmla="*/ 267970 h 272415"/>
                  <a:gd name="connisteX34" fmla="*/ 64770 w 757555"/>
                  <a:gd name="connsiteY34" fmla="*/ 224790 h 272415"/>
                  <a:gd name="connisteX35" fmla="*/ 0 w 757555"/>
                  <a:gd name="connsiteY35" fmla="*/ 172720 h 2724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</a:cxnLst>
                <a:rect l="l" t="t" r="r" b="b"/>
                <a:pathLst>
                  <a:path w="757555" h="272415">
                    <a:moveTo>
                      <a:pt x="0" y="172720"/>
                    </a:moveTo>
                    <a:lnTo>
                      <a:pt x="8255" y="147320"/>
                    </a:lnTo>
                    <a:lnTo>
                      <a:pt x="60325" y="133985"/>
                    </a:lnTo>
                    <a:lnTo>
                      <a:pt x="90805" y="112395"/>
                    </a:lnTo>
                    <a:lnTo>
                      <a:pt x="155575" y="73660"/>
                    </a:lnTo>
                    <a:lnTo>
                      <a:pt x="198755" y="90805"/>
                    </a:lnTo>
                    <a:lnTo>
                      <a:pt x="255270" y="90805"/>
                    </a:lnTo>
                    <a:lnTo>
                      <a:pt x="324485" y="60325"/>
                    </a:lnTo>
                    <a:lnTo>
                      <a:pt x="398145" y="60325"/>
                    </a:lnTo>
                    <a:lnTo>
                      <a:pt x="454660" y="55880"/>
                    </a:lnTo>
                    <a:lnTo>
                      <a:pt x="467360" y="26035"/>
                    </a:lnTo>
                    <a:lnTo>
                      <a:pt x="497840" y="0"/>
                    </a:lnTo>
                    <a:lnTo>
                      <a:pt x="523875" y="34290"/>
                    </a:lnTo>
                    <a:lnTo>
                      <a:pt x="571500" y="34290"/>
                    </a:lnTo>
                    <a:lnTo>
                      <a:pt x="579755" y="12700"/>
                    </a:lnTo>
                    <a:lnTo>
                      <a:pt x="648970" y="8255"/>
                    </a:lnTo>
                    <a:lnTo>
                      <a:pt x="662305" y="21590"/>
                    </a:lnTo>
                    <a:lnTo>
                      <a:pt x="670560" y="69215"/>
                    </a:lnTo>
                    <a:lnTo>
                      <a:pt x="692785" y="99695"/>
                    </a:lnTo>
                    <a:lnTo>
                      <a:pt x="722630" y="112395"/>
                    </a:lnTo>
                    <a:lnTo>
                      <a:pt x="740410" y="121285"/>
                    </a:lnTo>
                    <a:lnTo>
                      <a:pt x="753110" y="177165"/>
                    </a:lnTo>
                    <a:lnTo>
                      <a:pt x="757555" y="207645"/>
                    </a:lnTo>
                    <a:lnTo>
                      <a:pt x="705485" y="233680"/>
                    </a:lnTo>
                    <a:lnTo>
                      <a:pt x="688340" y="207645"/>
                    </a:lnTo>
                    <a:lnTo>
                      <a:pt x="645160" y="194945"/>
                    </a:lnTo>
                    <a:lnTo>
                      <a:pt x="614680" y="194945"/>
                    </a:lnTo>
                    <a:lnTo>
                      <a:pt x="588645" y="212090"/>
                    </a:lnTo>
                    <a:lnTo>
                      <a:pt x="493395" y="224790"/>
                    </a:lnTo>
                    <a:lnTo>
                      <a:pt x="415290" y="220345"/>
                    </a:lnTo>
                    <a:lnTo>
                      <a:pt x="359410" y="212090"/>
                    </a:lnTo>
                    <a:lnTo>
                      <a:pt x="315595" y="220345"/>
                    </a:lnTo>
                    <a:lnTo>
                      <a:pt x="172720" y="272415"/>
                    </a:lnTo>
                    <a:lnTo>
                      <a:pt x="99060" y="267970"/>
                    </a:lnTo>
                    <a:lnTo>
                      <a:pt x="64770" y="224790"/>
                    </a:lnTo>
                    <a:lnTo>
                      <a:pt x="0" y="172720"/>
                    </a:lnTo>
                    <a:close/>
                  </a:path>
                </a:pathLst>
              </a:custGeom>
              <a:solidFill>
                <a:srgbClr val="1B6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11756" y="10004"/>
                <a:ext cx="750" cy="504"/>
              </a:xfrm>
              <a:custGeom>
                <a:avLst/>
                <a:gdLst>
                  <a:gd name="connisteX0" fmla="*/ 21590 w 476250"/>
                  <a:gd name="connsiteY0" fmla="*/ 38735 h 320040"/>
                  <a:gd name="connisteX1" fmla="*/ 29845 w 476250"/>
                  <a:gd name="connsiteY1" fmla="*/ 60325 h 320040"/>
                  <a:gd name="connisteX2" fmla="*/ 34290 w 476250"/>
                  <a:gd name="connsiteY2" fmla="*/ 104140 h 320040"/>
                  <a:gd name="connisteX3" fmla="*/ 4445 w 476250"/>
                  <a:gd name="connsiteY3" fmla="*/ 121285 h 320040"/>
                  <a:gd name="connisteX4" fmla="*/ 0 w 476250"/>
                  <a:gd name="connsiteY4" fmla="*/ 147320 h 320040"/>
                  <a:gd name="connisteX5" fmla="*/ 8255 w 476250"/>
                  <a:gd name="connsiteY5" fmla="*/ 190500 h 320040"/>
                  <a:gd name="connisteX6" fmla="*/ 29845 w 476250"/>
                  <a:gd name="connsiteY6" fmla="*/ 224790 h 320040"/>
                  <a:gd name="connisteX7" fmla="*/ 77470 w 476250"/>
                  <a:gd name="connsiteY7" fmla="*/ 233680 h 320040"/>
                  <a:gd name="connisteX8" fmla="*/ 125095 w 476250"/>
                  <a:gd name="connsiteY8" fmla="*/ 233680 h 320040"/>
                  <a:gd name="connisteX9" fmla="*/ 147320 w 476250"/>
                  <a:gd name="connsiteY9" fmla="*/ 272415 h 320040"/>
                  <a:gd name="connisteX10" fmla="*/ 181610 w 476250"/>
                  <a:gd name="connsiteY10" fmla="*/ 307340 h 320040"/>
                  <a:gd name="connisteX11" fmla="*/ 203200 w 476250"/>
                  <a:gd name="connsiteY11" fmla="*/ 320040 h 320040"/>
                  <a:gd name="connisteX12" fmla="*/ 216535 w 476250"/>
                  <a:gd name="connsiteY12" fmla="*/ 276860 h 320040"/>
                  <a:gd name="connisteX13" fmla="*/ 229235 w 476250"/>
                  <a:gd name="connsiteY13" fmla="*/ 255270 h 320040"/>
                  <a:gd name="connisteX14" fmla="*/ 285750 w 476250"/>
                  <a:gd name="connsiteY14" fmla="*/ 247015 h 320040"/>
                  <a:gd name="connisteX15" fmla="*/ 320040 w 476250"/>
                  <a:gd name="connsiteY15" fmla="*/ 268605 h 320040"/>
                  <a:gd name="connisteX16" fmla="*/ 363220 w 476250"/>
                  <a:gd name="connsiteY16" fmla="*/ 272415 h 320040"/>
                  <a:gd name="connisteX17" fmla="*/ 385445 w 476250"/>
                  <a:gd name="connsiteY17" fmla="*/ 242570 h 320040"/>
                  <a:gd name="connisteX18" fmla="*/ 419735 w 476250"/>
                  <a:gd name="connsiteY18" fmla="*/ 194945 h 320040"/>
                  <a:gd name="connisteX19" fmla="*/ 454660 w 476250"/>
                  <a:gd name="connsiteY19" fmla="*/ 186055 h 320040"/>
                  <a:gd name="connisteX20" fmla="*/ 476250 w 476250"/>
                  <a:gd name="connsiteY20" fmla="*/ 186055 h 320040"/>
                  <a:gd name="connisteX21" fmla="*/ 454660 w 476250"/>
                  <a:gd name="connsiteY21" fmla="*/ 116840 h 320040"/>
                  <a:gd name="connisteX22" fmla="*/ 433070 w 476250"/>
                  <a:gd name="connsiteY22" fmla="*/ 112395 h 320040"/>
                  <a:gd name="connisteX23" fmla="*/ 393700 w 476250"/>
                  <a:gd name="connsiteY23" fmla="*/ 95250 h 320040"/>
                  <a:gd name="connisteX24" fmla="*/ 398145 w 476250"/>
                  <a:gd name="connsiteY24" fmla="*/ 60325 h 320040"/>
                  <a:gd name="connisteX25" fmla="*/ 398145 w 476250"/>
                  <a:gd name="connsiteY25" fmla="*/ 47625 h 320040"/>
                  <a:gd name="connisteX26" fmla="*/ 363220 w 476250"/>
                  <a:gd name="connsiteY26" fmla="*/ 12700 h 320040"/>
                  <a:gd name="connisteX27" fmla="*/ 350520 w 476250"/>
                  <a:gd name="connsiteY27" fmla="*/ 34290 h 320040"/>
                  <a:gd name="connisteX28" fmla="*/ 333375 w 476250"/>
                  <a:gd name="connsiteY28" fmla="*/ 60325 h 320040"/>
                  <a:gd name="connisteX29" fmla="*/ 307340 w 476250"/>
                  <a:gd name="connsiteY29" fmla="*/ 69215 h 320040"/>
                  <a:gd name="connisteX30" fmla="*/ 267970 w 476250"/>
                  <a:gd name="connsiteY30" fmla="*/ 34290 h 320040"/>
                  <a:gd name="connisteX31" fmla="*/ 220345 w 476250"/>
                  <a:gd name="connsiteY31" fmla="*/ 0 h 320040"/>
                  <a:gd name="connisteX32" fmla="*/ 177165 w 476250"/>
                  <a:gd name="connsiteY32" fmla="*/ 21590 h 320040"/>
                  <a:gd name="connisteX33" fmla="*/ 129540 w 476250"/>
                  <a:gd name="connsiteY33" fmla="*/ 43180 h 320040"/>
                  <a:gd name="connisteX34" fmla="*/ 116840 w 476250"/>
                  <a:gd name="connsiteY34" fmla="*/ 56515 h 320040"/>
                  <a:gd name="connisteX35" fmla="*/ 77470 w 476250"/>
                  <a:gd name="connsiteY35" fmla="*/ 21590 h 320040"/>
                  <a:gd name="connisteX36" fmla="*/ 21590 w 476250"/>
                  <a:gd name="connsiteY36" fmla="*/ 38735 h 3200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</a:cxnLst>
                <a:rect l="l" t="t" r="r" b="b"/>
                <a:pathLst>
                  <a:path w="476250" h="320040">
                    <a:moveTo>
                      <a:pt x="21590" y="38735"/>
                    </a:moveTo>
                    <a:lnTo>
                      <a:pt x="29845" y="60325"/>
                    </a:lnTo>
                    <a:lnTo>
                      <a:pt x="34290" y="104140"/>
                    </a:lnTo>
                    <a:lnTo>
                      <a:pt x="4445" y="121285"/>
                    </a:lnTo>
                    <a:lnTo>
                      <a:pt x="0" y="147320"/>
                    </a:lnTo>
                    <a:lnTo>
                      <a:pt x="8255" y="190500"/>
                    </a:lnTo>
                    <a:lnTo>
                      <a:pt x="29845" y="224790"/>
                    </a:lnTo>
                    <a:lnTo>
                      <a:pt x="77470" y="233680"/>
                    </a:lnTo>
                    <a:lnTo>
                      <a:pt x="125095" y="233680"/>
                    </a:lnTo>
                    <a:lnTo>
                      <a:pt x="147320" y="272415"/>
                    </a:lnTo>
                    <a:lnTo>
                      <a:pt x="181610" y="307340"/>
                    </a:lnTo>
                    <a:lnTo>
                      <a:pt x="203200" y="320040"/>
                    </a:lnTo>
                    <a:lnTo>
                      <a:pt x="216535" y="276860"/>
                    </a:lnTo>
                    <a:lnTo>
                      <a:pt x="229235" y="255270"/>
                    </a:lnTo>
                    <a:lnTo>
                      <a:pt x="285750" y="247015"/>
                    </a:lnTo>
                    <a:lnTo>
                      <a:pt x="320040" y="268605"/>
                    </a:lnTo>
                    <a:lnTo>
                      <a:pt x="363220" y="272415"/>
                    </a:lnTo>
                    <a:lnTo>
                      <a:pt x="385445" y="242570"/>
                    </a:lnTo>
                    <a:lnTo>
                      <a:pt x="419735" y="194945"/>
                    </a:lnTo>
                    <a:lnTo>
                      <a:pt x="454660" y="186055"/>
                    </a:lnTo>
                    <a:lnTo>
                      <a:pt x="476250" y="186055"/>
                    </a:lnTo>
                    <a:lnTo>
                      <a:pt x="454660" y="116840"/>
                    </a:lnTo>
                    <a:lnTo>
                      <a:pt x="433070" y="112395"/>
                    </a:lnTo>
                    <a:lnTo>
                      <a:pt x="393700" y="95250"/>
                    </a:lnTo>
                    <a:lnTo>
                      <a:pt x="398145" y="60325"/>
                    </a:lnTo>
                    <a:lnTo>
                      <a:pt x="398145" y="47625"/>
                    </a:lnTo>
                    <a:lnTo>
                      <a:pt x="363220" y="12700"/>
                    </a:lnTo>
                    <a:lnTo>
                      <a:pt x="350520" y="34290"/>
                    </a:lnTo>
                    <a:lnTo>
                      <a:pt x="333375" y="60325"/>
                    </a:lnTo>
                    <a:lnTo>
                      <a:pt x="307340" y="69215"/>
                    </a:lnTo>
                    <a:lnTo>
                      <a:pt x="267970" y="34290"/>
                    </a:lnTo>
                    <a:lnTo>
                      <a:pt x="220345" y="0"/>
                    </a:lnTo>
                    <a:lnTo>
                      <a:pt x="177165" y="21590"/>
                    </a:lnTo>
                    <a:lnTo>
                      <a:pt x="129540" y="43180"/>
                    </a:lnTo>
                    <a:lnTo>
                      <a:pt x="116840" y="56515"/>
                    </a:lnTo>
                    <a:lnTo>
                      <a:pt x="77470" y="21590"/>
                    </a:lnTo>
                    <a:lnTo>
                      <a:pt x="21590" y="38735"/>
                    </a:lnTo>
                    <a:close/>
                  </a:path>
                </a:pathLst>
              </a:custGeom>
              <a:solidFill>
                <a:srgbClr val="289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12204" y="9425"/>
                <a:ext cx="961" cy="443"/>
              </a:xfrm>
              <a:custGeom>
                <a:avLst/>
                <a:gdLst>
                  <a:gd name="connisteX0" fmla="*/ 168910 w 610235"/>
                  <a:gd name="connsiteY0" fmla="*/ 56515 h 281305"/>
                  <a:gd name="connisteX1" fmla="*/ 86360 w 610235"/>
                  <a:gd name="connsiteY1" fmla="*/ 56515 h 281305"/>
                  <a:gd name="connisteX2" fmla="*/ 78105 w 610235"/>
                  <a:gd name="connsiteY2" fmla="*/ 90805 h 281305"/>
                  <a:gd name="connisteX3" fmla="*/ 103505 w 610235"/>
                  <a:gd name="connsiteY3" fmla="*/ 116840 h 281305"/>
                  <a:gd name="connisteX4" fmla="*/ 129540 w 610235"/>
                  <a:gd name="connsiteY4" fmla="*/ 121285 h 281305"/>
                  <a:gd name="connisteX5" fmla="*/ 90805 w 610235"/>
                  <a:gd name="connsiteY5" fmla="*/ 147320 h 281305"/>
                  <a:gd name="connisteX6" fmla="*/ 0 w 610235"/>
                  <a:gd name="connsiteY6" fmla="*/ 173355 h 281305"/>
                  <a:gd name="connisteX7" fmla="*/ 34290 w 610235"/>
                  <a:gd name="connsiteY7" fmla="*/ 194945 h 281305"/>
                  <a:gd name="connisteX8" fmla="*/ 125730 w 610235"/>
                  <a:gd name="connsiteY8" fmla="*/ 194945 h 281305"/>
                  <a:gd name="connisteX9" fmla="*/ 125730 w 610235"/>
                  <a:gd name="connsiteY9" fmla="*/ 212090 h 281305"/>
                  <a:gd name="connisteX10" fmla="*/ 121285 w 610235"/>
                  <a:gd name="connsiteY10" fmla="*/ 259715 h 281305"/>
                  <a:gd name="connisteX11" fmla="*/ 147320 w 610235"/>
                  <a:gd name="connsiteY11" fmla="*/ 259715 h 281305"/>
                  <a:gd name="connisteX12" fmla="*/ 190500 w 610235"/>
                  <a:gd name="connsiteY12" fmla="*/ 229870 h 281305"/>
                  <a:gd name="connisteX13" fmla="*/ 212090 w 610235"/>
                  <a:gd name="connsiteY13" fmla="*/ 216535 h 281305"/>
                  <a:gd name="connisteX14" fmla="*/ 220980 w 610235"/>
                  <a:gd name="connsiteY14" fmla="*/ 255270 h 281305"/>
                  <a:gd name="connisteX15" fmla="*/ 281305 w 610235"/>
                  <a:gd name="connsiteY15" fmla="*/ 268605 h 281305"/>
                  <a:gd name="connisteX16" fmla="*/ 328930 w 610235"/>
                  <a:gd name="connsiteY16" fmla="*/ 268605 h 281305"/>
                  <a:gd name="connisteX17" fmla="*/ 346075 w 610235"/>
                  <a:gd name="connsiteY17" fmla="*/ 247015 h 281305"/>
                  <a:gd name="connisteX18" fmla="*/ 346075 w 610235"/>
                  <a:gd name="connsiteY18" fmla="*/ 220980 h 281305"/>
                  <a:gd name="connisteX19" fmla="*/ 402590 w 610235"/>
                  <a:gd name="connsiteY19" fmla="*/ 281305 h 281305"/>
                  <a:gd name="connisteX20" fmla="*/ 433070 w 610235"/>
                  <a:gd name="connsiteY20" fmla="*/ 251460 h 281305"/>
                  <a:gd name="connisteX21" fmla="*/ 433070 w 610235"/>
                  <a:gd name="connsiteY21" fmla="*/ 199390 h 281305"/>
                  <a:gd name="connisteX22" fmla="*/ 476250 w 610235"/>
                  <a:gd name="connsiteY22" fmla="*/ 194945 h 281305"/>
                  <a:gd name="connisteX23" fmla="*/ 545465 w 610235"/>
                  <a:gd name="connsiteY23" fmla="*/ 168910 h 281305"/>
                  <a:gd name="connisteX24" fmla="*/ 528320 w 610235"/>
                  <a:gd name="connsiteY24" fmla="*/ 233680 h 281305"/>
                  <a:gd name="connisteX25" fmla="*/ 567055 w 610235"/>
                  <a:gd name="connsiteY25" fmla="*/ 194945 h 281305"/>
                  <a:gd name="connisteX26" fmla="*/ 579755 w 610235"/>
                  <a:gd name="connsiteY26" fmla="*/ 142875 h 281305"/>
                  <a:gd name="connisteX27" fmla="*/ 610235 w 610235"/>
                  <a:gd name="connsiteY27" fmla="*/ 138430 h 281305"/>
                  <a:gd name="connisteX28" fmla="*/ 601980 w 610235"/>
                  <a:gd name="connsiteY28" fmla="*/ 99695 h 281305"/>
                  <a:gd name="connisteX29" fmla="*/ 575945 w 610235"/>
                  <a:gd name="connsiteY29" fmla="*/ 78105 h 281305"/>
                  <a:gd name="connisteX30" fmla="*/ 558165 w 610235"/>
                  <a:gd name="connsiteY30" fmla="*/ 39370 h 281305"/>
                  <a:gd name="connisteX31" fmla="*/ 514985 w 610235"/>
                  <a:gd name="connsiteY31" fmla="*/ 4445 h 281305"/>
                  <a:gd name="connisteX32" fmla="*/ 441325 w 610235"/>
                  <a:gd name="connsiteY32" fmla="*/ 0 h 281305"/>
                  <a:gd name="connisteX33" fmla="*/ 441325 w 610235"/>
                  <a:gd name="connsiteY33" fmla="*/ 30480 h 281305"/>
                  <a:gd name="connisteX34" fmla="*/ 415290 w 610235"/>
                  <a:gd name="connsiteY34" fmla="*/ 8890 h 281305"/>
                  <a:gd name="connisteX35" fmla="*/ 411480 w 610235"/>
                  <a:gd name="connsiteY35" fmla="*/ 34925 h 281305"/>
                  <a:gd name="connisteX36" fmla="*/ 407035 w 610235"/>
                  <a:gd name="connsiteY36" fmla="*/ 78105 h 281305"/>
                  <a:gd name="connisteX37" fmla="*/ 402590 w 610235"/>
                  <a:gd name="connsiteY37" fmla="*/ 56515 h 281305"/>
                  <a:gd name="connisteX38" fmla="*/ 393700 w 610235"/>
                  <a:gd name="connsiteY38" fmla="*/ 17145 h 281305"/>
                  <a:gd name="connisteX39" fmla="*/ 359410 w 610235"/>
                  <a:gd name="connsiteY39" fmla="*/ 17145 h 281305"/>
                  <a:gd name="connisteX40" fmla="*/ 363855 w 610235"/>
                  <a:gd name="connsiteY40" fmla="*/ 73660 h 281305"/>
                  <a:gd name="connisteX41" fmla="*/ 328930 w 610235"/>
                  <a:gd name="connsiteY41" fmla="*/ 39370 h 281305"/>
                  <a:gd name="connisteX42" fmla="*/ 298450 w 610235"/>
                  <a:gd name="connsiteY42" fmla="*/ 39370 h 281305"/>
                  <a:gd name="connisteX43" fmla="*/ 294005 w 610235"/>
                  <a:gd name="connsiteY43" fmla="*/ 90805 h 281305"/>
                  <a:gd name="connisteX44" fmla="*/ 264160 w 610235"/>
                  <a:gd name="connsiteY44" fmla="*/ 52070 h 281305"/>
                  <a:gd name="connisteX45" fmla="*/ 238125 w 610235"/>
                  <a:gd name="connsiteY45" fmla="*/ 52070 h 281305"/>
                  <a:gd name="connisteX46" fmla="*/ 220980 w 610235"/>
                  <a:gd name="connsiteY46" fmla="*/ 73660 h 281305"/>
                  <a:gd name="connisteX47" fmla="*/ 168910 w 610235"/>
                  <a:gd name="connsiteY47" fmla="*/ 56515 h 2813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</a:cxnLst>
                <a:rect l="l" t="t" r="r" b="b"/>
                <a:pathLst>
                  <a:path w="610235" h="281305">
                    <a:moveTo>
                      <a:pt x="168910" y="56515"/>
                    </a:moveTo>
                    <a:lnTo>
                      <a:pt x="86360" y="56515"/>
                    </a:lnTo>
                    <a:lnTo>
                      <a:pt x="78105" y="90805"/>
                    </a:lnTo>
                    <a:lnTo>
                      <a:pt x="103505" y="116840"/>
                    </a:lnTo>
                    <a:lnTo>
                      <a:pt x="129540" y="121285"/>
                    </a:lnTo>
                    <a:lnTo>
                      <a:pt x="90805" y="147320"/>
                    </a:lnTo>
                    <a:lnTo>
                      <a:pt x="0" y="173355"/>
                    </a:lnTo>
                    <a:lnTo>
                      <a:pt x="34290" y="194945"/>
                    </a:lnTo>
                    <a:lnTo>
                      <a:pt x="125730" y="194945"/>
                    </a:lnTo>
                    <a:lnTo>
                      <a:pt x="125730" y="212090"/>
                    </a:lnTo>
                    <a:lnTo>
                      <a:pt x="121285" y="259715"/>
                    </a:lnTo>
                    <a:lnTo>
                      <a:pt x="147320" y="259715"/>
                    </a:lnTo>
                    <a:lnTo>
                      <a:pt x="190500" y="229870"/>
                    </a:lnTo>
                    <a:lnTo>
                      <a:pt x="212090" y="216535"/>
                    </a:lnTo>
                    <a:lnTo>
                      <a:pt x="220980" y="255270"/>
                    </a:lnTo>
                    <a:lnTo>
                      <a:pt x="281305" y="268605"/>
                    </a:lnTo>
                    <a:lnTo>
                      <a:pt x="328930" y="268605"/>
                    </a:lnTo>
                    <a:lnTo>
                      <a:pt x="346075" y="247015"/>
                    </a:lnTo>
                    <a:lnTo>
                      <a:pt x="346075" y="220980"/>
                    </a:lnTo>
                    <a:lnTo>
                      <a:pt x="402590" y="281305"/>
                    </a:lnTo>
                    <a:lnTo>
                      <a:pt x="433070" y="251460"/>
                    </a:lnTo>
                    <a:lnTo>
                      <a:pt x="433070" y="199390"/>
                    </a:lnTo>
                    <a:lnTo>
                      <a:pt x="476250" y="194945"/>
                    </a:lnTo>
                    <a:lnTo>
                      <a:pt x="545465" y="168910"/>
                    </a:lnTo>
                    <a:lnTo>
                      <a:pt x="528320" y="233680"/>
                    </a:lnTo>
                    <a:lnTo>
                      <a:pt x="567055" y="194945"/>
                    </a:lnTo>
                    <a:lnTo>
                      <a:pt x="579755" y="142875"/>
                    </a:lnTo>
                    <a:lnTo>
                      <a:pt x="610235" y="138430"/>
                    </a:lnTo>
                    <a:lnTo>
                      <a:pt x="601980" y="99695"/>
                    </a:lnTo>
                    <a:lnTo>
                      <a:pt x="575945" y="78105"/>
                    </a:lnTo>
                    <a:lnTo>
                      <a:pt x="558165" y="39370"/>
                    </a:lnTo>
                    <a:lnTo>
                      <a:pt x="514985" y="4445"/>
                    </a:lnTo>
                    <a:lnTo>
                      <a:pt x="441325" y="0"/>
                    </a:lnTo>
                    <a:lnTo>
                      <a:pt x="441325" y="30480"/>
                    </a:lnTo>
                    <a:lnTo>
                      <a:pt x="415290" y="8890"/>
                    </a:lnTo>
                    <a:lnTo>
                      <a:pt x="411480" y="34925"/>
                    </a:lnTo>
                    <a:lnTo>
                      <a:pt x="407035" y="78105"/>
                    </a:lnTo>
                    <a:lnTo>
                      <a:pt x="402590" y="56515"/>
                    </a:lnTo>
                    <a:lnTo>
                      <a:pt x="393700" y="17145"/>
                    </a:lnTo>
                    <a:lnTo>
                      <a:pt x="359410" y="17145"/>
                    </a:lnTo>
                    <a:lnTo>
                      <a:pt x="363855" y="73660"/>
                    </a:lnTo>
                    <a:lnTo>
                      <a:pt x="328930" y="39370"/>
                    </a:lnTo>
                    <a:lnTo>
                      <a:pt x="298450" y="39370"/>
                    </a:lnTo>
                    <a:lnTo>
                      <a:pt x="294005" y="90805"/>
                    </a:lnTo>
                    <a:lnTo>
                      <a:pt x="264160" y="52070"/>
                    </a:lnTo>
                    <a:lnTo>
                      <a:pt x="238125" y="52070"/>
                    </a:lnTo>
                    <a:lnTo>
                      <a:pt x="220980" y="73660"/>
                    </a:lnTo>
                    <a:lnTo>
                      <a:pt x="168910" y="5651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11661" y="9058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10427" y="8950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12267" y="8651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11333" y="825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10738" y="783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01A5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10203" y="8077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10291" y="7906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11172" y="749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02A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0427" y="7553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79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10141" y="7361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9908" y="855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11727" y="8425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40B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20400000">
                <a:off x="10856" y="7198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11794" y="7602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9158" y="836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9142" y="8957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21060000">
                <a:off x="9297" y="8156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9757" y="8709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</p:grpSp>
        <p:sp>
          <p:nvSpPr>
            <p:cNvPr id="27" name="Freeform 26"/>
            <p:cNvSpPr/>
            <p:nvPr/>
          </p:nvSpPr>
          <p:spPr>
            <a:xfrm>
              <a:off x="2510" y="1264"/>
              <a:ext cx="445" cy="126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-19" y="4741"/>
              <a:ext cx="8270" cy="1647"/>
              <a:chOff x="-203" y="11240"/>
              <a:chExt cx="16283" cy="321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-203" y="11240"/>
                <a:ext cx="16283" cy="3218"/>
                <a:chOff x="-203" y="11240"/>
                <a:chExt cx="16283" cy="3218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-203" y="11264"/>
                  <a:ext cx="16283" cy="3194"/>
                  <a:chOff x="-203" y="11264"/>
                  <a:chExt cx="16283" cy="3194"/>
                </a:xfrm>
              </p:grpSpPr>
              <p:sp>
                <p:nvSpPr>
                  <p:cNvPr id="109" name="Freeform 108"/>
                  <p:cNvSpPr/>
                  <p:nvPr/>
                </p:nvSpPr>
                <p:spPr>
                  <a:xfrm>
                    <a:off x="-203" y="11264"/>
                    <a:ext cx="16283" cy="3194"/>
                  </a:xfrm>
                  <a:custGeom>
                    <a:avLst/>
                    <a:gdLst>
                      <a:gd name="connsiteX0" fmla="*/ 16241 w 16284"/>
                      <a:gd name="connsiteY0" fmla="*/ 3021 h 3021"/>
                      <a:gd name="connsiteX1" fmla="*/ 15491 w 16284"/>
                      <a:gd name="connsiteY1" fmla="*/ 1821 h 3021"/>
                      <a:gd name="connsiteX2" fmla="*/ 16284 w 16284"/>
                      <a:gd name="connsiteY2" fmla="*/ 642 h 3021"/>
                      <a:gd name="connsiteX3" fmla="*/ 14977 w 16284"/>
                      <a:gd name="connsiteY3" fmla="*/ 621 h 3021"/>
                      <a:gd name="connsiteX4" fmla="*/ 14998 w 16284"/>
                      <a:gd name="connsiteY4" fmla="*/ 0 h 3021"/>
                      <a:gd name="connsiteX5" fmla="*/ 1415 w 16284"/>
                      <a:gd name="connsiteY5" fmla="*/ 21 h 3021"/>
                      <a:gd name="connsiteX6" fmla="*/ 1436 w 16284"/>
                      <a:gd name="connsiteY6" fmla="*/ 642 h 3021"/>
                      <a:gd name="connsiteX7" fmla="*/ 0 w 16284"/>
                      <a:gd name="connsiteY7" fmla="*/ 621 h 3021"/>
                      <a:gd name="connsiteX8" fmla="*/ 793 w 16284"/>
                      <a:gd name="connsiteY8" fmla="*/ 1864 h 3021"/>
                      <a:gd name="connsiteX9" fmla="*/ 0 w 16284"/>
                      <a:gd name="connsiteY9" fmla="*/ 3000 h 3021"/>
                      <a:gd name="connsiteX10" fmla="*/ 2507 w 16284"/>
                      <a:gd name="connsiteY10" fmla="*/ 3021 h 3021"/>
                      <a:gd name="connsiteX11" fmla="*/ 1415 w 16284"/>
                      <a:gd name="connsiteY11" fmla="*/ 2357 h 3021"/>
                      <a:gd name="connsiteX12" fmla="*/ 14934 w 16284"/>
                      <a:gd name="connsiteY12" fmla="*/ 2357 h 3021"/>
                      <a:gd name="connsiteX13" fmla="*/ 13759 w 16284"/>
                      <a:gd name="connsiteY13" fmla="*/ 3021 h 3021"/>
                      <a:gd name="connsiteX14" fmla="*/ 16241 w 16284"/>
                      <a:gd name="connsiteY14" fmla="*/ 3021 h 3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284" h="3021">
                        <a:moveTo>
                          <a:pt x="16241" y="3021"/>
                        </a:moveTo>
                        <a:lnTo>
                          <a:pt x="15491" y="1821"/>
                        </a:lnTo>
                        <a:lnTo>
                          <a:pt x="16284" y="642"/>
                        </a:lnTo>
                        <a:lnTo>
                          <a:pt x="14977" y="621"/>
                        </a:lnTo>
                        <a:lnTo>
                          <a:pt x="14998" y="0"/>
                        </a:lnTo>
                        <a:lnTo>
                          <a:pt x="1415" y="21"/>
                        </a:lnTo>
                        <a:lnTo>
                          <a:pt x="1436" y="642"/>
                        </a:lnTo>
                        <a:lnTo>
                          <a:pt x="0" y="621"/>
                        </a:lnTo>
                        <a:lnTo>
                          <a:pt x="793" y="1864"/>
                        </a:lnTo>
                        <a:lnTo>
                          <a:pt x="0" y="3000"/>
                        </a:lnTo>
                        <a:lnTo>
                          <a:pt x="2507" y="3021"/>
                        </a:lnTo>
                        <a:lnTo>
                          <a:pt x="1415" y="2357"/>
                        </a:lnTo>
                        <a:lnTo>
                          <a:pt x="14934" y="2357"/>
                        </a:lnTo>
                        <a:lnTo>
                          <a:pt x="13759" y="3021"/>
                        </a:lnTo>
                        <a:lnTo>
                          <a:pt x="16241" y="302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600" b="1">
                        <a:solidFill>
                          <a:schemeClr val="bg1"/>
                        </a:solidFill>
                        <a:effectLst>
                          <a:outerShdw dist="76200" dir="2400000" algn="tl" rotWithShape="0">
                            <a:schemeClr val="accent2">
                              <a:alpha val="80000"/>
                            </a:schemeClr>
                          </a:outerShdw>
                        </a:effectLst>
                        <a:latin typeface="Arial Black" panose="020B0A04020102020204" charset="0"/>
                        <a:ea typeface="Microsoft JhengHei UI Light" panose="020B0304030504040204" charset="-120"/>
                        <a:cs typeface="Arial Black" panose="020B0A04020102020204" charset="0"/>
                        <a:sym typeface="+mn-ea"/>
                      </a:rPr>
                      <a:t>MWEREZI</a:t>
                    </a:r>
                    <a:endParaRPr lang="en-US" altLang="zh-CN" sz="3470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endParaRPr>
                  </a:p>
                  <a:p>
                    <a:pPr algn="ctr"/>
                    <a:r>
                      <a:rPr lang="en-US" altLang="zh-CN" sz="3215" b="1">
                        <a:solidFill>
                          <a:schemeClr val="bg1"/>
                        </a:solidFill>
                        <a:effectLst>
                          <a:outerShdw dist="76200" dir="2400000" algn="tl" rotWithShape="0">
                            <a:schemeClr val="accent2">
                              <a:alpha val="80000"/>
                            </a:schemeClr>
                          </a:outerShdw>
                        </a:effectLst>
                        <a:latin typeface="Arial Black" panose="020B0A04020102020204" charset="0"/>
                        <a:ea typeface="Microsoft JhengHei UI Light" panose="020B0304030504040204" charset="-120"/>
                        <a:cs typeface="Arial Black" panose="020B0A04020102020204" charset="0"/>
                        <a:sym typeface="+mn-ea"/>
                      </a:rPr>
                      <a:t> </a:t>
                    </a:r>
                    <a:endParaRPr lang="en-US" altLang="zh-CN" sz="3215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endParaRPr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rot="5640000" flipV="1">
                    <a:off x="1364" y="13517"/>
                    <a:ext cx="713" cy="1091"/>
                  </a:xfrm>
                  <a:custGeom>
                    <a:avLst/>
                    <a:gdLst>
                      <a:gd name="connsiteX0" fmla="*/ 0 w 803"/>
                      <a:gd name="connsiteY0" fmla="*/ 1886 h 1886"/>
                      <a:gd name="connsiteX1" fmla="*/ 96 w 803"/>
                      <a:gd name="connsiteY1" fmla="*/ 0 h 1886"/>
                      <a:gd name="connsiteX2" fmla="*/ 803 w 803"/>
                      <a:gd name="connsiteY2" fmla="*/ 1886 h 1886"/>
                      <a:gd name="connsiteX3" fmla="*/ 0 w 803"/>
                      <a:gd name="connsiteY3" fmla="*/ 1886 h 1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3" h="1886">
                        <a:moveTo>
                          <a:pt x="0" y="1886"/>
                        </a:moveTo>
                        <a:lnTo>
                          <a:pt x="96" y="0"/>
                        </a:lnTo>
                        <a:lnTo>
                          <a:pt x="803" y="1886"/>
                        </a:lnTo>
                        <a:lnTo>
                          <a:pt x="0" y="1886"/>
                        </a:lnTo>
                        <a:close/>
                      </a:path>
                    </a:pathLst>
                  </a:custGeom>
                  <a:solidFill>
                    <a:srgbClr val="D068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60"/>
                  </a:p>
                </p:txBody>
              </p:sp>
              <p:sp>
                <p:nvSpPr>
                  <p:cNvPr id="111" name="Freeform 110"/>
                  <p:cNvSpPr/>
                  <p:nvPr/>
                </p:nvSpPr>
                <p:spPr>
                  <a:xfrm rot="5160000">
                    <a:off x="13830" y="13417"/>
                    <a:ext cx="712" cy="1240"/>
                  </a:xfrm>
                  <a:custGeom>
                    <a:avLst/>
                    <a:gdLst>
                      <a:gd name="connsiteX0" fmla="*/ 0 w 803"/>
                      <a:gd name="connsiteY0" fmla="*/ 1886 h 1886"/>
                      <a:gd name="connsiteX1" fmla="*/ 96 w 803"/>
                      <a:gd name="connsiteY1" fmla="*/ 0 h 1886"/>
                      <a:gd name="connsiteX2" fmla="*/ 803 w 803"/>
                      <a:gd name="connsiteY2" fmla="*/ 1886 h 1886"/>
                      <a:gd name="connsiteX3" fmla="*/ 0 w 803"/>
                      <a:gd name="connsiteY3" fmla="*/ 1886 h 1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3" h="1886">
                        <a:moveTo>
                          <a:pt x="0" y="1886"/>
                        </a:moveTo>
                        <a:lnTo>
                          <a:pt x="96" y="0"/>
                        </a:lnTo>
                        <a:lnTo>
                          <a:pt x="803" y="1886"/>
                        </a:lnTo>
                        <a:lnTo>
                          <a:pt x="0" y="1886"/>
                        </a:lnTo>
                        <a:close/>
                      </a:path>
                    </a:pathLst>
                  </a:custGeom>
                  <a:solidFill>
                    <a:srgbClr val="D068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60"/>
                  </a:p>
                </p:txBody>
              </p:sp>
            </p:grp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231" y="11240"/>
                  <a:ext cx="13543" cy="21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200" y="13712"/>
                  <a:ext cx="13543" cy="21"/>
                </a:xfrm>
                <a:prstGeom prst="line">
                  <a:avLst/>
                </a:prstGeom>
                <a:solidFill>
                  <a:srgbClr val="D0682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Text Box 115"/>
              <p:cNvSpPr txBox="1"/>
              <p:nvPr/>
            </p:nvSpPr>
            <p:spPr>
              <a:xfrm>
                <a:off x="1135" y="12609"/>
                <a:ext cx="13514" cy="946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rtlCol="0">
                <a:spAutoFit/>
              </a:bodyPr>
              <a:p>
                <a:pPr algn="dist"/>
                <a:r>
                  <a:rPr lang="en-US" altLang="zh-CN" sz="1085">
                    <a:solidFill>
                      <a:srgbClr val="D06821"/>
                    </a:solidFill>
                    <a:latin typeface="Impact" panose="020B0806030902050204" charset="0"/>
                    <a:ea typeface="Microsoft YaHei Light" panose="020B0502040204020203" charset="-122"/>
                    <a:cs typeface="Impact" panose="020B0806030902050204" charset="0"/>
                    <a:sym typeface="+mn-ea"/>
                  </a:rPr>
                  <a:t>BUSINESS MEDIATION GROUP FOUNDATION</a:t>
                </a:r>
                <a:endParaRPr lang="en-US" altLang="zh-CN" sz="1085">
                  <a:solidFill>
                    <a:srgbClr val="D06821"/>
                  </a:soli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endParaRPr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 flipH="1">
            <a:off x="5352688" y="392317"/>
            <a:ext cx="17213" cy="4423163"/>
          </a:xfrm>
          <a:prstGeom prst="line">
            <a:avLst/>
          </a:prstGeom>
          <a:ln w="168275">
            <a:solidFill>
              <a:srgbClr val="FE6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714170" y="897704"/>
            <a:ext cx="6954225" cy="3756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905" b="1">
                <a:solidFill>
                  <a:schemeClr val="tx1">
                    <a:lumMod val="95000"/>
                    <a:lumOff val="5000"/>
                  </a:schemeClr>
                </a:solidFill>
              </a:rPr>
              <a:t>Our Quality Assurance Services</a:t>
            </a:r>
            <a:endParaRPr lang="en-US" sz="3905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3905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Give Education to the Youth</a:t>
            </a:r>
            <a:endParaRPr lang="en-US" sz="3200" b="1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Providing Funds to Aid Business Ventures</a:t>
            </a:r>
            <a:endParaRPr lang="en-US" sz="3200" b="1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Relief for the Destitute</a:t>
            </a:r>
            <a:endParaRPr lang="en-US" sz="3200" b="1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Content Placeholder 18"/>
          <p:cNvGraphicFramePr/>
          <p:nvPr>
            <p:ph sz="half" idx="1"/>
          </p:nvPr>
        </p:nvGraphicFramePr>
        <p:xfrm>
          <a:off x="96520" y="4191635"/>
          <a:ext cx="5260340" cy="32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" imgW="5715000" imgH="314325" progId="Paint.Picture">
                  <p:embed/>
                </p:oleObj>
              </mc:Choice>
              <mc:Fallback>
                <p:oleObj name="" r:id="rId1" imgW="5715000" imgH="3143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>
                        <a:lum bright="-18000"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96520" y="4191635"/>
                        <a:ext cx="5260340" cy="32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3"/>
          <p:cNvSpPr/>
          <p:nvPr/>
        </p:nvSpPr>
        <p:spPr>
          <a:xfrm>
            <a:off x="-1511584" y="4722387"/>
            <a:ext cx="15460481" cy="3748396"/>
          </a:xfrm>
          <a:custGeom>
            <a:avLst/>
            <a:gdLst>
              <a:gd name="connsiteX0" fmla="*/ 1300 w 22454"/>
              <a:gd name="connsiteY0" fmla="*/ 5444 h 5444"/>
              <a:gd name="connsiteX1" fmla="*/ 5 w 22454"/>
              <a:gd name="connsiteY1" fmla="*/ 1529 h 5444"/>
              <a:gd name="connsiteX2" fmla="*/ 6704 w 22454"/>
              <a:gd name="connsiteY2" fmla="*/ 480 h 5444"/>
              <a:gd name="connsiteX3" fmla="*/ 14144 w 22454"/>
              <a:gd name="connsiteY3" fmla="*/ 1680 h 5444"/>
              <a:gd name="connsiteX4" fmla="*/ 22404 w 22454"/>
              <a:gd name="connsiteY4" fmla="*/ 0 h 5444"/>
              <a:gd name="connsiteX5" fmla="*/ 22248 w 22454"/>
              <a:gd name="connsiteY5" fmla="*/ 5242 h 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54" h="5444">
                <a:moveTo>
                  <a:pt x="1300" y="5444"/>
                </a:moveTo>
                <a:cubicBezTo>
                  <a:pt x="1367" y="5420"/>
                  <a:pt x="-95" y="2528"/>
                  <a:pt x="5" y="1529"/>
                </a:cubicBezTo>
                <a:cubicBezTo>
                  <a:pt x="1051" y="1359"/>
                  <a:pt x="4485" y="426"/>
                  <a:pt x="6704" y="480"/>
                </a:cubicBezTo>
                <a:cubicBezTo>
                  <a:pt x="9422" y="552"/>
                  <a:pt x="10994" y="1632"/>
                  <a:pt x="14144" y="1680"/>
                </a:cubicBezTo>
                <a:cubicBezTo>
                  <a:pt x="16644" y="1633"/>
                  <a:pt x="21030" y="270"/>
                  <a:pt x="22404" y="0"/>
                </a:cubicBezTo>
                <a:cubicBezTo>
                  <a:pt x="22604" y="2351"/>
                  <a:pt x="22134" y="5265"/>
                  <a:pt x="22248" y="5242"/>
                </a:cubicBezTo>
              </a:path>
            </a:pathLst>
          </a:custGeom>
          <a:solidFill>
            <a:srgbClr val="4C0000"/>
          </a:solidFill>
          <a:ln w="263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600"/>
          </a:p>
          <a:p>
            <a:pPr algn="ctr"/>
            <a:r>
              <a:rPr lang="en-US" sz="2600"/>
              <a:t>For more information Contact us on :</a:t>
            </a:r>
            <a:endParaRPr lang="en-US" sz="2600"/>
          </a:p>
          <a:p>
            <a:pPr algn="ctr"/>
            <a:r>
              <a:rPr lang="en-US" sz="2600"/>
              <a:t>Telephone: +260 953 01 6946 </a:t>
            </a:r>
            <a:endParaRPr lang="en-US" sz="2600"/>
          </a:p>
          <a:p>
            <a:pPr algn="ctr"/>
            <a:r>
              <a:rPr lang="en-US" sz="2600"/>
              <a:t>Physical Address: 35 Roland Street, Casanova, Chainama, Lusaka</a:t>
            </a:r>
            <a:endParaRPr lang="en-US" sz="2600"/>
          </a:p>
          <a:p>
            <a:pPr algn="ctr"/>
            <a:r>
              <a:rPr lang="en-US" sz="2600"/>
              <a:t>Email: givenmpwampu@gmail.com</a:t>
            </a:r>
            <a:endParaRPr lang="en-US" sz="2600"/>
          </a:p>
        </p:txBody>
      </p:sp>
      <p:sp>
        <p:nvSpPr>
          <p:cNvPr id="5" name="Freeform 4"/>
          <p:cNvSpPr/>
          <p:nvPr/>
        </p:nvSpPr>
        <p:spPr>
          <a:xfrm>
            <a:off x="-439287" y="4870859"/>
            <a:ext cx="15120276" cy="1116362"/>
          </a:xfrm>
          <a:custGeom>
            <a:avLst/>
            <a:gdLst>
              <a:gd name="connsiteX0" fmla="*/ 0 w 21960"/>
              <a:gd name="connsiteY0" fmla="*/ 1440 h 1621"/>
              <a:gd name="connsiteX1" fmla="*/ 6274 w 21960"/>
              <a:gd name="connsiteY1" fmla="*/ 420 h 1621"/>
              <a:gd name="connsiteX2" fmla="*/ 13714 w 21960"/>
              <a:gd name="connsiteY2" fmla="*/ 1620 h 1621"/>
              <a:gd name="connsiteX3" fmla="*/ 21960 w 21960"/>
              <a:gd name="connsiteY3" fmla="*/ 0 h 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" h="1621">
                <a:moveTo>
                  <a:pt x="0" y="1440"/>
                </a:moveTo>
                <a:cubicBezTo>
                  <a:pt x="1094" y="1063"/>
                  <a:pt x="3556" y="348"/>
                  <a:pt x="6274" y="420"/>
                </a:cubicBezTo>
                <a:cubicBezTo>
                  <a:pt x="8992" y="492"/>
                  <a:pt x="10564" y="1572"/>
                  <a:pt x="13714" y="1620"/>
                </a:cubicBezTo>
                <a:cubicBezTo>
                  <a:pt x="16864" y="1668"/>
                  <a:pt x="19716" y="426"/>
                  <a:pt x="21960" y="0"/>
                </a:cubicBezTo>
              </a:path>
            </a:pathLst>
          </a:custGeom>
          <a:noFill/>
          <a:ln w="263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950"/>
          </a:p>
        </p:txBody>
      </p:sp>
      <p:sp>
        <p:nvSpPr>
          <p:cNvPr id="6" name="Freeform 5"/>
          <p:cNvSpPr/>
          <p:nvPr/>
        </p:nvSpPr>
        <p:spPr>
          <a:xfrm>
            <a:off x="-900607" y="4722135"/>
            <a:ext cx="15120276" cy="1116362"/>
          </a:xfrm>
          <a:custGeom>
            <a:avLst/>
            <a:gdLst>
              <a:gd name="connsiteX0" fmla="*/ 0 w 21960"/>
              <a:gd name="connsiteY0" fmla="*/ 1440 h 1621"/>
              <a:gd name="connsiteX1" fmla="*/ 6274 w 21960"/>
              <a:gd name="connsiteY1" fmla="*/ 420 h 1621"/>
              <a:gd name="connsiteX2" fmla="*/ 13714 w 21960"/>
              <a:gd name="connsiteY2" fmla="*/ 1620 h 1621"/>
              <a:gd name="connsiteX3" fmla="*/ 21960 w 21960"/>
              <a:gd name="connsiteY3" fmla="*/ 0 h 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" h="1621">
                <a:moveTo>
                  <a:pt x="0" y="1440"/>
                </a:moveTo>
                <a:cubicBezTo>
                  <a:pt x="1094" y="1063"/>
                  <a:pt x="3556" y="348"/>
                  <a:pt x="6274" y="420"/>
                </a:cubicBezTo>
                <a:cubicBezTo>
                  <a:pt x="8992" y="492"/>
                  <a:pt x="10564" y="1572"/>
                  <a:pt x="13714" y="1620"/>
                </a:cubicBezTo>
                <a:cubicBezTo>
                  <a:pt x="16864" y="1668"/>
                  <a:pt x="19716" y="426"/>
                  <a:pt x="21960" y="0"/>
                </a:cubicBezTo>
              </a:path>
            </a:pathLst>
          </a:custGeom>
          <a:noFill/>
          <a:ln w="263525">
            <a:solidFill>
              <a:srgbClr val="0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950"/>
          </a:p>
        </p:txBody>
      </p:sp>
      <p:grpSp>
        <p:nvGrpSpPr>
          <p:cNvPr id="9" name="Group 8"/>
          <p:cNvGrpSpPr/>
          <p:nvPr/>
        </p:nvGrpSpPr>
        <p:grpSpPr>
          <a:xfrm>
            <a:off x="210185" y="636270"/>
            <a:ext cx="4936811" cy="3521203"/>
            <a:chOff x="-652" y="-203"/>
            <a:chExt cx="9750" cy="6591"/>
          </a:xfrm>
        </p:grpSpPr>
        <p:sp>
          <p:nvSpPr>
            <p:cNvPr id="28" name="Freeform 27"/>
            <p:cNvSpPr/>
            <p:nvPr/>
          </p:nvSpPr>
          <p:spPr>
            <a:xfrm>
              <a:off x="2056" y="1080"/>
              <a:ext cx="608" cy="184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560" y="788"/>
              <a:ext cx="608" cy="184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666" y="921"/>
              <a:ext cx="4730" cy="4973"/>
            </a:xfrm>
            <a:custGeom>
              <a:avLst/>
              <a:gdLst>
                <a:gd name="connsiteX0" fmla="*/ 573 w 3771"/>
                <a:gd name="connsiteY0" fmla="*/ 3217 h 4183"/>
                <a:gd name="connsiteX1" fmla="*/ 1837 w 3771"/>
                <a:gd name="connsiteY1" fmla="*/ 2849 h 4183"/>
                <a:gd name="connsiteX2" fmla="*/ 2479 w 3771"/>
                <a:gd name="connsiteY2" fmla="*/ 2605 h 4183"/>
                <a:gd name="connsiteX3" fmla="*/ 2793 w 3771"/>
                <a:gd name="connsiteY3" fmla="*/ 2238 h 4183"/>
                <a:gd name="connsiteX4" fmla="*/ 2203 w 3771"/>
                <a:gd name="connsiteY4" fmla="*/ 1904 h 4183"/>
                <a:gd name="connsiteX5" fmla="*/ 1509 w 3771"/>
                <a:gd name="connsiteY5" fmla="*/ 1797 h 4183"/>
                <a:gd name="connsiteX6" fmla="*/ 967 w 3771"/>
                <a:gd name="connsiteY6" fmla="*/ 1689 h 4183"/>
                <a:gd name="connsiteX7" fmla="*/ 581 w 3771"/>
                <a:gd name="connsiteY7" fmla="*/ 1563 h 4183"/>
                <a:gd name="connsiteX8" fmla="*/ 200 w 3771"/>
                <a:gd name="connsiteY8" fmla="*/ 1349 h 4183"/>
                <a:gd name="connsiteX9" fmla="*/ 47 w 3771"/>
                <a:gd name="connsiteY9" fmla="*/ 921 h 4183"/>
                <a:gd name="connsiteX10" fmla="*/ 477 w 3771"/>
                <a:gd name="connsiteY10" fmla="*/ 448 h 4183"/>
                <a:gd name="connsiteX11" fmla="*/ 1265 w 3771"/>
                <a:gd name="connsiteY11" fmla="*/ 0 h 4183"/>
                <a:gd name="connsiteX12" fmla="*/ 862 w 3771"/>
                <a:gd name="connsiteY12" fmla="*/ 304 h 4183"/>
                <a:gd name="connsiteX13" fmla="*/ 576 w 3771"/>
                <a:gd name="connsiteY13" fmla="*/ 568 h 4183"/>
                <a:gd name="connsiteX14" fmla="*/ 303 w 3771"/>
                <a:gd name="connsiteY14" fmla="*/ 942 h 4183"/>
                <a:gd name="connsiteX15" fmla="*/ 566 w 3771"/>
                <a:gd name="connsiteY15" fmla="*/ 1263 h 4183"/>
                <a:gd name="connsiteX16" fmla="*/ 1037 w 3771"/>
                <a:gd name="connsiteY16" fmla="*/ 1390 h 4183"/>
                <a:gd name="connsiteX17" fmla="*/ 1378 w 3771"/>
                <a:gd name="connsiteY17" fmla="*/ 1436 h 4183"/>
                <a:gd name="connsiteX18" fmla="*/ 1811 w 3771"/>
                <a:gd name="connsiteY18" fmla="*/ 1483 h 4183"/>
                <a:gd name="connsiteX19" fmla="*/ 2431 w 3771"/>
                <a:gd name="connsiteY19" fmla="*/ 1581 h 4183"/>
                <a:gd name="connsiteX20" fmla="*/ 3048 w 3771"/>
                <a:gd name="connsiteY20" fmla="*/ 1735 h 4183"/>
                <a:gd name="connsiteX21" fmla="*/ 3580 w 3771"/>
                <a:gd name="connsiteY21" fmla="*/ 2020 h 4183"/>
                <a:gd name="connsiteX22" fmla="*/ 3769 w 3771"/>
                <a:gd name="connsiteY22" fmla="*/ 2635 h 4183"/>
                <a:gd name="connsiteX23" fmla="*/ 3601 w 3771"/>
                <a:gd name="connsiteY23" fmla="*/ 3111 h 4183"/>
                <a:gd name="connsiteX24" fmla="*/ 3162 w 3771"/>
                <a:gd name="connsiteY24" fmla="*/ 3618 h 4183"/>
                <a:gd name="connsiteX25" fmla="*/ 2454 w 3771"/>
                <a:gd name="connsiteY25" fmla="*/ 4172 h 4183"/>
                <a:gd name="connsiteX26" fmla="*/ 1165 w 3771"/>
                <a:gd name="connsiteY26" fmla="*/ 3810 h 4183"/>
                <a:gd name="connsiteX27" fmla="*/ 573 w 3771"/>
                <a:gd name="connsiteY27" fmla="*/ 3217 h 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72" h="4184">
                  <a:moveTo>
                    <a:pt x="573" y="3217"/>
                  </a:moveTo>
                  <a:lnTo>
                    <a:pt x="1837" y="2849"/>
                  </a:lnTo>
                  <a:lnTo>
                    <a:pt x="2479" y="2605"/>
                  </a:lnTo>
                  <a:cubicBezTo>
                    <a:pt x="2517" y="2570"/>
                    <a:pt x="2793" y="2484"/>
                    <a:pt x="2793" y="2238"/>
                  </a:cubicBezTo>
                  <a:cubicBezTo>
                    <a:pt x="2793" y="1992"/>
                    <a:pt x="2234" y="1923"/>
                    <a:pt x="2203" y="1904"/>
                  </a:cubicBezTo>
                  <a:cubicBezTo>
                    <a:pt x="2087" y="1872"/>
                    <a:pt x="1635" y="1806"/>
                    <a:pt x="1509" y="1797"/>
                  </a:cubicBezTo>
                  <a:cubicBezTo>
                    <a:pt x="1382" y="1787"/>
                    <a:pt x="1090" y="1716"/>
                    <a:pt x="967" y="1689"/>
                  </a:cubicBezTo>
                  <a:cubicBezTo>
                    <a:pt x="845" y="1662"/>
                    <a:pt x="712" y="1624"/>
                    <a:pt x="581" y="1563"/>
                  </a:cubicBezTo>
                  <a:cubicBezTo>
                    <a:pt x="449" y="1502"/>
                    <a:pt x="327" y="1443"/>
                    <a:pt x="200" y="1349"/>
                  </a:cubicBezTo>
                  <a:cubicBezTo>
                    <a:pt x="73" y="1255"/>
                    <a:pt x="-78" y="1151"/>
                    <a:pt x="47" y="921"/>
                  </a:cubicBezTo>
                  <a:cubicBezTo>
                    <a:pt x="173" y="690"/>
                    <a:pt x="388" y="512"/>
                    <a:pt x="477" y="448"/>
                  </a:cubicBezTo>
                  <a:cubicBezTo>
                    <a:pt x="567" y="385"/>
                    <a:pt x="1132" y="39"/>
                    <a:pt x="1265" y="0"/>
                  </a:cubicBezTo>
                  <a:cubicBezTo>
                    <a:pt x="1284" y="45"/>
                    <a:pt x="939" y="240"/>
                    <a:pt x="862" y="304"/>
                  </a:cubicBezTo>
                  <a:cubicBezTo>
                    <a:pt x="786" y="369"/>
                    <a:pt x="646" y="496"/>
                    <a:pt x="576" y="568"/>
                  </a:cubicBezTo>
                  <a:cubicBezTo>
                    <a:pt x="506" y="640"/>
                    <a:pt x="309" y="820"/>
                    <a:pt x="303" y="942"/>
                  </a:cubicBezTo>
                  <a:cubicBezTo>
                    <a:pt x="297" y="1064"/>
                    <a:pt x="431" y="1202"/>
                    <a:pt x="566" y="1263"/>
                  </a:cubicBezTo>
                  <a:cubicBezTo>
                    <a:pt x="702" y="1324"/>
                    <a:pt x="949" y="1377"/>
                    <a:pt x="1037" y="1390"/>
                  </a:cubicBezTo>
                  <a:cubicBezTo>
                    <a:pt x="1126" y="1403"/>
                    <a:pt x="1349" y="1430"/>
                    <a:pt x="1378" y="1436"/>
                  </a:cubicBezTo>
                  <a:cubicBezTo>
                    <a:pt x="1651" y="1461"/>
                    <a:pt x="1675" y="1468"/>
                    <a:pt x="1811" y="1483"/>
                  </a:cubicBezTo>
                  <a:cubicBezTo>
                    <a:pt x="1947" y="1499"/>
                    <a:pt x="2097" y="1520"/>
                    <a:pt x="2431" y="1581"/>
                  </a:cubicBezTo>
                  <a:cubicBezTo>
                    <a:pt x="2766" y="1643"/>
                    <a:pt x="2927" y="1700"/>
                    <a:pt x="3048" y="1735"/>
                  </a:cubicBezTo>
                  <a:cubicBezTo>
                    <a:pt x="3169" y="1770"/>
                    <a:pt x="3440" y="1862"/>
                    <a:pt x="3580" y="2020"/>
                  </a:cubicBezTo>
                  <a:cubicBezTo>
                    <a:pt x="3721" y="2180"/>
                    <a:pt x="3787" y="2521"/>
                    <a:pt x="3769" y="2635"/>
                  </a:cubicBezTo>
                  <a:cubicBezTo>
                    <a:pt x="3749" y="2748"/>
                    <a:pt x="3679" y="2993"/>
                    <a:pt x="3601" y="3111"/>
                  </a:cubicBezTo>
                  <a:cubicBezTo>
                    <a:pt x="3522" y="3228"/>
                    <a:pt x="3505" y="3337"/>
                    <a:pt x="3162" y="3618"/>
                  </a:cubicBezTo>
                  <a:cubicBezTo>
                    <a:pt x="2820" y="3898"/>
                    <a:pt x="2922" y="4114"/>
                    <a:pt x="2454" y="4172"/>
                  </a:cubicBezTo>
                  <a:cubicBezTo>
                    <a:pt x="1985" y="4230"/>
                    <a:pt x="1589" y="4072"/>
                    <a:pt x="1165" y="3810"/>
                  </a:cubicBezTo>
                  <a:cubicBezTo>
                    <a:pt x="741" y="3549"/>
                    <a:pt x="675" y="3437"/>
                    <a:pt x="573" y="3217"/>
                  </a:cubicBezTo>
                  <a:close/>
                </a:path>
              </a:pathLst>
            </a:custGeom>
            <a:gradFill>
              <a:gsLst>
                <a:gs pos="51000">
                  <a:srgbClr val="8C7914">
                    <a:alpha val="100000"/>
                  </a:srgbClr>
                </a:gs>
                <a:gs pos="10000">
                  <a:srgbClr val="FE9603"/>
                </a:gs>
                <a:gs pos="35000">
                  <a:srgbClr val="EDA840"/>
                </a:gs>
                <a:gs pos="71000">
                  <a:srgbClr val="4B2206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54" name="Text Box 53"/>
            <p:cNvSpPr txBox="1"/>
            <p:nvPr/>
          </p:nvSpPr>
          <p:spPr>
            <a:xfrm>
              <a:off x="-652" y="5457"/>
              <a:ext cx="9750" cy="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endParaRPr lang="en-US" sz="1950">
                <a:solidFill>
                  <a:srgbClr val="1B6433"/>
                </a:solidFill>
                <a:latin typeface="Impact" panose="020B0806030902050204" charset="0"/>
                <a:ea typeface="Microsoft JhengHei UI Light" panose="020B0304030504040204" charset="-120"/>
                <a:cs typeface="Impact" panose="020B080603090205020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369" y="-203"/>
              <a:ext cx="5598" cy="5480"/>
            </a:xfrm>
            <a:prstGeom prst="ellipse">
              <a:avLst/>
            </a:prstGeom>
            <a:noFill/>
            <a:ln w="120650">
              <a:solidFill>
                <a:srgbClr val="F59F23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65" name="Oval 64"/>
            <p:cNvSpPr/>
            <p:nvPr/>
          </p:nvSpPr>
          <p:spPr>
            <a:xfrm>
              <a:off x="1361" y="59"/>
              <a:ext cx="5598" cy="5480"/>
            </a:xfrm>
            <a:prstGeom prst="ellipse">
              <a:avLst/>
            </a:prstGeom>
            <a:noFill/>
            <a:ln w="120650">
              <a:solidFill>
                <a:srgbClr val="FF000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66" name="Oval 65"/>
            <p:cNvSpPr/>
            <p:nvPr/>
          </p:nvSpPr>
          <p:spPr>
            <a:xfrm>
              <a:off x="1361" y="-70"/>
              <a:ext cx="5598" cy="5480"/>
            </a:xfrm>
            <a:prstGeom prst="ellipse">
              <a:avLst/>
            </a:prstGeom>
            <a:noFill/>
            <a:ln w="1206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538" y="400"/>
              <a:ext cx="3669" cy="3435"/>
              <a:chOff x="9142" y="7198"/>
              <a:chExt cx="4455" cy="4171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9436" y="7891"/>
                <a:ext cx="4050" cy="1887"/>
              </a:xfrm>
              <a:custGeom>
                <a:avLst/>
                <a:gdLst>
                  <a:gd name="connsiteX0" fmla="*/ 110 w 4050"/>
                  <a:gd name="connsiteY0" fmla="*/ 521 h 1887"/>
                  <a:gd name="connsiteX1" fmla="*/ 0 w 4050"/>
                  <a:gd name="connsiteY1" fmla="*/ 671 h 1887"/>
                  <a:gd name="connsiteX2" fmla="*/ 16 w 4050"/>
                  <a:gd name="connsiteY2" fmla="*/ 719 h 1887"/>
                  <a:gd name="connsiteX3" fmla="*/ 39 w 4050"/>
                  <a:gd name="connsiteY3" fmla="*/ 735 h 1887"/>
                  <a:gd name="connsiteX4" fmla="*/ 31 w 4050"/>
                  <a:gd name="connsiteY4" fmla="*/ 798 h 1887"/>
                  <a:gd name="connsiteX5" fmla="*/ 47 w 4050"/>
                  <a:gd name="connsiteY5" fmla="*/ 829 h 1887"/>
                  <a:gd name="connsiteX6" fmla="*/ 95 w 4050"/>
                  <a:gd name="connsiteY6" fmla="*/ 892 h 1887"/>
                  <a:gd name="connsiteX7" fmla="*/ 245 w 4050"/>
                  <a:gd name="connsiteY7" fmla="*/ 1098 h 1887"/>
                  <a:gd name="connsiteX8" fmla="*/ 205 w 4050"/>
                  <a:gd name="connsiteY8" fmla="*/ 1437 h 1887"/>
                  <a:gd name="connsiteX9" fmla="*/ 364 w 4050"/>
                  <a:gd name="connsiteY9" fmla="*/ 1556 h 1887"/>
                  <a:gd name="connsiteX10" fmla="*/ 197 w 4050"/>
                  <a:gd name="connsiteY10" fmla="*/ 1611 h 1887"/>
                  <a:gd name="connsiteX11" fmla="*/ 221 w 4050"/>
                  <a:gd name="connsiteY11" fmla="*/ 1721 h 1887"/>
                  <a:gd name="connsiteX12" fmla="*/ 229 w 4050"/>
                  <a:gd name="connsiteY12" fmla="*/ 1769 h 1887"/>
                  <a:gd name="connsiteX13" fmla="*/ 387 w 4050"/>
                  <a:gd name="connsiteY13" fmla="*/ 1787 h 1887"/>
                  <a:gd name="connsiteX14" fmla="*/ 583 w 4050"/>
                  <a:gd name="connsiteY14" fmla="*/ 1695 h 1887"/>
                  <a:gd name="connsiteX15" fmla="*/ 583 w 4050"/>
                  <a:gd name="connsiteY15" fmla="*/ 1856 h 1887"/>
                  <a:gd name="connsiteX16" fmla="*/ 702 w 4050"/>
                  <a:gd name="connsiteY16" fmla="*/ 1887 h 1887"/>
                  <a:gd name="connsiteX17" fmla="*/ 773 w 4050"/>
                  <a:gd name="connsiteY17" fmla="*/ 1792 h 1887"/>
                  <a:gd name="connsiteX18" fmla="*/ 845 w 4050"/>
                  <a:gd name="connsiteY18" fmla="*/ 1698 h 1887"/>
                  <a:gd name="connsiteX19" fmla="*/ 979 w 4050"/>
                  <a:gd name="connsiteY19" fmla="*/ 1706 h 1887"/>
                  <a:gd name="connsiteX20" fmla="*/ 1089 w 4050"/>
                  <a:gd name="connsiteY20" fmla="*/ 1706 h 1887"/>
                  <a:gd name="connsiteX21" fmla="*/ 1302 w 4050"/>
                  <a:gd name="connsiteY21" fmla="*/ 1713 h 1887"/>
                  <a:gd name="connsiteX22" fmla="*/ 1516 w 4050"/>
                  <a:gd name="connsiteY22" fmla="*/ 1666 h 1887"/>
                  <a:gd name="connsiteX23" fmla="*/ 1745 w 4050"/>
                  <a:gd name="connsiteY23" fmla="*/ 1642 h 1887"/>
                  <a:gd name="connsiteX24" fmla="*/ 1847 w 4050"/>
                  <a:gd name="connsiteY24" fmla="*/ 1674 h 1887"/>
                  <a:gd name="connsiteX25" fmla="*/ 2021 w 4050"/>
                  <a:gd name="connsiteY25" fmla="*/ 1690 h 1887"/>
                  <a:gd name="connsiteX26" fmla="*/ 2226 w 4050"/>
                  <a:gd name="connsiteY26" fmla="*/ 1682 h 1887"/>
                  <a:gd name="connsiteX27" fmla="*/ 2487 w 4050"/>
                  <a:gd name="connsiteY27" fmla="*/ 1524 h 1887"/>
                  <a:gd name="connsiteX28" fmla="*/ 2708 w 4050"/>
                  <a:gd name="connsiteY28" fmla="*/ 1311 h 1887"/>
                  <a:gd name="connsiteX29" fmla="*/ 2708 w 4050"/>
                  <a:gd name="connsiteY29" fmla="*/ 1271 h 1887"/>
                  <a:gd name="connsiteX30" fmla="*/ 2763 w 4050"/>
                  <a:gd name="connsiteY30" fmla="*/ 1271 h 1887"/>
                  <a:gd name="connsiteX31" fmla="*/ 2842 w 4050"/>
                  <a:gd name="connsiteY31" fmla="*/ 1303 h 1887"/>
                  <a:gd name="connsiteX32" fmla="*/ 3118 w 4050"/>
                  <a:gd name="connsiteY32" fmla="*/ 1248 h 1887"/>
                  <a:gd name="connsiteX33" fmla="*/ 3134 w 4050"/>
                  <a:gd name="connsiteY33" fmla="*/ 1279 h 1887"/>
                  <a:gd name="connsiteX34" fmla="*/ 3245 w 4050"/>
                  <a:gd name="connsiteY34" fmla="*/ 1311 h 1887"/>
                  <a:gd name="connsiteX35" fmla="*/ 3379 w 4050"/>
                  <a:gd name="connsiteY35" fmla="*/ 1335 h 1887"/>
                  <a:gd name="connsiteX36" fmla="*/ 3505 w 4050"/>
                  <a:gd name="connsiteY36" fmla="*/ 1358 h 1887"/>
                  <a:gd name="connsiteX37" fmla="*/ 3647 w 4050"/>
                  <a:gd name="connsiteY37" fmla="*/ 1271 h 1887"/>
                  <a:gd name="connsiteX38" fmla="*/ 3742 w 4050"/>
                  <a:gd name="connsiteY38" fmla="*/ 1256 h 1887"/>
                  <a:gd name="connsiteX39" fmla="*/ 3773 w 4050"/>
                  <a:gd name="connsiteY39" fmla="*/ 1256 h 1887"/>
                  <a:gd name="connsiteX40" fmla="*/ 3766 w 4050"/>
                  <a:gd name="connsiteY40" fmla="*/ 1153 h 1887"/>
                  <a:gd name="connsiteX41" fmla="*/ 3916 w 4050"/>
                  <a:gd name="connsiteY41" fmla="*/ 1074 h 1887"/>
                  <a:gd name="connsiteX42" fmla="*/ 3995 w 4050"/>
                  <a:gd name="connsiteY42" fmla="*/ 1058 h 1887"/>
                  <a:gd name="connsiteX43" fmla="*/ 4034 w 4050"/>
                  <a:gd name="connsiteY43" fmla="*/ 956 h 1887"/>
                  <a:gd name="connsiteX44" fmla="*/ 4050 w 4050"/>
                  <a:gd name="connsiteY44" fmla="*/ 892 h 1887"/>
                  <a:gd name="connsiteX45" fmla="*/ 4010 w 4050"/>
                  <a:gd name="connsiteY45" fmla="*/ 861 h 1887"/>
                  <a:gd name="connsiteX46" fmla="*/ 3947 w 4050"/>
                  <a:gd name="connsiteY46" fmla="*/ 853 h 1887"/>
                  <a:gd name="connsiteX47" fmla="*/ 3845 w 4050"/>
                  <a:gd name="connsiteY47" fmla="*/ 853 h 1887"/>
                  <a:gd name="connsiteX48" fmla="*/ 3829 w 4050"/>
                  <a:gd name="connsiteY48" fmla="*/ 790 h 1887"/>
                  <a:gd name="connsiteX49" fmla="*/ 3837 w 4050"/>
                  <a:gd name="connsiteY49" fmla="*/ 719 h 1887"/>
                  <a:gd name="connsiteX50" fmla="*/ 3766 w 4050"/>
                  <a:gd name="connsiteY50" fmla="*/ 648 h 1887"/>
                  <a:gd name="connsiteX51" fmla="*/ 3623 w 4050"/>
                  <a:gd name="connsiteY51" fmla="*/ 640 h 1887"/>
                  <a:gd name="connsiteX52" fmla="*/ 3608 w 4050"/>
                  <a:gd name="connsiteY52" fmla="*/ 616 h 1887"/>
                  <a:gd name="connsiteX53" fmla="*/ 3552 w 4050"/>
                  <a:gd name="connsiteY53" fmla="*/ 521 h 1887"/>
                  <a:gd name="connsiteX54" fmla="*/ 3505 w 4050"/>
                  <a:gd name="connsiteY54" fmla="*/ 458 h 1887"/>
                  <a:gd name="connsiteX55" fmla="*/ 3245 w 4050"/>
                  <a:gd name="connsiteY55" fmla="*/ 348 h 1887"/>
                  <a:gd name="connsiteX56" fmla="*/ 2392 w 4050"/>
                  <a:gd name="connsiteY56" fmla="*/ 0 h 1887"/>
                  <a:gd name="connsiteX57" fmla="*/ 2187 w 4050"/>
                  <a:gd name="connsiteY57" fmla="*/ 56 h 1887"/>
                  <a:gd name="connsiteX58" fmla="*/ 1689 w 4050"/>
                  <a:gd name="connsiteY58" fmla="*/ 111 h 1887"/>
                  <a:gd name="connsiteX59" fmla="*/ 1310 w 4050"/>
                  <a:gd name="connsiteY59" fmla="*/ 87 h 1887"/>
                  <a:gd name="connsiteX60" fmla="*/ 1058 w 4050"/>
                  <a:gd name="connsiteY60" fmla="*/ 206 h 1887"/>
                  <a:gd name="connsiteX61" fmla="*/ 821 w 4050"/>
                  <a:gd name="connsiteY61" fmla="*/ 356 h 1887"/>
                  <a:gd name="connsiteX62" fmla="*/ 481 w 4050"/>
                  <a:gd name="connsiteY62" fmla="*/ 403 h 1887"/>
                  <a:gd name="connsiteX63" fmla="*/ 379 w 4050"/>
                  <a:gd name="connsiteY63" fmla="*/ 403 h 1887"/>
                  <a:gd name="connsiteX64" fmla="*/ 268 w 4050"/>
                  <a:gd name="connsiteY64" fmla="*/ 435 h 1887"/>
                  <a:gd name="connsiteX65" fmla="*/ 166 w 4050"/>
                  <a:gd name="connsiteY65" fmla="*/ 474 h 1887"/>
                  <a:gd name="connsiteX66" fmla="*/ 110 w 4050"/>
                  <a:gd name="connsiteY66" fmla="*/ 521 h 1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4050" h="1887">
                    <a:moveTo>
                      <a:pt x="110" y="521"/>
                    </a:moveTo>
                    <a:lnTo>
                      <a:pt x="0" y="671"/>
                    </a:lnTo>
                    <a:lnTo>
                      <a:pt x="16" y="719"/>
                    </a:lnTo>
                    <a:lnTo>
                      <a:pt x="39" y="735"/>
                    </a:lnTo>
                    <a:lnTo>
                      <a:pt x="31" y="798"/>
                    </a:lnTo>
                    <a:lnTo>
                      <a:pt x="47" y="829"/>
                    </a:lnTo>
                    <a:lnTo>
                      <a:pt x="95" y="892"/>
                    </a:lnTo>
                    <a:lnTo>
                      <a:pt x="245" y="1098"/>
                    </a:lnTo>
                    <a:lnTo>
                      <a:pt x="205" y="1437"/>
                    </a:lnTo>
                    <a:lnTo>
                      <a:pt x="364" y="1556"/>
                    </a:lnTo>
                    <a:lnTo>
                      <a:pt x="197" y="1611"/>
                    </a:lnTo>
                    <a:lnTo>
                      <a:pt x="221" y="1721"/>
                    </a:lnTo>
                    <a:cubicBezTo>
                      <a:pt x="223" y="1737"/>
                      <a:pt x="201" y="1764"/>
                      <a:pt x="229" y="1769"/>
                    </a:cubicBezTo>
                    <a:cubicBezTo>
                      <a:pt x="257" y="1774"/>
                      <a:pt x="316" y="1802"/>
                      <a:pt x="387" y="1787"/>
                    </a:cubicBezTo>
                    <a:cubicBezTo>
                      <a:pt x="458" y="1772"/>
                      <a:pt x="547" y="1714"/>
                      <a:pt x="583" y="1695"/>
                    </a:cubicBezTo>
                    <a:cubicBezTo>
                      <a:pt x="581" y="1727"/>
                      <a:pt x="559" y="1818"/>
                      <a:pt x="583" y="1856"/>
                    </a:cubicBezTo>
                    <a:cubicBezTo>
                      <a:pt x="607" y="1894"/>
                      <a:pt x="678" y="1884"/>
                      <a:pt x="702" y="1887"/>
                    </a:cubicBezTo>
                    <a:cubicBezTo>
                      <a:pt x="726" y="1890"/>
                      <a:pt x="749" y="1823"/>
                      <a:pt x="773" y="1792"/>
                    </a:cubicBezTo>
                    <a:lnTo>
                      <a:pt x="845" y="1698"/>
                    </a:lnTo>
                    <a:lnTo>
                      <a:pt x="979" y="1706"/>
                    </a:lnTo>
                    <a:lnTo>
                      <a:pt x="1089" y="1706"/>
                    </a:lnTo>
                    <a:lnTo>
                      <a:pt x="1302" y="1713"/>
                    </a:lnTo>
                    <a:lnTo>
                      <a:pt x="1516" y="1666"/>
                    </a:lnTo>
                    <a:lnTo>
                      <a:pt x="1745" y="1642"/>
                    </a:lnTo>
                    <a:lnTo>
                      <a:pt x="1847" y="1674"/>
                    </a:lnTo>
                    <a:lnTo>
                      <a:pt x="2021" y="1690"/>
                    </a:lnTo>
                    <a:lnTo>
                      <a:pt x="2226" y="1682"/>
                    </a:lnTo>
                    <a:lnTo>
                      <a:pt x="2487" y="1524"/>
                    </a:lnTo>
                    <a:lnTo>
                      <a:pt x="2708" y="1311"/>
                    </a:lnTo>
                    <a:lnTo>
                      <a:pt x="2708" y="1271"/>
                    </a:lnTo>
                    <a:lnTo>
                      <a:pt x="2763" y="1271"/>
                    </a:lnTo>
                    <a:lnTo>
                      <a:pt x="2842" y="1303"/>
                    </a:lnTo>
                    <a:lnTo>
                      <a:pt x="3118" y="1248"/>
                    </a:lnTo>
                    <a:lnTo>
                      <a:pt x="3134" y="1279"/>
                    </a:lnTo>
                    <a:lnTo>
                      <a:pt x="3245" y="1311"/>
                    </a:lnTo>
                    <a:lnTo>
                      <a:pt x="3379" y="1335"/>
                    </a:lnTo>
                    <a:lnTo>
                      <a:pt x="3505" y="1358"/>
                    </a:lnTo>
                    <a:lnTo>
                      <a:pt x="3647" y="1271"/>
                    </a:lnTo>
                    <a:lnTo>
                      <a:pt x="3742" y="1256"/>
                    </a:lnTo>
                    <a:lnTo>
                      <a:pt x="3773" y="1256"/>
                    </a:lnTo>
                    <a:lnTo>
                      <a:pt x="3766" y="1153"/>
                    </a:lnTo>
                    <a:lnTo>
                      <a:pt x="3916" y="1074"/>
                    </a:lnTo>
                    <a:lnTo>
                      <a:pt x="3995" y="1058"/>
                    </a:lnTo>
                    <a:lnTo>
                      <a:pt x="4034" y="956"/>
                    </a:lnTo>
                    <a:lnTo>
                      <a:pt x="4050" y="892"/>
                    </a:lnTo>
                    <a:lnTo>
                      <a:pt x="4010" y="861"/>
                    </a:lnTo>
                    <a:lnTo>
                      <a:pt x="3947" y="853"/>
                    </a:lnTo>
                    <a:lnTo>
                      <a:pt x="3845" y="853"/>
                    </a:lnTo>
                    <a:lnTo>
                      <a:pt x="3829" y="790"/>
                    </a:lnTo>
                    <a:lnTo>
                      <a:pt x="3837" y="719"/>
                    </a:lnTo>
                    <a:lnTo>
                      <a:pt x="3766" y="648"/>
                    </a:lnTo>
                    <a:lnTo>
                      <a:pt x="3623" y="640"/>
                    </a:lnTo>
                    <a:lnTo>
                      <a:pt x="3608" y="616"/>
                    </a:lnTo>
                    <a:lnTo>
                      <a:pt x="3552" y="521"/>
                    </a:lnTo>
                    <a:lnTo>
                      <a:pt x="3505" y="458"/>
                    </a:lnTo>
                    <a:lnTo>
                      <a:pt x="3245" y="348"/>
                    </a:lnTo>
                    <a:lnTo>
                      <a:pt x="2392" y="0"/>
                    </a:lnTo>
                    <a:lnTo>
                      <a:pt x="2187" y="56"/>
                    </a:lnTo>
                    <a:lnTo>
                      <a:pt x="1689" y="111"/>
                    </a:lnTo>
                    <a:lnTo>
                      <a:pt x="1310" y="87"/>
                    </a:lnTo>
                    <a:lnTo>
                      <a:pt x="1058" y="206"/>
                    </a:lnTo>
                    <a:lnTo>
                      <a:pt x="821" y="356"/>
                    </a:lnTo>
                    <a:lnTo>
                      <a:pt x="481" y="403"/>
                    </a:lnTo>
                    <a:lnTo>
                      <a:pt x="379" y="403"/>
                    </a:lnTo>
                    <a:lnTo>
                      <a:pt x="268" y="435"/>
                    </a:lnTo>
                    <a:lnTo>
                      <a:pt x="166" y="474"/>
                    </a:lnTo>
                    <a:lnTo>
                      <a:pt x="110" y="521"/>
                    </a:lnTo>
                    <a:close/>
                  </a:path>
                </a:pathLst>
              </a:custGeom>
              <a:solidFill>
                <a:srgbClr val="1B64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9629" y="7629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10930" y="733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9757" y="7727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10930" y="777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10583" y="883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40B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1613" y="915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0225" y="8635"/>
                <a:ext cx="2264" cy="2734"/>
                <a:chOff x="5184" y="8671"/>
                <a:chExt cx="2264" cy="2734"/>
              </a:xfrm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5184" y="8671"/>
                  <a:ext cx="2264" cy="2734"/>
                </a:xfrm>
                <a:custGeom>
                  <a:avLst/>
                  <a:gdLst>
                    <a:gd name="connisteX0" fmla="*/ 887730 w 1437640"/>
                    <a:gd name="connsiteY0" fmla="*/ 1701165 h 1736090"/>
                    <a:gd name="connisteX1" fmla="*/ 800735 w 1437640"/>
                    <a:gd name="connsiteY1" fmla="*/ 1636395 h 1736090"/>
                    <a:gd name="connisteX2" fmla="*/ 757555 w 1437640"/>
                    <a:gd name="connsiteY2" fmla="*/ 1528445 h 1736090"/>
                    <a:gd name="connisteX3" fmla="*/ 723265 w 1437640"/>
                    <a:gd name="connsiteY3" fmla="*/ 1281430 h 1736090"/>
                    <a:gd name="connisteX4" fmla="*/ 714375 w 1437640"/>
                    <a:gd name="connsiteY4" fmla="*/ 1112520 h 1736090"/>
                    <a:gd name="connisteX5" fmla="*/ 714375 w 1437640"/>
                    <a:gd name="connsiteY5" fmla="*/ 1078230 h 1736090"/>
                    <a:gd name="connisteX6" fmla="*/ 753110 w 1437640"/>
                    <a:gd name="connsiteY6" fmla="*/ 1017270 h 1736090"/>
                    <a:gd name="connisteX7" fmla="*/ 861695 w 1437640"/>
                    <a:gd name="connsiteY7" fmla="*/ 948055 h 1736090"/>
                    <a:gd name="connisteX8" fmla="*/ 900430 w 1437640"/>
                    <a:gd name="connsiteY8" fmla="*/ 943610 h 1736090"/>
                    <a:gd name="connisteX9" fmla="*/ 1061085 w 1437640"/>
                    <a:gd name="connsiteY9" fmla="*/ 974090 h 1736090"/>
                    <a:gd name="connisteX10" fmla="*/ 1035050 w 1437640"/>
                    <a:gd name="connsiteY10" fmla="*/ 960755 h 1736090"/>
                    <a:gd name="connisteX11" fmla="*/ 969645 w 1437640"/>
                    <a:gd name="connsiteY11" fmla="*/ 917575 h 1736090"/>
                    <a:gd name="connisteX12" fmla="*/ 943610 w 1437640"/>
                    <a:gd name="connsiteY12" fmla="*/ 887730 h 1736090"/>
                    <a:gd name="connisteX13" fmla="*/ 961390 w 1437640"/>
                    <a:gd name="connsiteY13" fmla="*/ 865505 h 1736090"/>
                    <a:gd name="connisteX14" fmla="*/ 1047750 w 1437640"/>
                    <a:gd name="connsiteY14" fmla="*/ 800735 h 1736090"/>
                    <a:gd name="connisteX15" fmla="*/ 1078230 w 1437640"/>
                    <a:gd name="connsiteY15" fmla="*/ 762000 h 1736090"/>
                    <a:gd name="connisteX16" fmla="*/ 1138555 w 1437640"/>
                    <a:gd name="connsiteY16" fmla="*/ 731520 h 1736090"/>
                    <a:gd name="connisteX17" fmla="*/ 1329055 w 1437640"/>
                    <a:gd name="connsiteY17" fmla="*/ 584200 h 1736090"/>
                    <a:gd name="connisteX18" fmla="*/ 1437640 w 1437640"/>
                    <a:gd name="connsiteY18" fmla="*/ 480695 h 1736090"/>
                    <a:gd name="connisteX19" fmla="*/ 1419860 w 1437640"/>
                    <a:gd name="connsiteY19" fmla="*/ 476250 h 1736090"/>
                    <a:gd name="connisteX20" fmla="*/ 1407160 w 1437640"/>
                    <a:gd name="connsiteY20" fmla="*/ 476250 h 1736090"/>
                    <a:gd name="connisteX21" fmla="*/ 1316355 w 1437640"/>
                    <a:gd name="connsiteY21" fmla="*/ 567055 h 1736090"/>
                    <a:gd name="connisteX22" fmla="*/ 1203960 w 1437640"/>
                    <a:gd name="connsiteY22" fmla="*/ 645160 h 1736090"/>
                    <a:gd name="connisteX23" fmla="*/ 1143000 w 1437640"/>
                    <a:gd name="connsiteY23" fmla="*/ 657860 h 1736090"/>
                    <a:gd name="connisteX24" fmla="*/ 1116965 w 1437640"/>
                    <a:gd name="connsiteY24" fmla="*/ 662305 h 1736090"/>
                    <a:gd name="connisteX25" fmla="*/ 1116965 w 1437640"/>
                    <a:gd name="connsiteY25" fmla="*/ 601980 h 1736090"/>
                    <a:gd name="connisteX26" fmla="*/ 1138555 w 1437640"/>
                    <a:gd name="connsiteY26" fmla="*/ 493395 h 1736090"/>
                    <a:gd name="connisteX27" fmla="*/ 1073785 w 1437640"/>
                    <a:gd name="connsiteY27" fmla="*/ 519430 h 1736090"/>
                    <a:gd name="connisteX28" fmla="*/ 1073785 w 1437640"/>
                    <a:gd name="connsiteY28" fmla="*/ 593090 h 1736090"/>
                    <a:gd name="connisteX29" fmla="*/ 1073785 w 1437640"/>
                    <a:gd name="connsiteY29" fmla="*/ 631825 h 1736090"/>
                    <a:gd name="connisteX30" fmla="*/ 1013460 w 1437640"/>
                    <a:gd name="connsiteY30" fmla="*/ 714375 h 1736090"/>
                    <a:gd name="connisteX31" fmla="*/ 904875 w 1437640"/>
                    <a:gd name="connsiteY31" fmla="*/ 792480 h 1736090"/>
                    <a:gd name="connisteX32" fmla="*/ 770890 w 1437640"/>
                    <a:gd name="connsiteY32" fmla="*/ 852805 h 1736090"/>
                    <a:gd name="connisteX33" fmla="*/ 705485 w 1437640"/>
                    <a:gd name="connsiteY33" fmla="*/ 865505 h 1736090"/>
                    <a:gd name="connisteX34" fmla="*/ 671195 w 1437640"/>
                    <a:gd name="connsiteY34" fmla="*/ 840105 h 1736090"/>
                    <a:gd name="connisteX35" fmla="*/ 671195 w 1437640"/>
                    <a:gd name="connsiteY35" fmla="*/ 800735 h 1736090"/>
                    <a:gd name="connisteX36" fmla="*/ 654050 w 1437640"/>
                    <a:gd name="connsiteY36" fmla="*/ 666750 h 1736090"/>
                    <a:gd name="connisteX37" fmla="*/ 636270 w 1437640"/>
                    <a:gd name="connsiteY37" fmla="*/ 575945 h 1736090"/>
                    <a:gd name="connisteX38" fmla="*/ 614680 w 1437640"/>
                    <a:gd name="connsiteY38" fmla="*/ 393700 h 1736090"/>
                    <a:gd name="connisteX39" fmla="*/ 614680 w 1437640"/>
                    <a:gd name="connsiteY39" fmla="*/ 268605 h 1736090"/>
                    <a:gd name="connisteX40" fmla="*/ 645160 w 1437640"/>
                    <a:gd name="connsiteY40" fmla="*/ 164465 h 1736090"/>
                    <a:gd name="connisteX41" fmla="*/ 705485 w 1437640"/>
                    <a:gd name="connsiteY41" fmla="*/ 73660 h 1736090"/>
                    <a:gd name="connisteX42" fmla="*/ 766445 w 1437640"/>
                    <a:gd name="connsiteY42" fmla="*/ 47625 h 1736090"/>
                    <a:gd name="connisteX43" fmla="*/ 870585 w 1437640"/>
                    <a:gd name="connsiteY43" fmla="*/ 60325 h 1736090"/>
                    <a:gd name="connisteX44" fmla="*/ 922020 w 1437640"/>
                    <a:gd name="connsiteY44" fmla="*/ 81915 h 1736090"/>
                    <a:gd name="connisteX45" fmla="*/ 926465 w 1437640"/>
                    <a:gd name="connsiteY45" fmla="*/ 69215 h 1736090"/>
                    <a:gd name="connisteX46" fmla="*/ 870585 w 1437640"/>
                    <a:gd name="connsiteY46" fmla="*/ 55880 h 1736090"/>
                    <a:gd name="connisteX47" fmla="*/ 831215 w 1437640"/>
                    <a:gd name="connsiteY47" fmla="*/ 21590 h 1736090"/>
                    <a:gd name="connisteX48" fmla="*/ 766445 w 1437640"/>
                    <a:gd name="connsiteY48" fmla="*/ 0 h 1736090"/>
                    <a:gd name="connisteX49" fmla="*/ 718820 w 1437640"/>
                    <a:gd name="connsiteY49" fmla="*/ 12700 h 1736090"/>
                    <a:gd name="connisteX50" fmla="*/ 558800 w 1437640"/>
                    <a:gd name="connsiteY50" fmla="*/ 86360 h 1736090"/>
                    <a:gd name="connisteX51" fmla="*/ 493395 w 1437640"/>
                    <a:gd name="connsiteY51" fmla="*/ 81915 h 1736090"/>
                    <a:gd name="connisteX52" fmla="*/ 467360 w 1437640"/>
                    <a:gd name="connsiteY52" fmla="*/ 207645 h 1736090"/>
                    <a:gd name="connisteX53" fmla="*/ 467360 w 1437640"/>
                    <a:gd name="connsiteY53" fmla="*/ 320040 h 1736090"/>
                    <a:gd name="connisteX54" fmla="*/ 471805 w 1437640"/>
                    <a:gd name="connsiteY54" fmla="*/ 419735 h 1736090"/>
                    <a:gd name="connisteX55" fmla="*/ 424180 w 1437640"/>
                    <a:gd name="connsiteY55" fmla="*/ 493395 h 1736090"/>
                    <a:gd name="connisteX56" fmla="*/ 415925 w 1437640"/>
                    <a:gd name="connsiteY56" fmla="*/ 523875 h 1736090"/>
                    <a:gd name="connisteX57" fmla="*/ 342265 w 1437640"/>
                    <a:gd name="connsiteY57" fmla="*/ 506730 h 1736090"/>
                    <a:gd name="connisteX58" fmla="*/ 242570 w 1437640"/>
                    <a:gd name="connsiteY58" fmla="*/ 445770 h 1736090"/>
                    <a:gd name="connisteX59" fmla="*/ 207645 w 1437640"/>
                    <a:gd name="connsiteY59" fmla="*/ 385445 h 1736090"/>
                    <a:gd name="connisteX60" fmla="*/ 190500 w 1437640"/>
                    <a:gd name="connsiteY60" fmla="*/ 324485 h 1736090"/>
                    <a:gd name="connisteX61" fmla="*/ 168910 w 1437640"/>
                    <a:gd name="connsiteY61" fmla="*/ 324485 h 1736090"/>
                    <a:gd name="connisteX62" fmla="*/ 168910 w 1437640"/>
                    <a:gd name="connsiteY62" fmla="*/ 376555 h 1736090"/>
                    <a:gd name="connisteX63" fmla="*/ 164465 w 1437640"/>
                    <a:gd name="connsiteY63" fmla="*/ 407035 h 1736090"/>
                    <a:gd name="connisteX64" fmla="*/ 138430 w 1437640"/>
                    <a:gd name="connsiteY64" fmla="*/ 411480 h 1736090"/>
                    <a:gd name="connisteX65" fmla="*/ 69215 w 1437640"/>
                    <a:gd name="connsiteY65" fmla="*/ 381000 h 1736090"/>
                    <a:gd name="connisteX66" fmla="*/ 0 w 1437640"/>
                    <a:gd name="connsiteY66" fmla="*/ 346075 h 1736090"/>
                    <a:gd name="connisteX67" fmla="*/ 0 w 1437640"/>
                    <a:gd name="connsiteY67" fmla="*/ 367665 h 1736090"/>
                    <a:gd name="connisteX68" fmla="*/ 104140 w 1437640"/>
                    <a:gd name="connsiteY68" fmla="*/ 445770 h 1736090"/>
                    <a:gd name="connisteX69" fmla="*/ 203835 w 1437640"/>
                    <a:gd name="connsiteY69" fmla="*/ 488950 h 1736090"/>
                    <a:gd name="connisteX70" fmla="*/ 290195 w 1437640"/>
                    <a:gd name="connsiteY70" fmla="*/ 554355 h 1736090"/>
                    <a:gd name="connisteX71" fmla="*/ 363855 w 1437640"/>
                    <a:gd name="connsiteY71" fmla="*/ 653415 h 1736090"/>
                    <a:gd name="connisteX72" fmla="*/ 389890 w 1437640"/>
                    <a:gd name="connsiteY72" fmla="*/ 740410 h 1736090"/>
                    <a:gd name="connisteX73" fmla="*/ 385445 w 1437640"/>
                    <a:gd name="connsiteY73" fmla="*/ 831215 h 1736090"/>
                    <a:gd name="connisteX74" fmla="*/ 385445 w 1437640"/>
                    <a:gd name="connsiteY74" fmla="*/ 900430 h 1736090"/>
                    <a:gd name="connisteX75" fmla="*/ 389890 w 1437640"/>
                    <a:gd name="connsiteY75" fmla="*/ 974090 h 1736090"/>
                    <a:gd name="connisteX76" fmla="*/ 368300 w 1437640"/>
                    <a:gd name="connsiteY76" fmla="*/ 1043305 h 1736090"/>
                    <a:gd name="connisteX77" fmla="*/ 372110 w 1437640"/>
                    <a:gd name="connsiteY77" fmla="*/ 1155700 h 1736090"/>
                    <a:gd name="connisteX78" fmla="*/ 342265 w 1437640"/>
                    <a:gd name="connsiteY78" fmla="*/ 1281430 h 1736090"/>
                    <a:gd name="connisteX79" fmla="*/ 324485 w 1437640"/>
                    <a:gd name="connsiteY79" fmla="*/ 1324610 h 1736090"/>
                    <a:gd name="connisteX80" fmla="*/ 316230 w 1437640"/>
                    <a:gd name="connsiteY80" fmla="*/ 1433195 h 1736090"/>
                    <a:gd name="connisteX81" fmla="*/ 290195 w 1437640"/>
                    <a:gd name="connsiteY81" fmla="*/ 1545590 h 1736090"/>
                    <a:gd name="connisteX82" fmla="*/ 290195 w 1437640"/>
                    <a:gd name="connsiteY82" fmla="*/ 1588770 h 1736090"/>
                    <a:gd name="connisteX83" fmla="*/ 247015 w 1437640"/>
                    <a:gd name="connsiteY83" fmla="*/ 1645285 h 1736090"/>
                    <a:gd name="connisteX84" fmla="*/ 147320 w 1437640"/>
                    <a:gd name="connsiteY84" fmla="*/ 1710055 h 1736090"/>
                    <a:gd name="connisteX85" fmla="*/ 56515 w 1437640"/>
                    <a:gd name="connsiteY85" fmla="*/ 1722755 h 1736090"/>
                    <a:gd name="connisteX86" fmla="*/ 86360 w 1437640"/>
                    <a:gd name="connsiteY86" fmla="*/ 1736090 h 1736090"/>
                    <a:gd name="connisteX87" fmla="*/ 138430 w 1437640"/>
                    <a:gd name="connsiteY87" fmla="*/ 1722755 h 1736090"/>
                    <a:gd name="connisteX88" fmla="*/ 229235 w 1437640"/>
                    <a:gd name="connsiteY88" fmla="*/ 1710055 h 1736090"/>
                    <a:gd name="connisteX89" fmla="*/ 333375 w 1437640"/>
                    <a:gd name="connsiteY89" fmla="*/ 1675130 h 1736090"/>
                    <a:gd name="connisteX90" fmla="*/ 389890 w 1437640"/>
                    <a:gd name="connsiteY90" fmla="*/ 1692910 h 1736090"/>
                    <a:gd name="connisteX91" fmla="*/ 415925 w 1437640"/>
                    <a:gd name="connsiteY91" fmla="*/ 1736090 h 1736090"/>
                    <a:gd name="connisteX92" fmla="*/ 485140 w 1437640"/>
                    <a:gd name="connsiteY92" fmla="*/ 1736090 h 1736090"/>
                    <a:gd name="connisteX93" fmla="*/ 480695 w 1437640"/>
                    <a:gd name="connsiteY93" fmla="*/ 1692910 h 1736090"/>
                    <a:gd name="connisteX94" fmla="*/ 502285 w 1437640"/>
                    <a:gd name="connsiteY94" fmla="*/ 1684020 h 1736090"/>
                    <a:gd name="connisteX95" fmla="*/ 567055 w 1437640"/>
                    <a:gd name="connsiteY95" fmla="*/ 1705610 h 1736090"/>
                    <a:gd name="connisteX96" fmla="*/ 657860 w 1437640"/>
                    <a:gd name="connsiteY96" fmla="*/ 1722755 h 1736090"/>
                    <a:gd name="connisteX97" fmla="*/ 731520 w 1437640"/>
                    <a:gd name="connsiteY97" fmla="*/ 1722755 h 1736090"/>
                    <a:gd name="connisteX98" fmla="*/ 731520 w 1437640"/>
                    <a:gd name="connsiteY98" fmla="*/ 1692910 h 1736090"/>
                    <a:gd name="connisteX99" fmla="*/ 714375 w 1437640"/>
                    <a:gd name="connsiteY99" fmla="*/ 1675130 h 1736090"/>
                    <a:gd name="connisteX100" fmla="*/ 740410 w 1437640"/>
                    <a:gd name="connsiteY100" fmla="*/ 1701165 h 1736090"/>
                    <a:gd name="connisteX101" fmla="*/ 852805 w 1437640"/>
                    <a:gd name="connsiteY101" fmla="*/ 1705610 h 1736090"/>
                    <a:gd name="connisteX102" fmla="*/ 974090 w 1437640"/>
                    <a:gd name="connsiteY102" fmla="*/ 1710055 h 1736090"/>
                    <a:gd name="connisteX103" fmla="*/ 926465 w 1437640"/>
                    <a:gd name="connsiteY103" fmla="*/ 1701165 h 1736090"/>
                    <a:gd name="connisteX104" fmla="*/ 887730 w 1437640"/>
                    <a:gd name="connsiteY104" fmla="*/ 1701165 h 173609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  <a:cxn ang="0">
                      <a:pos x="connisteX27" y="connsiteY27"/>
                    </a:cxn>
                    <a:cxn ang="0">
                      <a:pos x="connisteX28" y="connsiteY28"/>
                    </a:cxn>
                    <a:cxn ang="0">
                      <a:pos x="connisteX29" y="connsiteY29"/>
                    </a:cxn>
                    <a:cxn ang="0">
                      <a:pos x="connisteX30" y="connsiteY30"/>
                    </a:cxn>
                    <a:cxn ang="0">
                      <a:pos x="connisteX31" y="connsiteY31"/>
                    </a:cxn>
                    <a:cxn ang="0">
                      <a:pos x="connisteX32" y="connsiteY32"/>
                    </a:cxn>
                    <a:cxn ang="0">
                      <a:pos x="connisteX33" y="connsiteY33"/>
                    </a:cxn>
                    <a:cxn ang="0">
                      <a:pos x="connisteX34" y="connsiteY34"/>
                    </a:cxn>
                    <a:cxn ang="0">
                      <a:pos x="connisteX35" y="connsiteY35"/>
                    </a:cxn>
                    <a:cxn ang="0">
                      <a:pos x="connisteX36" y="connsiteY36"/>
                    </a:cxn>
                    <a:cxn ang="0">
                      <a:pos x="connisteX37" y="connsiteY37"/>
                    </a:cxn>
                    <a:cxn ang="0">
                      <a:pos x="connisteX38" y="connsiteY38"/>
                    </a:cxn>
                    <a:cxn ang="0">
                      <a:pos x="connisteX39" y="connsiteY39"/>
                    </a:cxn>
                    <a:cxn ang="0">
                      <a:pos x="connisteX40" y="connsiteY40"/>
                    </a:cxn>
                    <a:cxn ang="0">
                      <a:pos x="connisteX41" y="connsiteY41"/>
                    </a:cxn>
                    <a:cxn ang="0">
                      <a:pos x="connisteX42" y="connsiteY42"/>
                    </a:cxn>
                    <a:cxn ang="0">
                      <a:pos x="connisteX43" y="connsiteY43"/>
                    </a:cxn>
                    <a:cxn ang="0">
                      <a:pos x="connisteX44" y="connsiteY44"/>
                    </a:cxn>
                    <a:cxn ang="0">
                      <a:pos x="connisteX45" y="connsiteY45"/>
                    </a:cxn>
                    <a:cxn ang="0">
                      <a:pos x="connisteX46" y="connsiteY46"/>
                    </a:cxn>
                    <a:cxn ang="0">
                      <a:pos x="connisteX47" y="connsiteY47"/>
                    </a:cxn>
                    <a:cxn ang="0">
                      <a:pos x="connisteX48" y="connsiteY48"/>
                    </a:cxn>
                    <a:cxn ang="0">
                      <a:pos x="connisteX49" y="connsiteY49"/>
                    </a:cxn>
                    <a:cxn ang="0">
                      <a:pos x="connisteX50" y="connsiteY50"/>
                    </a:cxn>
                    <a:cxn ang="0">
                      <a:pos x="connisteX51" y="connsiteY51"/>
                    </a:cxn>
                    <a:cxn ang="0">
                      <a:pos x="connisteX52" y="connsiteY52"/>
                    </a:cxn>
                    <a:cxn ang="0">
                      <a:pos x="connisteX53" y="connsiteY53"/>
                    </a:cxn>
                    <a:cxn ang="0">
                      <a:pos x="connisteX54" y="connsiteY54"/>
                    </a:cxn>
                    <a:cxn ang="0">
                      <a:pos x="connisteX55" y="connsiteY55"/>
                    </a:cxn>
                    <a:cxn ang="0">
                      <a:pos x="connisteX56" y="connsiteY56"/>
                    </a:cxn>
                    <a:cxn ang="0">
                      <a:pos x="connisteX57" y="connsiteY57"/>
                    </a:cxn>
                    <a:cxn ang="0">
                      <a:pos x="connisteX58" y="connsiteY58"/>
                    </a:cxn>
                    <a:cxn ang="0">
                      <a:pos x="connisteX59" y="connsiteY59"/>
                    </a:cxn>
                    <a:cxn ang="0">
                      <a:pos x="connisteX60" y="connsiteY60"/>
                    </a:cxn>
                    <a:cxn ang="0">
                      <a:pos x="connisteX61" y="connsiteY61"/>
                    </a:cxn>
                    <a:cxn ang="0">
                      <a:pos x="connisteX62" y="connsiteY62"/>
                    </a:cxn>
                    <a:cxn ang="0">
                      <a:pos x="connisteX63" y="connsiteY63"/>
                    </a:cxn>
                    <a:cxn ang="0">
                      <a:pos x="connisteX64" y="connsiteY64"/>
                    </a:cxn>
                    <a:cxn ang="0">
                      <a:pos x="connisteX65" y="connsiteY65"/>
                    </a:cxn>
                    <a:cxn ang="0">
                      <a:pos x="connisteX66" y="connsiteY66"/>
                    </a:cxn>
                    <a:cxn ang="0">
                      <a:pos x="connisteX67" y="connsiteY67"/>
                    </a:cxn>
                    <a:cxn ang="0">
                      <a:pos x="connisteX68" y="connsiteY68"/>
                    </a:cxn>
                    <a:cxn ang="0">
                      <a:pos x="connisteX69" y="connsiteY69"/>
                    </a:cxn>
                    <a:cxn ang="0">
                      <a:pos x="connisteX70" y="connsiteY70"/>
                    </a:cxn>
                    <a:cxn ang="0">
                      <a:pos x="connisteX71" y="connsiteY71"/>
                    </a:cxn>
                    <a:cxn ang="0">
                      <a:pos x="connisteX72" y="connsiteY72"/>
                    </a:cxn>
                    <a:cxn ang="0">
                      <a:pos x="connisteX73" y="connsiteY73"/>
                    </a:cxn>
                    <a:cxn ang="0">
                      <a:pos x="connisteX74" y="connsiteY74"/>
                    </a:cxn>
                    <a:cxn ang="0">
                      <a:pos x="connisteX75" y="connsiteY75"/>
                    </a:cxn>
                    <a:cxn ang="0">
                      <a:pos x="connisteX76" y="connsiteY76"/>
                    </a:cxn>
                    <a:cxn ang="0">
                      <a:pos x="connisteX77" y="connsiteY77"/>
                    </a:cxn>
                    <a:cxn ang="0">
                      <a:pos x="connisteX78" y="connsiteY78"/>
                    </a:cxn>
                    <a:cxn ang="0">
                      <a:pos x="connisteX79" y="connsiteY79"/>
                    </a:cxn>
                    <a:cxn ang="0">
                      <a:pos x="connisteX80" y="connsiteY80"/>
                    </a:cxn>
                    <a:cxn ang="0">
                      <a:pos x="connisteX81" y="connsiteY81"/>
                    </a:cxn>
                    <a:cxn ang="0">
                      <a:pos x="connisteX82" y="connsiteY82"/>
                    </a:cxn>
                    <a:cxn ang="0">
                      <a:pos x="connisteX83" y="connsiteY83"/>
                    </a:cxn>
                    <a:cxn ang="0">
                      <a:pos x="connisteX84" y="connsiteY84"/>
                    </a:cxn>
                    <a:cxn ang="0">
                      <a:pos x="connisteX85" y="connsiteY85"/>
                    </a:cxn>
                    <a:cxn ang="0">
                      <a:pos x="connisteX86" y="connsiteY86"/>
                    </a:cxn>
                    <a:cxn ang="0">
                      <a:pos x="connisteX87" y="connsiteY87"/>
                    </a:cxn>
                    <a:cxn ang="0">
                      <a:pos x="connisteX88" y="connsiteY88"/>
                    </a:cxn>
                    <a:cxn ang="0">
                      <a:pos x="connisteX89" y="connsiteY89"/>
                    </a:cxn>
                    <a:cxn ang="0">
                      <a:pos x="connisteX90" y="connsiteY90"/>
                    </a:cxn>
                    <a:cxn ang="0">
                      <a:pos x="connisteX91" y="connsiteY91"/>
                    </a:cxn>
                    <a:cxn ang="0">
                      <a:pos x="connisteX92" y="connsiteY92"/>
                    </a:cxn>
                    <a:cxn ang="0">
                      <a:pos x="connisteX93" y="connsiteY93"/>
                    </a:cxn>
                    <a:cxn ang="0">
                      <a:pos x="connisteX94" y="connsiteY94"/>
                    </a:cxn>
                    <a:cxn ang="0">
                      <a:pos x="connisteX95" y="connsiteY95"/>
                    </a:cxn>
                    <a:cxn ang="0">
                      <a:pos x="connisteX96" y="connsiteY96"/>
                    </a:cxn>
                    <a:cxn ang="0">
                      <a:pos x="connisteX97" y="connsiteY97"/>
                    </a:cxn>
                    <a:cxn ang="0">
                      <a:pos x="connisteX98" y="connsiteY98"/>
                    </a:cxn>
                    <a:cxn ang="0">
                      <a:pos x="connisteX99" y="connsiteY99"/>
                    </a:cxn>
                    <a:cxn ang="0">
                      <a:pos x="connisteX100" y="connsiteY100"/>
                    </a:cxn>
                    <a:cxn ang="0">
                      <a:pos x="connisteX101" y="connsiteY101"/>
                    </a:cxn>
                    <a:cxn ang="0">
                      <a:pos x="connisteX102" y="connsiteY102"/>
                    </a:cxn>
                    <a:cxn ang="0">
                      <a:pos x="connisteX103" y="connsiteY103"/>
                    </a:cxn>
                    <a:cxn ang="0">
                      <a:pos x="connisteX104" y="connsiteY104"/>
                    </a:cxn>
                  </a:cxnLst>
                  <a:rect l="l" t="t" r="r" b="b"/>
                  <a:pathLst>
                    <a:path w="1437640" h="1736090">
                      <a:moveTo>
                        <a:pt x="887730" y="1701165"/>
                      </a:moveTo>
                      <a:lnTo>
                        <a:pt x="800735" y="1636395"/>
                      </a:lnTo>
                      <a:lnTo>
                        <a:pt x="757555" y="1528445"/>
                      </a:lnTo>
                      <a:lnTo>
                        <a:pt x="723265" y="1281430"/>
                      </a:lnTo>
                      <a:lnTo>
                        <a:pt x="714375" y="1112520"/>
                      </a:lnTo>
                      <a:lnTo>
                        <a:pt x="714375" y="1078230"/>
                      </a:lnTo>
                      <a:lnTo>
                        <a:pt x="753110" y="1017270"/>
                      </a:lnTo>
                      <a:lnTo>
                        <a:pt x="861695" y="948055"/>
                      </a:lnTo>
                      <a:lnTo>
                        <a:pt x="900430" y="943610"/>
                      </a:lnTo>
                      <a:lnTo>
                        <a:pt x="1061085" y="974090"/>
                      </a:lnTo>
                      <a:lnTo>
                        <a:pt x="1035050" y="960755"/>
                      </a:lnTo>
                      <a:lnTo>
                        <a:pt x="969645" y="917575"/>
                      </a:lnTo>
                      <a:lnTo>
                        <a:pt x="943610" y="887730"/>
                      </a:lnTo>
                      <a:lnTo>
                        <a:pt x="961390" y="865505"/>
                      </a:lnTo>
                      <a:lnTo>
                        <a:pt x="1047750" y="800735"/>
                      </a:lnTo>
                      <a:lnTo>
                        <a:pt x="1078230" y="762000"/>
                      </a:lnTo>
                      <a:lnTo>
                        <a:pt x="1138555" y="731520"/>
                      </a:lnTo>
                      <a:lnTo>
                        <a:pt x="1329055" y="584200"/>
                      </a:lnTo>
                      <a:lnTo>
                        <a:pt x="1437640" y="480695"/>
                      </a:lnTo>
                      <a:lnTo>
                        <a:pt x="1419860" y="476250"/>
                      </a:lnTo>
                      <a:lnTo>
                        <a:pt x="1407160" y="476250"/>
                      </a:lnTo>
                      <a:lnTo>
                        <a:pt x="1316355" y="567055"/>
                      </a:lnTo>
                      <a:lnTo>
                        <a:pt x="1203960" y="645160"/>
                      </a:lnTo>
                      <a:lnTo>
                        <a:pt x="1143000" y="657860"/>
                      </a:lnTo>
                      <a:lnTo>
                        <a:pt x="1116965" y="662305"/>
                      </a:lnTo>
                      <a:lnTo>
                        <a:pt x="1116965" y="601980"/>
                      </a:lnTo>
                      <a:lnTo>
                        <a:pt x="1138555" y="493395"/>
                      </a:lnTo>
                      <a:lnTo>
                        <a:pt x="1073785" y="519430"/>
                      </a:lnTo>
                      <a:lnTo>
                        <a:pt x="1073785" y="593090"/>
                      </a:lnTo>
                      <a:lnTo>
                        <a:pt x="1073785" y="631825"/>
                      </a:lnTo>
                      <a:lnTo>
                        <a:pt x="1013460" y="714375"/>
                      </a:lnTo>
                      <a:lnTo>
                        <a:pt x="904875" y="792480"/>
                      </a:lnTo>
                      <a:lnTo>
                        <a:pt x="770890" y="852805"/>
                      </a:lnTo>
                      <a:lnTo>
                        <a:pt x="705485" y="865505"/>
                      </a:lnTo>
                      <a:lnTo>
                        <a:pt x="671195" y="840105"/>
                      </a:lnTo>
                      <a:lnTo>
                        <a:pt x="671195" y="800735"/>
                      </a:lnTo>
                      <a:lnTo>
                        <a:pt x="654050" y="666750"/>
                      </a:lnTo>
                      <a:lnTo>
                        <a:pt x="636270" y="575945"/>
                      </a:lnTo>
                      <a:lnTo>
                        <a:pt x="614680" y="393700"/>
                      </a:lnTo>
                      <a:lnTo>
                        <a:pt x="614680" y="268605"/>
                      </a:lnTo>
                      <a:lnTo>
                        <a:pt x="645160" y="164465"/>
                      </a:lnTo>
                      <a:lnTo>
                        <a:pt x="705485" y="73660"/>
                      </a:lnTo>
                      <a:lnTo>
                        <a:pt x="766445" y="47625"/>
                      </a:lnTo>
                      <a:lnTo>
                        <a:pt x="870585" y="60325"/>
                      </a:lnTo>
                      <a:lnTo>
                        <a:pt x="922020" y="81915"/>
                      </a:lnTo>
                      <a:lnTo>
                        <a:pt x="926465" y="69215"/>
                      </a:lnTo>
                      <a:lnTo>
                        <a:pt x="870585" y="55880"/>
                      </a:lnTo>
                      <a:lnTo>
                        <a:pt x="831215" y="21590"/>
                      </a:lnTo>
                      <a:lnTo>
                        <a:pt x="766445" y="0"/>
                      </a:lnTo>
                      <a:lnTo>
                        <a:pt x="718820" y="12700"/>
                      </a:lnTo>
                      <a:lnTo>
                        <a:pt x="558800" y="86360"/>
                      </a:lnTo>
                      <a:lnTo>
                        <a:pt x="493395" y="81915"/>
                      </a:lnTo>
                      <a:lnTo>
                        <a:pt x="467360" y="207645"/>
                      </a:lnTo>
                      <a:lnTo>
                        <a:pt x="467360" y="320040"/>
                      </a:lnTo>
                      <a:lnTo>
                        <a:pt x="471805" y="419735"/>
                      </a:lnTo>
                      <a:lnTo>
                        <a:pt x="424180" y="493395"/>
                      </a:lnTo>
                      <a:lnTo>
                        <a:pt x="415925" y="523875"/>
                      </a:lnTo>
                      <a:lnTo>
                        <a:pt x="342265" y="506730"/>
                      </a:lnTo>
                      <a:lnTo>
                        <a:pt x="242570" y="445770"/>
                      </a:lnTo>
                      <a:lnTo>
                        <a:pt x="207645" y="385445"/>
                      </a:lnTo>
                      <a:lnTo>
                        <a:pt x="190500" y="324485"/>
                      </a:lnTo>
                      <a:lnTo>
                        <a:pt x="168910" y="324485"/>
                      </a:lnTo>
                      <a:lnTo>
                        <a:pt x="168910" y="376555"/>
                      </a:lnTo>
                      <a:lnTo>
                        <a:pt x="164465" y="407035"/>
                      </a:lnTo>
                      <a:lnTo>
                        <a:pt x="138430" y="411480"/>
                      </a:lnTo>
                      <a:lnTo>
                        <a:pt x="69215" y="381000"/>
                      </a:lnTo>
                      <a:lnTo>
                        <a:pt x="0" y="346075"/>
                      </a:lnTo>
                      <a:lnTo>
                        <a:pt x="0" y="367665"/>
                      </a:lnTo>
                      <a:lnTo>
                        <a:pt x="104140" y="445770"/>
                      </a:lnTo>
                      <a:lnTo>
                        <a:pt x="203835" y="488950"/>
                      </a:lnTo>
                      <a:lnTo>
                        <a:pt x="290195" y="554355"/>
                      </a:lnTo>
                      <a:lnTo>
                        <a:pt x="363855" y="653415"/>
                      </a:lnTo>
                      <a:lnTo>
                        <a:pt x="389890" y="740410"/>
                      </a:lnTo>
                      <a:lnTo>
                        <a:pt x="385445" y="831215"/>
                      </a:lnTo>
                      <a:lnTo>
                        <a:pt x="385445" y="900430"/>
                      </a:lnTo>
                      <a:lnTo>
                        <a:pt x="389890" y="974090"/>
                      </a:lnTo>
                      <a:lnTo>
                        <a:pt x="368300" y="1043305"/>
                      </a:lnTo>
                      <a:lnTo>
                        <a:pt x="372110" y="1155700"/>
                      </a:lnTo>
                      <a:lnTo>
                        <a:pt x="342265" y="1281430"/>
                      </a:lnTo>
                      <a:lnTo>
                        <a:pt x="324485" y="1324610"/>
                      </a:lnTo>
                      <a:lnTo>
                        <a:pt x="316230" y="1433195"/>
                      </a:lnTo>
                      <a:lnTo>
                        <a:pt x="290195" y="1545590"/>
                      </a:lnTo>
                      <a:lnTo>
                        <a:pt x="290195" y="1588770"/>
                      </a:lnTo>
                      <a:lnTo>
                        <a:pt x="247015" y="1645285"/>
                      </a:lnTo>
                      <a:lnTo>
                        <a:pt x="147320" y="1710055"/>
                      </a:lnTo>
                      <a:lnTo>
                        <a:pt x="56515" y="1722755"/>
                      </a:lnTo>
                      <a:lnTo>
                        <a:pt x="86360" y="1736090"/>
                      </a:lnTo>
                      <a:lnTo>
                        <a:pt x="138430" y="1722755"/>
                      </a:lnTo>
                      <a:lnTo>
                        <a:pt x="229235" y="1710055"/>
                      </a:lnTo>
                      <a:lnTo>
                        <a:pt x="333375" y="1675130"/>
                      </a:lnTo>
                      <a:lnTo>
                        <a:pt x="389890" y="1692910"/>
                      </a:lnTo>
                      <a:lnTo>
                        <a:pt x="415925" y="1736090"/>
                      </a:lnTo>
                      <a:lnTo>
                        <a:pt x="485140" y="1736090"/>
                      </a:lnTo>
                      <a:lnTo>
                        <a:pt x="480695" y="1692910"/>
                      </a:lnTo>
                      <a:lnTo>
                        <a:pt x="502285" y="1684020"/>
                      </a:lnTo>
                      <a:lnTo>
                        <a:pt x="567055" y="1705610"/>
                      </a:lnTo>
                      <a:lnTo>
                        <a:pt x="657860" y="1722755"/>
                      </a:lnTo>
                      <a:lnTo>
                        <a:pt x="731520" y="1722755"/>
                      </a:lnTo>
                      <a:lnTo>
                        <a:pt x="731520" y="1692910"/>
                      </a:lnTo>
                      <a:lnTo>
                        <a:pt x="714375" y="1675130"/>
                      </a:lnTo>
                      <a:lnTo>
                        <a:pt x="740410" y="1701165"/>
                      </a:lnTo>
                      <a:lnTo>
                        <a:pt x="852805" y="1705610"/>
                      </a:lnTo>
                      <a:lnTo>
                        <a:pt x="974090" y="1710055"/>
                      </a:lnTo>
                      <a:lnTo>
                        <a:pt x="926465" y="1701165"/>
                      </a:lnTo>
                      <a:lnTo>
                        <a:pt x="887730" y="1701165"/>
                      </a:lnTo>
                      <a:close/>
                    </a:path>
                  </a:pathLst>
                </a:custGeom>
                <a:solidFill>
                  <a:srgbClr val="463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10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5797" y="9473"/>
                  <a:ext cx="518" cy="1929"/>
                </a:xfrm>
                <a:custGeom>
                  <a:avLst/>
                  <a:gdLst>
                    <a:gd name="connisteX0" fmla="*/ 328930 w 328930"/>
                    <a:gd name="connsiteY0" fmla="*/ 1177290 h 1224915"/>
                    <a:gd name="connisteX1" fmla="*/ 225425 w 328930"/>
                    <a:gd name="connsiteY1" fmla="*/ 1064895 h 1224915"/>
                    <a:gd name="connisteX2" fmla="*/ 177800 w 328930"/>
                    <a:gd name="connsiteY2" fmla="*/ 939165 h 1224915"/>
                    <a:gd name="connisteX3" fmla="*/ 138430 w 328930"/>
                    <a:gd name="connsiteY3" fmla="*/ 779145 h 1224915"/>
                    <a:gd name="connisteX4" fmla="*/ 182245 w 328930"/>
                    <a:gd name="connsiteY4" fmla="*/ 471805 h 1224915"/>
                    <a:gd name="connisteX5" fmla="*/ 277495 w 328930"/>
                    <a:gd name="connsiteY5" fmla="*/ 424180 h 1224915"/>
                    <a:gd name="connisteX6" fmla="*/ 229870 w 328930"/>
                    <a:gd name="connsiteY6" fmla="*/ 385445 h 1224915"/>
                    <a:gd name="connisteX7" fmla="*/ 164465 w 328930"/>
                    <a:gd name="connsiteY7" fmla="*/ 281305 h 1224915"/>
                    <a:gd name="connisteX8" fmla="*/ 160655 w 328930"/>
                    <a:gd name="connsiteY8" fmla="*/ 95250 h 1224915"/>
                    <a:gd name="connisteX9" fmla="*/ 156210 w 328930"/>
                    <a:gd name="connsiteY9" fmla="*/ 0 h 1224915"/>
                    <a:gd name="connisteX10" fmla="*/ 130175 w 328930"/>
                    <a:gd name="connsiteY10" fmla="*/ 73660 h 1224915"/>
                    <a:gd name="connisteX11" fmla="*/ 86995 w 328930"/>
                    <a:gd name="connsiteY11" fmla="*/ 104140 h 1224915"/>
                    <a:gd name="connisteX12" fmla="*/ 0 w 328930"/>
                    <a:gd name="connsiteY12" fmla="*/ 81915 h 1224915"/>
                    <a:gd name="connisteX13" fmla="*/ 69215 w 328930"/>
                    <a:gd name="connsiteY13" fmla="*/ 133985 h 1224915"/>
                    <a:gd name="connisteX14" fmla="*/ 104140 w 328930"/>
                    <a:gd name="connsiteY14" fmla="*/ 181610 h 1224915"/>
                    <a:gd name="connisteX15" fmla="*/ 108585 w 328930"/>
                    <a:gd name="connsiteY15" fmla="*/ 393700 h 1224915"/>
                    <a:gd name="connisteX16" fmla="*/ 73660 w 328930"/>
                    <a:gd name="connsiteY16" fmla="*/ 623570 h 1224915"/>
                    <a:gd name="connisteX17" fmla="*/ 82550 w 328930"/>
                    <a:gd name="connsiteY17" fmla="*/ 814070 h 1224915"/>
                    <a:gd name="connisteX18" fmla="*/ 78105 w 328930"/>
                    <a:gd name="connsiteY18" fmla="*/ 974090 h 1224915"/>
                    <a:gd name="connisteX19" fmla="*/ 60960 w 328930"/>
                    <a:gd name="connsiteY19" fmla="*/ 1108075 h 1224915"/>
                    <a:gd name="connisteX20" fmla="*/ 13335 w 328930"/>
                    <a:gd name="connsiteY20" fmla="*/ 1186180 h 1224915"/>
                    <a:gd name="connisteX21" fmla="*/ 26035 w 328930"/>
                    <a:gd name="connsiteY21" fmla="*/ 1224915 h 1224915"/>
                    <a:gd name="connisteX22" fmla="*/ 95250 w 328930"/>
                    <a:gd name="connsiteY22" fmla="*/ 1224915 h 1224915"/>
                    <a:gd name="connisteX23" fmla="*/ 86995 w 328930"/>
                    <a:gd name="connsiteY23" fmla="*/ 1190625 h 1224915"/>
                    <a:gd name="connisteX24" fmla="*/ 113030 w 328930"/>
                    <a:gd name="connsiteY24" fmla="*/ 1169035 h 1224915"/>
                    <a:gd name="connisteX25" fmla="*/ 168910 w 328930"/>
                    <a:gd name="connsiteY25" fmla="*/ 1164590 h 1224915"/>
                    <a:gd name="connisteX26" fmla="*/ 328930 w 328930"/>
                    <a:gd name="connsiteY26" fmla="*/ 1177290 h 122491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</a:cxnLst>
                  <a:rect l="l" t="t" r="r" b="b"/>
                  <a:pathLst>
                    <a:path w="328930" h="1224915">
                      <a:moveTo>
                        <a:pt x="328930" y="1177290"/>
                      </a:moveTo>
                      <a:lnTo>
                        <a:pt x="225425" y="1064895"/>
                      </a:lnTo>
                      <a:lnTo>
                        <a:pt x="177800" y="939165"/>
                      </a:lnTo>
                      <a:lnTo>
                        <a:pt x="138430" y="779145"/>
                      </a:lnTo>
                      <a:lnTo>
                        <a:pt x="182245" y="471805"/>
                      </a:lnTo>
                      <a:lnTo>
                        <a:pt x="277495" y="424180"/>
                      </a:lnTo>
                      <a:lnTo>
                        <a:pt x="229870" y="385445"/>
                      </a:lnTo>
                      <a:lnTo>
                        <a:pt x="164465" y="281305"/>
                      </a:lnTo>
                      <a:lnTo>
                        <a:pt x="160655" y="95250"/>
                      </a:lnTo>
                      <a:lnTo>
                        <a:pt x="156210" y="0"/>
                      </a:lnTo>
                      <a:lnTo>
                        <a:pt x="130175" y="73660"/>
                      </a:lnTo>
                      <a:lnTo>
                        <a:pt x="86995" y="104140"/>
                      </a:lnTo>
                      <a:lnTo>
                        <a:pt x="0" y="81915"/>
                      </a:lnTo>
                      <a:lnTo>
                        <a:pt x="69215" y="133985"/>
                      </a:lnTo>
                      <a:lnTo>
                        <a:pt x="104140" y="181610"/>
                      </a:lnTo>
                      <a:lnTo>
                        <a:pt x="108585" y="393700"/>
                      </a:lnTo>
                      <a:lnTo>
                        <a:pt x="73660" y="623570"/>
                      </a:lnTo>
                      <a:lnTo>
                        <a:pt x="82550" y="814070"/>
                      </a:lnTo>
                      <a:lnTo>
                        <a:pt x="78105" y="974090"/>
                      </a:lnTo>
                      <a:lnTo>
                        <a:pt x="60960" y="1108075"/>
                      </a:lnTo>
                      <a:lnTo>
                        <a:pt x="13335" y="1186180"/>
                      </a:lnTo>
                      <a:lnTo>
                        <a:pt x="26035" y="1224915"/>
                      </a:lnTo>
                      <a:lnTo>
                        <a:pt x="95250" y="1224915"/>
                      </a:lnTo>
                      <a:lnTo>
                        <a:pt x="86995" y="1190625"/>
                      </a:lnTo>
                      <a:lnTo>
                        <a:pt x="113030" y="1169035"/>
                      </a:lnTo>
                      <a:lnTo>
                        <a:pt x="168910" y="1164590"/>
                      </a:lnTo>
                      <a:lnTo>
                        <a:pt x="328930" y="1177290"/>
                      </a:lnTo>
                      <a:close/>
                    </a:path>
                  </a:pathLst>
                </a:custGeom>
                <a:solidFill>
                  <a:srgbClr val="5935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10"/>
                </a:p>
              </p:txBody>
            </p:sp>
          </p:grpSp>
          <p:sp>
            <p:nvSpPr>
              <p:cNvPr id="74" name="Freeform 73"/>
              <p:cNvSpPr/>
              <p:nvPr/>
            </p:nvSpPr>
            <p:spPr>
              <a:xfrm>
                <a:off x="11919" y="9804"/>
                <a:ext cx="1193" cy="429"/>
              </a:xfrm>
              <a:custGeom>
                <a:avLst/>
                <a:gdLst>
                  <a:gd name="connisteX0" fmla="*/ 0 w 757555"/>
                  <a:gd name="connsiteY0" fmla="*/ 172720 h 272415"/>
                  <a:gd name="connisteX1" fmla="*/ 8255 w 757555"/>
                  <a:gd name="connsiteY1" fmla="*/ 147320 h 272415"/>
                  <a:gd name="connisteX2" fmla="*/ 60325 w 757555"/>
                  <a:gd name="connsiteY2" fmla="*/ 133985 h 272415"/>
                  <a:gd name="connisteX3" fmla="*/ 90805 w 757555"/>
                  <a:gd name="connsiteY3" fmla="*/ 112395 h 272415"/>
                  <a:gd name="connisteX4" fmla="*/ 155575 w 757555"/>
                  <a:gd name="connsiteY4" fmla="*/ 73660 h 272415"/>
                  <a:gd name="connisteX5" fmla="*/ 198755 w 757555"/>
                  <a:gd name="connsiteY5" fmla="*/ 90805 h 272415"/>
                  <a:gd name="connisteX6" fmla="*/ 255270 w 757555"/>
                  <a:gd name="connsiteY6" fmla="*/ 90805 h 272415"/>
                  <a:gd name="connisteX7" fmla="*/ 324485 w 757555"/>
                  <a:gd name="connsiteY7" fmla="*/ 60325 h 272415"/>
                  <a:gd name="connisteX8" fmla="*/ 398145 w 757555"/>
                  <a:gd name="connsiteY8" fmla="*/ 60325 h 272415"/>
                  <a:gd name="connisteX9" fmla="*/ 454660 w 757555"/>
                  <a:gd name="connsiteY9" fmla="*/ 55880 h 272415"/>
                  <a:gd name="connisteX10" fmla="*/ 467360 w 757555"/>
                  <a:gd name="connsiteY10" fmla="*/ 26035 h 272415"/>
                  <a:gd name="connisteX11" fmla="*/ 497840 w 757555"/>
                  <a:gd name="connsiteY11" fmla="*/ 0 h 272415"/>
                  <a:gd name="connisteX12" fmla="*/ 523875 w 757555"/>
                  <a:gd name="connsiteY12" fmla="*/ 34290 h 272415"/>
                  <a:gd name="connisteX13" fmla="*/ 571500 w 757555"/>
                  <a:gd name="connsiteY13" fmla="*/ 34290 h 272415"/>
                  <a:gd name="connisteX14" fmla="*/ 579755 w 757555"/>
                  <a:gd name="connsiteY14" fmla="*/ 12700 h 272415"/>
                  <a:gd name="connisteX15" fmla="*/ 648970 w 757555"/>
                  <a:gd name="connsiteY15" fmla="*/ 8255 h 272415"/>
                  <a:gd name="connisteX16" fmla="*/ 662305 w 757555"/>
                  <a:gd name="connsiteY16" fmla="*/ 21590 h 272415"/>
                  <a:gd name="connisteX17" fmla="*/ 670560 w 757555"/>
                  <a:gd name="connsiteY17" fmla="*/ 69215 h 272415"/>
                  <a:gd name="connisteX18" fmla="*/ 692785 w 757555"/>
                  <a:gd name="connsiteY18" fmla="*/ 99695 h 272415"/>
                  <a:gd name="connisteX19" fmla="*/ 722630 w 757555"/>
                  <a:gd name="connsiteY19" fmla="*/ 112395 h 272415"/>
                  <a:gd name="connisteX20" fmla="*/ 740410 w 757555"/>
                  <a:gd name="connsiteY20" fmla="*/ 121285 h 272415"/>
                  <a:gd name="connisteX21" fmla="*/ 753110 w 757555"/>
                  <a:gd name="connsiteY21" fmla="*/ 177165 h 272415"/>
                  <a:gd name="connisteX22" fmla="*/ 757555 w 757555"/>
                  <a:gd name="connsiteY22" fmla="*/ 207645 h 272415"/>
                  <a:gd name="connisteX23" fmla="*/ 705485 w 757555"/>
                  <a:gd name="connsiteY23" fmla="*/ 233680 h 272415"/>
                  <a:gd name="connisteX24" fmla="*/ 688340 w 757555"/>
                  <a:gd name="connsiteY24" fmla="*/ 207645 h 272415"/>
                  <a:gd name="connisteX25" fmla="*/ 645160 w 757555"/>
                  <a:gd name="connsiteY25" fmla="*/ 194945 h 272415"/>
                  <a:gd name="connisteX26" fmla="*/ 614680 w 757555"/>
                  <a:gd name="connsiteY26" fmla="*/ 194945 h 272415"/>
                  <a:gd name="connisteX27" fmla="*/ 588645 w 757555"/>
                  <a:gd name="connsiteY27" fmla="*/ 212090 h 272415"/>
                  <a:gd name="connisteX28" fmla="*/ 493395 w 757555"/>
                  <a:gd name="connsiteY28" fmla="*/ 224790 h 272415"/>
                  <a:gd name="connisteX29" fmla="*/ 415290 w 757555"/>
                  <a:gd name="connsiteY29" fmla="*/ 220345 h 272415"/>
                  <a:gd name="connisteX30" fmla="*/ 359410 w 757555"/>
                  <a:gd name="connsiteY30" fmla="*/ 212090 h 272415"/>
                  <a:gd name="connisteX31" fmla="*/ 315595 w 757555"/>
                  <a:gd name="connsiteY31" fmla="*/ 220345 h 272415"/>
                  <a:gd name="connisteX32" fmla="*/ 172720 w 757555"/>
                  <a:gd name="connsiteY32" fmla="*/ 272415 h 272415"/>
                  <a:gd name="connisteX33" fmla="*/ 99060 w 757555"/>
                  <a:gd name="connsiteY33" fmla="*/ 267970 h 272415"/>
                  <a:gd name="connisteX34" fmla="*/ 64770 w 757555"/>
                  <a:gd name="connsiteY34" fmla="*/ 224790 h 272415"/>
                  <a:gd name="connisteX35" fmla="*/ 0 w 757555"/>
                  <a:gd name="connsiteY35" fmla="*/ 172720 h 2724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</a:cxnLst>
                <a:rect l="l" t="t" r="r" b="b"/>
                <a:pathLst>
                  <a:path w="757555" h="272415">
                    <a:moveTo>
                      <a:pt x="0" y="172720"/>
                    </a:moveTo>
                    <a:lnTo>
                      <a:pt x="8255" y="147320"/>
                    </a:lnTo>
                    <a:lnTo>
                      <a:pt x="60325" y="133985"/>
                    </a:lnTo>
                    <a:lnTo>
                      <a:pt x="90805" y="112395"/>
                    </a:lnTo>
                    <a:lnTo>
                      <a:pt x="155575" y="73660"/>
                    </a:lnTo>
                    <a:lnTo>
                      <a:pt x="198755" y="90805"/>
                    </a:lnTo>
                    <a:lnTo>
                      <a:pt x="255270" y="90805"/>
                    </a:lnTo>
                    <a:lnTo>
                      <a:pt x="324485" y="60325"/>
                    </a:lnTo>
                    <a:lnTo>
                      <a:pt x="398145" y="60325"/>
                    </a:lnTo>
                    <a:lnTo>
                      <a:pt x="454660" y="55880"/>
                    </a:lnTo>
                    <a:lnTo>
                      <a:pt x="467360" y="26035"/>
                    </a:lnTo>
                    <a:lnTo>
                      <a:pt x="497840" y="0"/>
                    </a:lnTo>
                    <a:lnTo>
                      <a:pt x="523875" y="34290"/>
                    </a:lnTo>
                    <a:lnTo>
                      <a:pt x="571500" y="34290"/>
                    </a:lnTo>
                    <a:lnTo>
                      <a:pt x="579755" y="12700"/>
                    </a:lnTo>
                    <a:lnTo>
                      <a:pt x="648970" y="8255"/>
                    </a:lnTo>
                    <a:lnTo>
                      <a:pt x="662305" y="21590"/>
                    </a:lnTo>
                    <a:lnTo>
                      <a:pt x="670560" y="69215"/>
                    </a:lnTo>
                    <a:lnTo>
                      <a:pt x="692785" y="99695"/>
                    </a:lnTo>
                    <a:lnTo>
                      <a:pt x="722630" y="112395"/>
                    </a:lnTo>
                    <a:lnTo>
                      <a:pt x="740410" y="121285"/>
                    </a:lnTo>
                    <a:lnTo>
                      <a:pt x="753110" y="177165"/>
                    </a:lnTo>
                    <a:lnTo>
                      <a:pt x="757555" y="207645"/>
                    </a:lnTo>
                    <a:lnTo>
                      <a:pt x="705485" y="233680"/>
                    </a:lnTo>
                    <a:lnTo>
                      <a:pt x="688340" y="207645"/>
                    </a:lnTo>
                    <a:lnTo>
                      <a:pt x="645160" y="194945"/>
                    </a:lnTo>
                    <a:lnTo>
                      <a:pt x="614680" y="194945"/>
                    </a:lnTo>
                    <a:lnTo>
                      <a:pt x="588645" y="212090"/>
                    </a:lnTo>
                    <a:lnTo>
                      <a:pt x="493395" y="224790"/>
                    </a:lnTo>
                    <a:lnTo>
                      <a:pt x="415290" y="220345"/>
                    </a:lnTo>
                    <a:lnTo>
                      <a:pt x="359410" y="212090"/>
                    </a:lnTo>
                    <a:lnTo>
                      <a:pt x="315595" y="220345"/>
                    </a:lnTo>
                    <a:lnTo>
                      <a:pt x="172720" y="272415"/>
                    </a:lnTo>
                    <a:lnTo>
                      <a:pt x="99060" y="267970"/>
                    </a:lnTo>
                    <a:lnTo>
                      <a:pt x="64770" y="224790"/>
                    </a:lnTo>
                    <a:lnTo>
                      <a:pt x="0" y="172720"/>
                    </a:lnTo>
                    <a:close/>
                  </a:path>
                </a:pathLst>
              </a:custGeom>
              <a:solidFill>
                <a:srgbClr val="1B6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11756" y="10004"/>
                <a:ext cx="750" cy="504"/>
              </a:xfrm>
              <a:custGeom>
                <a:avLst/>
                <a:gdLst>
                  <a:gd name="connisteX0" fmla="*/ 21590 w 476250"/>
                  <a:gd name="connsiteY0" fmla="*/ 38735 h 320040"/>
                  <a:gd name="connisteX1" fmla="*/ 29845 w 476250"/>
                  <a:gd name="connsiteY1" fmla="*/ 60325 h 320040"/>
                  <a:gd name="connisteX2" fmla="*/ 34290 w 476250"/>
                  <a:gd name="connsiteY2" fmla="*/ 104140 h 320040"/>
                  <a:gd name="connisteX3" fmla="*/ 4445 w 476250"/>
                  <a:gd name="connsiteY3" fmla="*/ 121285 h 320040"/>
                  <a:gd name="connisteX4" fmla="*/ 0 w 476250"/>
                  <a:gd name="connsiteY4" fmla="*/ 147320 h 320040"/>
                  <a:gd name="connisteX5" fmla="*/ 8255 w 476250"/>
                  <a:gd name="connsiteY5" fmla="*/ 190500 h 320040"/>
                  <a:gd name="connisteX6" fmla="*/ 29845 w 476250"/>
                  <a:gd name="connsiteY6" fmla="*/ 224790 h 320040"/>
                  <a:gd name="connisteX7" fmla="*/ 77470 w 476250"/>
                  <a:gd name="connsiteY7" fmla="*/ 233680 h 320040"/>
                  <a:gd name="connisteX8" fmla="*/ 125095 w 476250"/>
                  <a:gd name="connsiteY8" fmla="*/ 233680 h 320040"/>
                  <a:gd name="connisteX9" fmla="*/ 147320 w 476250"/>
                  <a:gd name="connsiteY9" fmla="*/ 272415 h 320040"/>
                  <a:gd name="connisteX10" fmla="*/ 181610 w 476250"/>
                  <a:gd name="connsiteY10" fmla="*/ 307340 h 320040"/>
                  <a:gd name="connisteX11" fmla="*/ 203200 w 476250"/>
                  <a:gd name="connsiteY11" fmla="*/ 320040 h 320040"/>
                  <a:gd name="connisteX12" fmla="*/ 216535 w 476250"/>
                  <a:gd name="connsiteY12" fmla="*/ 276860 h 320040"/>
                  <a:gd name="connisteX13" fmla="*/ 229235 w 476250"/>
                  <a:gd name="connsiteY13" fmla="*/ 255270 h 320040"/>
                  <a:gd name="connisteX14" fmla="*/ 285750 w 476250"/>
                  <a:gd name="connsiteY14" fmla="*/ 247015 h 320040"/>
                  <a:gd name="connisteX15" fmla="*/ 320040 w 476250"/>
                  <a:gd name="connsiteY15" fmla="*/ 268605 h 320040"/>
                  <a:gd name="connisteX16" fmla="*/ 363220 w 476250"/>
                  <a:gd name="connsiteY16" fmla="*/ 272415 h 320040"/>
                  <a:gd name="connisteX17" fmla="*/ 385445 w 476250"/>
                  <a:gd name="connsiteY17" fmla="*/ 242570 h 320040"/>
                  <a:gd name="connisteX18" fmla="*/ 419735 w 476250"/>
                  <a:gd name="connsiteY18" fmla="*/ 194945 h 320040"/>
                  <a:gd name="connisteX19" fmla="*/ 454660 w 476250"/>
                  <a:gd name="connsiteY19" fmla="*/ 186055 h 320040"/>
                  <a:gd name="connisteX20" fmla="*/ 476250 w 476250"/>
                  <a:gd name="connsiteY20" fmla="*/ 186055 h 320040"/>
                  <a:gd name="connisteX21" fmla="*/ 454660 w 476250"/>
                  <a:gd name="connsiteY21" fmla="*/ 116840 h 320040"/>
                  <a:gd name="connisteX22" fmla="*/ 433070 w 476250"/>
                  <a:gd name="connsiteY22" fmla="*/ 112395 h 320040"/>
                  <a:gd name="connisteX23" fmla="*/ 393700 w 476250"/>
                  <a:gd name="connsiteY23" fmla="*/ 95250 h 320040"/>
                  <a:gd name="connisteX24" fmla="*/ 398145 w 476250"/>
                  <a:gd name="connsiteY24" fmla="*/ 60325 h 320040"/>
                  <a:gd name="connisteX25" fmla="*/ 398145 w 476250"/>
                  <a:gd name="connsiteY25" fmla="*/ 47625 h 320040"/>
                  <a:gd name="connisteX26" fmla="*/ 363220 w 476250"/>
                  <a:gd name="connsiteY26" fmla="*/ 12700 h 320040"/>
                  <a:gd name="connisteX27" fmla="*/ 350520 w 476250"/>
                  <a:gd name="connsiteY27" fmla="*/ 34290 h 320040"/>
                  <a:gd name="connisteX28" fmla="*/ 333375 w 476250"/>
                  <a:gd name="connsiteY28" fmla="*/ 60325 h 320040"/>
                  <a:gd name="connisteX29" fmla="*/ 307340 w 476250"/>
                  <a:gd name="connsiteY29" fmla="*/ 69215 h 320040"/>
                  <a:gd name="connisteX30" fmla="*/ 267970 w 476250"/>
                  <a:gd name="connsiteY30" fmla="*/ 34290 h 320040"/>
                  <a:gd name="connisteX31" fmla="*/ 220345 w 476250"/>
                  <a:gd name="connsiteY31" fmla="*/ 0 h 320040"/>
                  <a:gd name="connisteX32" fmla="*/ 177165 w 476250"/>
                  <a:gd name="connsiteY32" fmla="*/ 21590 h 320040"/>
                  <a:gd name="connisteX33" fmla="*/ 129540 w 476250"/>
                  <a:gd name="connsiteY33" fmla="*/ 43180 h 320040"/>
                  <a:gd name="connisteX34" fmla="*/ 116840 w 476250"/>
                  <a:gd name="connsiteY34" fmla="*/ 56515 h 320040"/>
                  <a:gd name="connisteX35" fmla="*/ 77470 w 476250"/>
                  <a:gd name="connsiteY35" fmla="*/ 21590 h 320040"/>
                  <a:gd name="connisteX36" fmla="*/ 21590 w 476250"/>
                  <a:gd name="connsiteY36" fmla="*/ 38735 h 3200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</a:cxnLst>
                <a:rect l="l" t="t" r="r" b="b"/>
                <a:pathLst>
                  <a:path w="476250" h="320040">
                    <a:moveTo>
                      <a:pt x="21590" y="38735"/>
                    </a:moveTo>
                    <a:lnTo>
                      <a:pt x="29845" y="60325"/>
                    </a:lnTo>
                    <a:lnTo>
                      <a:pt x="34290" y="104140"/>
                    </a:lnTo>
                    <a:lnTo>
                      <a:pt x="4445" y="121285"/>
                    </a:lnTo>
                    <a:lnTo>
                      <a:pt x="0" y="147320"/>
                    </a:lnTo>
                    <a:lnTo>
                      <a:pt x="8255" y="190500"/>
                    </a:lnTo>
                    <a:lnTo>
                      <a:pt x="29845" y="224790"/>
                    </a:lnTo>
                    <a:lnTo>
                      <a:pt x="77470" y="233680"/>
                    </a:lnTo>
                    <a:lnTo>
                      <a:pt x="125095" y="233680"/>
                    </a:lnTo>
                    <a:lnTo>
                      <a:pt x="147320" y="272415"/>
                    </a:lnTo>
                    <a:lnTo>
                      <a:pt x="181610" y="307340"/>
                    </a:lnTo>
                    <a:lnTo>
                      <a:pt x="203200" y="320040"/>
                    </a:lnTo>
                    <a:lnTo>
                      <a:pt x="216535" y="276860"/>
                    </a:lnTo>
                    <a:lnTo>
                      <a:pt x="229235" y="255270"/>
                    </a:lnTo>
                    <a:lnTo>
                      <a:pt x="285750" y="247015"/>
                    </a:lnTo>
                    <a:lnTo>
                      <a:pt x="320040" y="268605"/>
                    </a:lnTo>
                    <a:lnTo>
                      <a:pt x="363220" y="272415"/>
                    </a:lnTo>
                    <a:lnTo>
                      <a:pt x="385445" y="242570"/>
                    </a:lnTo>
                    <a:lnTo>
                      <a:pt x="419735" y="194945"/>
                    </a:lnTo>
                    <a:lnTo>
                      <a:pt x="454660" y="186055"/>
                    </a:lnTo>
                    <a:lnTo>
                      <a:pt x="476250" y="186055"/>
                    </a:lnTo>
                    <a:lnTo>
                      <a:pt x="454660" y="116840"/>
                    </a:lnTo>
                    <a:lnTo>
                      <a:pt x="433070" y="112395"/>
                    </a:lnTo>
                    <a:lnTo>
                      <a:pt x="393700" y="95250"/>
                    </a:lnTo>
                    <a:lnTo>
                      <a:pt x="398145" y="60325"/>
                    </a:lnTo>
                    <a:lnTo>
                      <a:pt x="398145" y="47625"/>
                    </a:lnTo>
                    <a:lnTo>
                      <a:pt x="363220" y="12700"/>
                    </a:lnTo>
                    <a:lnTo>
                      <a:pt x="350520" y="34290"/>
                    </a:lnTo>
                    <a:lnTo>
                      <a:pt x="333375" y="60325"/>
                    </a:lnTo>
                    <a:lnTo>
                      <a:pt x="307340" y="69215"/>
                    </a:lnTo>
                    <a:lnTo>
                      <a:pt x="267970" y="34290"/>
                    </a:lnTo>
                    <a:lnTo>
                      <a:pt x="220345" y="0"/>
                    </a:lnTo>
                    <a:lnTo>
                      <a:pt x="177165" y="21590"/>
                    </a:lnTo>
                    <a:lnTo>
                      <a:pt x="129540" y="43180"/>
                    </a:lnTo>
                    <a:lnTo>
                      <a:pt x="116840" y="56515"/>
                    </a:lnTo>
                    <a:lnTo>
                      <a:pt x="77470" y="21590"/>
                    </a:lnTo>
                    <a:lnTo>
                      <a:pt x="21590" y="38735"/>
                    </a:lnTo>
                    <a:close/>
                  </a:path>
                </a:pathLst>
              </a:custGeom>
              <a:solidFill>
                <a:srgbClr val="289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12204" y="9425"/>
                <a:ext cx="961" cy="443"/>
              </a:xfrm>
              <a:custGeom>
                <a:avLst/>
                <a:gdLst>
                  <a:gd name="connisteX0" fmla="*/ 168910 w 610235"/>
                  <a:gd name="connsiteY0" fmla="*/ 56515 h 281305"/>
                  <a:gd name="connisteX1" fmla="*/ 86360 w 610235"/>
                  <a:gd name="connsiteY1" fmla="*/ 56515 h 281305"/>
                  <a:gd name="connisteX2" fmla="*/ 78105 w 610235"/>
                  <a:gd name="connsiteY2" fmla="*/ 90805 h 281305"/>
                  <a:gd name="connisteX3" fmla="*/ 103505 w 610235"/>
                  <a:gd name="connsiteY3" fmla="*/ 116840 h 281305"/>
                  <a:gd name="connisteX4" fmla="*/ 129540 w 610235"/>
                  <a:gd name="connsiteY4" fmla="*/ 121285 h 281305"/>
                  <a:gd name="connisteX5" fmla="*/ 90805 w 610235"/>
                  <a:gd name="connsiteY5" fmla="*/ 147320 h 281305"/>
                  <a:gd name="connisteX6" fmla="*/ 0 w 610235"/>
                  <a:gd name="connsiteY6" fmla="*/ 173355 h 281305"/>
                  <a:gd name="connisteX7" fmla="*/ 34290 w 610235"/>
                  <a:gd name="connsiteY7" fmla="*/ 194945 h 281305"/>
                  <a:gd name="connisteX8" fmla="*/ 125730 w 610235"/>
                  <a:gd name="connsiteY8" fmla="*/ 194945 h 281305"/>
                  <a:gd name="connisteX9" fmla="*/ 125730 w 610235"/>
                  <a:gd name="connsiteY9" fmla="*/ 212090 h 281305"/>
                  <a:gd name="connisteX10" fmla="*/ 121285 w 610235"/>
                  <a:gd name="connsiteY10" fmla="*/ 259715 h 281305"/>
                  <a:gd name="connisteX11" fmla="*/ 147320 w 610235"/>
                  <a:gd name="connsiteY11" fmla="*/ 259715 h 281305"/>
                  <a:gd name="connisteX12" fmla="*/ 190500 w 610235"/>
                  <a:gd name="connsiteY12" fmla="*/ 229870 h 281305"/>
                  <a:gd name="connisteX13" fmla="*/ 212090 w 610235"/>
                  <a:gd name="connsiteY13" fmla="*/ 216535 h 281305"/>
                  <a:gd name="connisteX14" fmla="*/ 220980 w 610235"/>
                  <a:gd name="connsiteY14" fmla="*/ 255270 h 281305"/>
                  <a:gd name="connisteX15" fmla="*/ 281305 w 610235"/>
                  <a:gd name="connsiteY15" fmla="*/ 268605 h 281305"/>
                  <a:gd name="connisteX16" fmla="*/ 328930 w 610235"/>
                  <a:gd name="connsiteY16" fmla="*/ 268605 h 281305"/>
                  <a:gd name="connisteX17" fmla="*/ 346075 w 610235"/>
                  <a:gd name="connsiteY17" fmla="*/ 247015 h 281305"/>
                  <a:gd name="connisteX18" fmla="*/ 346075 w 610235"/>
                  <a:gd name="connsiteY18" fmla="*/ 220980 h 281305"/>
                  <a:gd name="connisteX19" fmla="*/ 402590 w 610235"/>
                  <a:gd name="connsiteY19" fmla="*/ 281305 h 281305"/>
                  <a:gd name="connisteX20" fmla="*/ 433070 w 610235"/>
                  <a:gd name="connsiteY20" fmla="*/ 251460 h 281305"/>
                  <a:gd name="connisteX21" fmla="*/ 433070 w 610235"/>
                  <a:gd name="connsiteY21" fmla="*/ 199390 h 281305"/>
                  <a:gd name="connisteX22" fmla="*/ 476250 w 610235"/>
                  <a:gd name="connsiteY22" fmla="*/ 194945 h 281305"/>
                  <a:gd name="connisteX23" fmla="*/ 545465 w 610235"/>
                  <a:gd name="connsiteY23" fmla="*/ 168910 h 281305"/>
                  <a:gd name="connisteX24" fmla="*/ 528320 w 610235"/>
                  <a:gd name="connsiteY24" fmla="*/ 233680 h 281305"/>
                  <a:gd name="connisteX25" fmla="*/ 567055 w 610235"/>
                  <a:gd name="connsiteY25" fmla="*/ 194945 h 281305"/>
                  <a:gd name="connisteX26" fmla="*/ 579755 w 610235"/>
                  <a:gd name="connsiteY26" fmla="*/ 142875 h 281305"/>
                  <a:gd name="connisteX27" fmla="*/ 610235 w 610235"/>
                  <a:gd name="connsiteY27" fmla="*/ 138430 h 281305"/>
                  <a:gd name="connisteX28" fmla="*/ 601980 w 610235"/>
                  <a:gd name="connsiteY28" fmla="*/ 99695 h 281305"/>
                  <a:gd name="connisteX29" fmla="*/ 575945 w 610235"/>
                  <a:gd name="connsiteY29" fmla="*/ 78105 h 281305"/>
                  <a:gd name="connisteX30" fmla="*/ 558165 w 610235"/>
                  <a:gd name="connsiteY30" fmla="*/ 39370 h 281305"/>
                  <a:gd name="connisteX31" fmla="*/ 514985 w 610235"/>
                  <a:gd name="connsiteY31" fmla="*/ 4445 h 281305"/>
                  <a:gd name="connisteX32" fmla="*/ 441325 w 610235"/>
                  <a:gd name="connsiteY32" fmla="*/ 0 h 281305"/>
                  <a:gd name="connisteX33" fmla="*/ 441325 w 610235"/>
                  <a:gd name="connsiteY33" fmla="*/ 30480 h 281305"/>
                  <a:gd name="connisteX34" fmla="*/ 415290 w 610235"/>
                  <a:gd name="connsiteY34" fmla="*/ 8890 h 281305"/>
                  <a:gd name="connisteX35" fmla="*/ 411480 w 610235"/>
                  <a:gd name="connsiteY35" fmla="*/ 34925 h 281305"/>
                  <a:gd name="connisteX36" fmla="*/ 407035 w 610235"/>
                  <a:gd name="connsiteY36" fmla="*/ 78105 h 281305"/>
                  <a:gd name="connisteX37" fmla="*/ 402590 w 610235"/>
                  <a:gd name="connsiteY37" fmla="*/ 56515 h 281305"/>
                  <a:gd name="connisteX38" fmla="*/ 393700 w 610235"/>
                  <a:gd name="connsiteY38" fmla="*/ 17145 h 281305"/>
                  <a:gd name="connisteX39" fmla="*/ 359410 w 610235"/>
                  <a:gd name="connsiteY39" fmla="*/ 17145 h 281305"/>
                  <a:gd name="connisteX40" fmla="*/ 363855 w 610235"/>
                  <a:gd name="connsiteY40" fmla="*/ 73660 h 281305"/>
                  <a:gd name="connisteX41" fmla="*/ 328930 w 610235"/>
                  <a:gd name="connsiteY41" fmla="*/ 39370 h 281305"/>
                  <a:gd name="connisteX42" fmla="*/ 298450 w 610235"/>
                  <a:gd name="connsiteY42" fmla="*/ 39370 h 281305"/>
                  <a:gd name="connisteX43" fmla="*/ 294005 w 610235"/>
                  <a:gd name="connsiteY43" fmla="*/ 90805 h 281305"/>
                  <a:gd name="connisteX44" fmla="*/ 264160 w 610235"/>
                  <a:gd name="connsiteY44" fmla="*/ 52070 h 281305"/>
                  <a:gd name="connisteX45" fmla="*/ 238125 w 610235"/>
                  <a:gd name="connsiteY45" fmla="*/ 52070 h 281305"/>
                  <a:gd name="connisteX46" fmla="*/ 220980 w 610235"/>
                  <a:gd name="connsiteY46" fmla="*/ 73660 h 281305"/>
                  <a:gd name="connisteX47" fmla="*/ 168910 w 610235"/>
                  <a:gd name="connsiteY47" fmla="*/ 56515 h 2813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</a:cxnLst>
                <a:rect l="l" t="t" r="r" b="b"/>
                <a:pathLst>
                  <a:path w="610235" h="281305">
                    <a:moveTo>
                      <a:pt x="168910" y="56515"/>
                    </a:moveTo>
                    <a:lnTo>
                      <a:pt x="86360" y="56515"/>
                    </a:lnTo>
                    <a:lnTo>
                      <a:pt x="78105" y="90805"/>
                    </a:lnTo>
                    <a:lnTo>
                      <a:pt x="103505" y="116840"/>
                    </a:lnTo>
                    <a:lnTo>
                      <a:pt x="129540" y="121285"/>
                    </a:lnTo>
                    <a:lnTo>
                      <a:pt x="90805" y="147320"/>
                    </a:lnTo>
                    <a:lnTo>
                      <a:pt x="0" y="173355"/>
                    </a:lnTo>
                    <a:lnTo>
                      <a:pt x="34290" y="194945"/>
                    </a:lnTo>
                    <a:lnTo>
                      <a:pt x="125730" y="194945"/>
                    </a:lnTo>
                    <a:lnTo>
                      <a:pt x="125730" y="212090"/>
                    </a:lnTo>
                    <a:lnTo>
                      <a:pt x="121285" y="259715"/>
                    </a:lnTo>
                    <a:lnTo>
                      <a:pt x="147320" y="259715"/>
                    </a:lnTo>
                    <a:lnTo>
                      <a:pt x="190500" y="229870"/>
                    </a:lnTo>
                    <a:lnTo>
                      <a:pt x="212090" y="216535"/>
                    </a:lnTo>
                    <a:lnTo>
                      <a:pt x="220980" y="255270"/>
                    </a:lnTo>
                    <a:lnTo>
                      <a:pt x="281305" y="268605"/>
                    </a:lnTo>
                    <a:lnTo>
                      <a:pt x="328930" y="268605"/>
                    </a:lnTo>
                    <a:lnTo>
                      <a:pt x="346075" y="247015"/>
                    </a:lnTo>
                    <a:lnTo>
                      <a:pt x="346075" y="220980"/>
                    </a:lnTo>
                    <a:lnTo>
                      <a:pt x="402590" y="281305"/>
                    </a:lnTo>
                    <a:lnTo>
                      <a:pt x="433070" y="251460"/>
                    </a:lnTo>
                    <a:lnTo>
                      <a:pt x="433070" y="199390"/>
                    </a:lnTo>
                    <a:lnTo>
                      <a:pt x="476250" y="194945"/>
                    </a:lnTo>
                    <a:lnTo>
                      <a:pt x="545465" y="168910"/>
                    </a:lnTo>
                    <a:lnTo>
                      <a:pt x="528320" y="233680"/>
                    </a:lnTo>
                    <a:lnTo>
                      <a:pt x="567055" y="194945"/>
                    </a:lnTo>
                    <a:lnTo>
                      <a:pt x="579755" y="142875"/>
                    </a:lnTo>
                    <a:lnTo>
                      <a:pt x="610235" y="138430"/>
                    </a:lnTo>
                    <a:lnTo>
                      <a:pt x="601980" y="99695"/>
                    </a:lnTo>
                    <a:lnTo>
                      <a:pt x="575945" y="78105"/>
                    </a:lnTo>
                    <a:lnTo>
                      <a:pt x="558165" y="39370"/>
                    </a:lnTo>
                    <a:lnTo>
                      <a:pt x="514985" y="4445"/>
                    </a:lnTo>
                    <a:lnTo>
                      <a:pt x="441325" y="0"/>
                    </a:lnTo>
                    <a:lnTo>
                      <a:pt x="441325" y="30480"/>
                    </a:lnTo>
                    <a:lnTo>
                      <a:pt x="415290" y="8890"/>
                    </a:lnTo>
                    <a:lnTo>
                      <a:pt x="411480" y="34925"/>
                    </a:lnTo>
                    <a:lnTo>
                      <a:pt x="407035" y="78105"/>
                    </a:lnTo>
                    <a:lnTo>
                      <a:pt x="402590" y="56515"/>
                    </a:lnTo>
                    <a:lnTo>
                      <a:pt x="393700" y="17145"/>
                    </a:lnTo>
                    <a:lnTo>
                      <a:pt x="359410" y="17145"/>
                    </a:lnTo>
                    <a:lnTo>
                      <a:pt x="363855" y="73660"/>
                    </a:lnTo>
                    <a:lnTo>
                      <a:pt x="328930" y="39370"/>
                    </a:lnTo>
                    <a:lnTo>
                      <a:pt x="298450" y="39370"/>
                    </a:lnTo>
                    <a:lnTo>
                      <a:pt x="294005" y="90805"/>
                    </a:lnTo>
                    <a:lnTo>
                      <a:pt x="264160" y="52070"/>
                    </a:lnTo>
                    <a:lnTo>
                      <a:pt x="238125" y="52070"/>
                    </a:lnTo>
                    <a:lnTo>
                      <a:pt x="220980" y="73660"/>
                    </a:lnTo>
                    <a:lnTo>
                      <a:pt x="168910" y="5651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11661" y="9058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10427" y="8950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12267" y="8651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11333" y="825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10738" y="783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01A5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10203" y="8077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10291" y="7906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11172" y="749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02A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0427" y="7553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79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10141" y="7361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9908" y="855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11727" y="8425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40B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20400000">
                <a:off x="10856" y="7198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11794" y="7602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9158" y="836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9142" y="8957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21060000">
                <a:off x="9297" y="8156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9757" y="8709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</p:grpSp>
        <p:sp>
          <p:nvSpPr>
            <p:cNvPr id="27" name="Freeform 26"/>
            <p:cNvSpPr/>
            <p:nvPr/>
          </p:nvSpPr>
          <p:spPr>
            <a:xfrm>
              <a:off x="2510" y="1264"/>
              <a:ext cx="445" cy="126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-19" y="4741"/>
              <a:ext cx="8270" cy="1647"/>
              <a:chOff x="-203" y="11240"/>
              <a:chExt cx="16283" cy="321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-203" y="11240"/>
                <a:ext cx="16283" cy="3218"/>
                <a:chOff x="-203" y="11240"/>
                <a:chExt cx="16283" cy="3218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-203" y="11264"/>
                  <a:ext cx="16283" cy="3194"/>
                  <a:chOff x="-203" y="11264"/>
                  <a:chExt cx="16283" cy="3194"/>
                </a:xfrm>
              </p:grpSpPr>
              <p:sp>
                <p:nvSpPr>
                  <p:cNvPr id="109" name="Freeform 108"/>
                  <p:cNvSpPr/>
                  <p:nvPr/>
                </p:nvSpPr>
                <p:spPr>
                  <a:xfrm>
                    <a:off x="-203" y="11264"/>
                    <a:ext cx="16283" cy="3194"/>
                  </a:xfrm>
                  <a:custGeom>
                    <a:avLst/>
                    <a:gdLst>
                      <a:gd name="connsiteX0" fmla="*/ 16241 w 16284"/>
                      <a:gd name="connsiteY0" fmla="*/ 3021 h 3021"/>
                      <a:gd name="connsiteX1" fmla="*/ 15491 w 16284"/>
                      <a:gd name="connsiteY1" fmla="*/ 1821 h 3021"/>
                      <a:gd name="connsiteX2" fmla="*/ 16284 w 16284"/>
                      <a:gd name="connsiteY2" fmla="*/ 642 h 3021"/>
                      <a:gd name="connsiteX3" fmla="*/ 14977 w 16284"/>
                      <a:gd name="connsiteY3" fmla="*/ 621 h 3021"/>
                      <a:gd name="connsiteX4" fmla="*/ 14998 w 16284"/>
                      <a:gd name="connsiteY4" fmla="*/ 0 h 3021"/>
                      <a:gd name="connsiteX5" fmla="*/ 1415 w 16284"/>
                      <a:gd name="connsiteY5" fmla="*/ 21 h 3021"/>
                      <a:gd name="connsiteX6" fmla="*/ 1436 w 16284"/>
                      <a:gd name="connsiteY6" fmla="*/ 642 h 3021"/>
                      <a:gd name="connsiteX7" fmla="*/ 0 w 16284"/>
                      <a:gd name="connsiteY7" fmla="*/ 621 h 3021"/>
                      <a:gd name="connsiteX8" fmla="*/ 793 w 16284"/>
                      <a:gd name="connsiteY8" fmla="*/ 1864 h 3021"/>
                      <a:gd name="connsiteX9" fmla="*/ 0 w 16284"/>
                      <a:gd name="connsiteY9" fmla="*/ 3000 h 3021"/>
                      <a:gd name="connsiteX10" fmla="*/ 2507 w 16284"/>
                      <a:gd name="connsiteY10" fmla="*/ 3021 h 3021"/>
                      <a:gd name="connsiteX11" fmla="*/ 1415 w 16284"/>
                      <a:gd name="connsiteY11" fmla="*/ 2357 h 3021"/>
                      <a:gd name="connsiteX12" fmla="*/ 14934 w 16284"/>
                      <a:gd name="connsiteY12" fmla="*/ 2357 h 3021"/>
                      <a:gd name="connsiteX13" fmla="*/ 13759 w 16284"/>
                      <a:gd name="connsiteY13" fmla="*/ 3021 h 3021"/>
                      <a:gd name="connsiteX14" fmla="*/ 16241 w 16284"/>
                      <a:gd name="connsiteY14" fmla="*/ 3021 h 3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284" h="3021">
                        <a:moveTo>
                          <a:pt x="16241" y="3021"/>
                        </a:moveTo>
                        <a:lnTo>
                          <a:pt x="15491" y="1821"/>
                        </a:lnTo>
                        <a:lnTo>
                          <a:pt x="16284" y="642"/>
                        </a:lnTo>
                        <a:lnTo>
                          <a:pt x="14977" y="621"/>
                        </a:lnTo>
                        <a:lnTo>
                          <a:pt x="14998" y="0"/>
                        </a:lnTo>
                        <a:lnTo>
                          <a:pt x="1415" y="21"/>
                        </a:lnTo>
                        <a:lnTo>
                          <a:pt x="1436" y="642"/>
                        </a:lnTo>
                        <a:lnTo>
                          <a:pt x="0" y="621"/>
                        </a:lnTo>
                        <a:lnTo>
                          <a:pt x="793" y="1864"/>
                        </a:lnTo>
                        <a:lnTo>
                          <a:pt x="0" y="3000"/>
                        </a:lnTo>
                        <a:lnTo>
                          <a:pt x="2507" y="3021"/>
                        </a:lnTo>
                        <a:lnTo>
                          <a:pt x="1415" y="2357"/>
                        </a:lnTo>
                        <a:lnTo>
                          <a:pt x="14934" y="2357"/>
                        </a:lnTo>
                        <a:lnTo>
                          <a:pt x="13759" y="3021"/>
                        </a:lnTo>
                        <a:lnTo>
                          <a:pt x="16241" y="302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600" b="1">
                        <a:solidFill>
                          <a:schemeClr val="bg1"/>
                        </a:solidFill>
                        <a:effectLst>
                          <a:outerShdw dist="76200" dir="2400000" algn="tl" rotWithShape="0">
                            <a:schemeClr val="accent2">
                              <a:alpha val="80000"/>
                            </a:schemeClr>
                          </a:outerShdw>
                        </a:effectLst>
                        <a:latin typeface="Arial Black" panose="020B0A04020102020204" charset="0"/>
                        <a:ea typeface="Microsoft JhengHei UI Light" panose="020B0304030504040204" charset="-120"/>
                        <a:cs typeface="Arial Black" panose="020B0A04020102020204" charset="0"/>
                        <a:sym typeface="+mn-ea"/>
                      </a:rPr>
                      <a:t>MWEREZI</a:t>
                    </a:r>
                    <a:endParaRPr lang="en-US" altLang="zh-CN" sz="3470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endParaRPr>
                  </a:p>
                  <a:p>
                    <a:pPr algn="ctr"/>
                    <a:r>
                      <a:rPr lang="en-US" altLang="zh-CN" sz="3215" b="1">
                        <a:solidFill>
                          <a:schemeClr val="bg1"/>
                        </a:solidFill>
                        <a:effectLst>
                          <a:outerShdw dist="76200" dir="2400000" algn="tl" rotWithShape="0">
                            <a:schemeClr val="accent2">
                              <a:alpha val="80000"/>
                            </a:schemeClr>
                          </a:outerShdw>
                        </a:effectLst>
                        <a:latin typeface="Arial Black" panose="020B0A04020102020204" charset="0"/>
                        <a:ea typeface="Microsoft JhengHei UI Light" panose="020B0304030504040204" charset="-120"/>
                        <a:cs typeface="Arial Black" panose="020B0A04020102020204" charset="0"/>
                        <a:sym typeface="+mn-ea"/>
                      </a:rPr>
                      <a:t> </a:t>
                    </a:r>
                    <a:endParaRPr lang="en-US" altLang="zh-CN" sz="3215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endParaRPr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rot="5640000" flipV="1">
                    <a:off x="1364" y="13517"/>
                    <a:ext cx="713" cy="1091"/>
                  </a:xfrm>
                  <a:custGeom>
                    <a:avLst/>
                    <a:gdLst>
                      <a:gd name="connsiteX0" fmla="*/ 0 w 803"/>
                      <a:gd name="connsiteY0" fmla="*/ 1886 h 1886"/>
                      <a:gd name="connsiteX1" fmla="*/ 96 w 803"/>
                      <a:gd name="connsiteY1" fmla="*/ 0 h 1886"/>
                      <a:gd name="connsiteX2" fmla="*/ 803 w 803"/>
                      <a:gd name="connsiteY2" fmla="*/ 1886 h 1886"/>
                      <a:gd name="connsiteX3" fmla="*/ 0 w 803"/>
                      <a:gd name="connsiteY3" fmla="*/ 1886 h 1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3" h="1886">
                        <a:moveTo>
                          <a:pt x="0" y="1886"/>
                        </a:moveTo>
                        <a:lnTo>
                          <a:pt x="96" y="0"/>
                        </a:lnTo>
                        <a:lnTo>
                          <a:pt x="803" y="1886"/>
                        </a:lnTo>
                        <a:lnTo>
                          <a:pt x="0" y="1886"/>
                        </a:lnTo>
                        <a:close/>
                      </a:path>
                    </a:pathLst>
                  </a:custGeom>
                  <a:solidFill>
                    <a:srgbClr val="D068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60"/>
                  </a:p>
                </p:txBody>
              </p:sp>
              <p:sp>
                <p:nvSpPr>
                  <p:cNvPr id="111" name="Freeform 110"/>
                  <p:cNvSpPr/>
                  <p:nvPr/>
                </p:nvSpPr>
                <p:spPr>
                  <a:xfrm rot="5160000">
                    <a:off x="13830" y="13417"/>
                    <a:ext cx="712" cy="1240"/>
                  </a:xfrm>
                  <a:custGeom>
                    <a:avLst/>
                    <a:gdLst>
                      <a:gd name="connsiteX0" fmla="*/ 0 w 803"/>
                      <a:gd name="connsiteY0" fmla="*/ 1886 h 1886"/>
                      <a:gd name="connsiteX1" fmla="*/ 96 w 803"/>
                      <a:gd name="connsiteY1" fmla="*/ 0 h 1886"/>
                      <a:gd name="connsiteX2" fmla="*/ 803 w 803"/>
                      <a:gd name="connsiteY2" fmla="*/ 1886 h 1886"/>
                      <a:gd name="connsiteX3" fmla="*/ 0 w 803"/>
                      <a:gd name="connsiteY3" fmla="*/ 1886 h 1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3" h="1886">
                        <a:moveTo>
                          <a:pt x="0" y="1886"/>
                        </a:moveTo>
                        <a:lnTo>
                          <a:pt x="96" y="0"/>
                        </a:lnTo>
                        <a:lnTo>
                          <a:pt x="803" y="1886"/>
                        </a:lnTo>
                        <a:lnTo>
                          <a:pt x="0" y="1886"/>
                        </a:lnTo>
                        <a:close/>
                      </a:path>
                    </a:pathLst>
                  </a:custGeom>
                  <a:solidFill>
                    <a:srgbClr val="D068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60"/>
                  </a:p>
                </p:txBody>
              </p:sp>
            </p:grp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231" y="11240"/>
                  <a:ext cx="13543" cy="21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200" y="13712"/>
                  <a:ext cx="13543" cy="21"/>
                </a:xfrm>
                <a:prstGeom prst="line">
                  <a:avLst/>
                </a:prstGeom>
                <a:solidFill>
                  <a:srgbClr val="D0682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Text Box 115"/>
              <p:cNvSpPr txBox="1"/>
              <p:nvPr/>
            </p:nvSpPr>
            <p:spPr>
              <a:xfrm>
                <a:off x="1135" y="12609"/>
                <a:ext cx="13514" cy="946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rtlCol="0">
                <a:spAutoFit/>
              </a:bodyPr>
              <a:p>
                <a:pPr algn="dist"/>
                <a:r>
                  <a:rPr lang="en-US" altLang="zh-CN" sz="1085">
                    <a:solidFill>
                      <a:srgbClr val="D06821"/>
                    </a:solidFill>
                    <a:latin typeface="Impact" panose="020B0806030902050204" charset="0"/>
                    <a:ea typeface="Microsoft YaHei Light" panose="020B0502040204020203" charset="-122"/>
                    <a:cs typeface="Impact" panose="020B0806030902050204" charset="0"/>
                    <a:sym typeface="+mn-ea"/>
                  </a:rPr>
                  <a:t>BUSINESS MEDIATION GROUP FOUNDATION</a:t>
                </a:r>
                <a:endParaRPr lang="en-US" altLang="zh-CN" sz="1085">
                  <a:solidFill>
                    <a:srgbClr val="D06821"/>
                  </a:soli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endParaRPr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 flipH="1">
            <a:off x="5352688" y="392317"/>
            <a:ext cx="17213" cy="4423163"/>
          </a:xfrm>
          <a:prstGeom prst="line">
            <a:avLst/>
          </a:prstGeom>
          <a:ln w="168275">
            <a:solidFill>
              <a:srgbClr val="FE6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714170" y="897704"/>
            <a:ext cx="6954225" cy="3756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905" b="1">
                <a:solidFill>
                  <a:schemeClr val="tx1">
                    <a:lumMod val="95000"/>
                    <a:lumOff val="5000"/>
                  </a:schemeClr>
                </a:solidFill>
              </a:rPr>
              <a:t>Our Quality Assurance Services</a:t>
            </a:r>
            <a:endParaRPr lang="en-US" sz="3905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3905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</a:rPr>
              <a:t>Give Education to the Youth</a:t>
            </a:r>
            <a:endParaRPr lang="en-US" sz="32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</a:rPr>
              <a:t>Providing Funds to Aid Business Ventures</a:t>
            </a:r>
            <a:endParaRPr lang="en-US" sz="32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</a:rPr>
              <a:t>Relief for the Destitute</a:t>
            </a:r>
            <a:endParaRPr lang="en-US" sz="32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Content Placeholder 18"/>
          <p:cNvGraphicFramePr/>
          <p:nvPr>
            <p:ph sz="half" idx="1"/>
          </p:nvPr>
        </p:nvGraphicFramePr>
        <p:xfrm>
          <a:off x="191770" y="4191635"/>
          <a:ext cx="5260340" cy="32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" imgW="5715000" imgH="314325" progId="Paint.Picture">
                  <p:embed/>
                </p:oleObj>
              </mc:Choice>
              <mc:Fallback>
                <p:oleObj name="" r:id="rId1" imgW="5715000" imgH="3143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>
                        <a:lum bright="-18000"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191770" y="4191635"/>
                        <a:ext cx="5260340" cy="32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3"/>
          <p:cNvSpPr/>
          <p:nvPr/>
        </p:nvSpPr>
        <p:spPr>
          <a:xfrm>
            <a:off x="-1511584" y="4722387"/>
            <a:ext cx="15460481" cy="3748396"/>
          </a:xfrm>
          <a:custGeom>
            <a:avLst/>
            <a:gdLst>
              <a:gd name="connsiteX0" fmla="*/ 1300 w 22454"/>
              <a:gd name="connsiteY0" fmla="*/ 5444 h 5444"/>
              <a:gd name="connsiteX1" fmla="*/ 5 w 22454"/>
              <a:gd name="connsiteY1" fmla="*/ 1529 h 5444"/>
              <a:gd name="connsiteX2" fmla="*/ 6704 w 22454"/>
              <a:gd name="connsiteY2" fmla="*/ 480 h 5444"/>
              <a:gd name="connsiteX3" fmla="*/ 14144 w 22454"/>
              <a:gd name="connsiteY3" fmla="*/ 1680 h 5444"/>
              <a:gd name="connsiteX4" fmla="*/ 22404 w 22454"/>
              <a:gd name="connsiteY4" fmla="*/ 0 h 5444"/>
              <a:gd name="connsiteX5" fmla="*/ 22248 w 22454"/>
              <a:gd name="connsiteY5" fmla="*/ 5242 h 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54" h="5444">
                <a:moveTo>
                  <a:pt x="1300" y="5444"/>
                </a:moveTo>
                <a:cubicBezTo>
                  <a:pt x="1367" y="5420"/>
                  <a:pt x="-95" y="2528"/>
                  <a:pt x="5" y="1529"/>
                </a:cubicBezTo>
                <a:cubicBezTo>
                  <a:pt x="1051" y="1359"/>
                  <a:pt x="4485" y="426"/>
                  <a:pt x="6704" y="480"/>
                </a:cubicBezTo>
                <a:cubicBezTo>
                  <a:pt x="9422" y="552"/>
                  <a:pt x="10994" y="1632"/>
                  <a:pt x="14144" y="1680"/>
                </a:cubicBezTo>
                <a:cubicBezTo>
                  <a:pt x="16644" y="1633"/>
                  <a:pt x="21030" y="270"/>
                  <a:pt x="22404" y="0"/>
                </a:cubicBezTo>
                <a:cubicBezTo>
                  <a:pt x="22604" y="2351"/>
                  <a:pt x="22134" y="5265"/>
                  <a:pt x="22248" y="5242"/>
                </a:cubicBezTo>
              </a:path>
            </a:pathLst>
          </a:custGeom>
          <a:solidFill>
            <a:srgbClr val="052C00"/>
          </a:solidFill>
          <a:ln w="263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600"/>
          </a:p>
          <a:p>
            <a:pPr algn="ctr"/>
            <a:r>
              <a:rPr lang="en-US" sz="2600"/>
              <a:t>For more information Contact us on :</a:t>
            </a:r>
            <a:endParaRPr lang="en-US" sz="2600"/>
          </a:p>
          <a:p>
            <a:pPr algn="ctr"/>
            <a:r>
              <a:rPr lang="en-US" sz="2600"/>
              <a:t>Telephone: +260 953 01 6946 </a:t>
            </a:r>
            <a:endParaRPr lang="en-US" sz="2600"/>
          </a:p>
          <a:p>
            <a:pPr algn="ctr"/>
            <a:r>
              <a:rPr lang="en-US" sz="2600"/>
              <a:t>Physical Address: 35 Roland Street, Casanova, Chainama, Lusaka</a:t>
            </a:r>
            <a:endParaRPr lang="en-US" sz="2600"/>
          </a:p>
          <a:p>
            <a:pPr algn="ctr"/>
            <a:r>
              <a:rPr lang="en-US" sz="2600"/>
              <a:t>Email: givenmpwampu@gmail.com</a:t>
            </a:r>
            <a:endParaRPr lang="en-US" sz="2600"/>
          </a:p>
        </p:txBody>
      </p:sp>
      <p:sp>
        <p:nvSpPr>
          <p:cNvPr id="5" name="Freeform 4"/>
          <p:cNvSpPr/>
          <p:nvPr/>
        </p:nvSpPr>
        <p:spPr>
          <a:xfrm>
            <a:off x="-439287" y="4870859"/>
            <a:ext cx="15120276" cy="1116362"/>
          </a:xfrm>
          <a:custGeom>
            <a:avLst/>
            <a:gdLst>
              <a:gd name="connsiteX0" fmla="*/ 0 w 21960"/>
              <a:gd name="connsiteY0" fmla="*/ 1440 h 1621"/>
              <a:gd name="connsiteX1" fmla="*/ 6274 w 21960"/>
              <a:gd name="connsiteY1" fmla="*/ 420 h 1621"/>
              <a:gd name="connsiteX2" fmla="*/ 13714 w 21960"/>
              <a:gd name="connsiteY2" fmla="*/ 1620 h 1621"/>
              <a:gd name="connsiteX3" fmla="*/ 21960 w 21960"/>
              <a:gd name="connsiteY3" fmla="*/ 0 h 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" h="1621">
                <a:moveTo>
                  <a:pt x="0" y="1440"/>
                </a:moveTo>
                <a:cubicBezTo>
                  <a:pt x="1094" y="1063"/>
                  <a:pt x="3556" y="348"/>
                  <a:pt x="6274" y="420"/>
                </a:cubicBezTo>
                <a:cubicBezTo>
                  <a:pt x="8992" y="492"/>
                  <a:pt x="10564" y="1572"/>
                  <a:pt x="13714" y="1620"/>
                </a:cubicBezTo>
                <a:cubicBezTo>
                  <a:pt x="16864" y="1668"/>
                  <a:pt x="19716" y="426"/>
                  <a:pt x="21960" y="0"/>
                </a:cubicBezTo>
              </a:path>
            </a:pathLst>
          </a:custGeom>
          <a:noFill/>
          <a:ln w="263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950"/>
          </a:p>
        </p:txBody>
      </p:sp>
      <p:sp>
        <p:nvSpPr>
          <p:cNvPr id="6" name="Freeform 5"/>
          <p:cNvSpPr/>
          <p:nvPr/>
        </p:nvSpPr>
        <p:spPr>
          <a:xfrm>
            <a:off x="-900607" y="4722135"/>
            <a:ext cx="15120276" cy="1116362"/>
          </a:xfrm>
          <a:custGeom>
            <a:avLst/>
            <a:gdLst>
              <a:gd name="connsiteX0" fmla="*/ 0 w 21960"/>
              <a:gd name="connsiteY0" fmla="*/ 1440 h 1621"/>
              <a:gd name="connsiteX1" fmla="*/ 6274 w 21960"/>
              <a:gd name="connsiteY1" fmla="*/ 420 h 1621"/>
              <a:gd name="connsiteX2" fmla="*/ 13714 w 21960"/>
              <a:gd name="connsiteY2" fmla="*/ 1620 h 1621"/>
              <a:gd name="connsiteX3" fmla="*/ 21960 w 21960"/>
              <a:gd name="connsiteY3" fmla="*/ 0 h 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" h="1621">
                <a:moveTo>
                  <a:pt x="0" y="1440"/>
                </a:moveTo>
                <a:cubicBezTo>
                  <a:pt x="1094" y="1063"/>
                  <a:pt x="3556" y="348"/>
                  <a:pt x="6274" y="420"/>
                </a:cubicBezTo>
                <a:cubicBezTo>
                  <a:pt x="8992" y="492"/>
                  <a:pt x="10564" y="1572"/>
                  <a:pt x="13714" y="1620"/>
                </a:cubicBezTo>
                <a:cubicBezTo>
                  <a:pt x="16864" y="1668"/>
                  <a:pt x="19716" y="426"/>
                  <a:pt x="21960" y="0"/>
                </a:cubicBezTo>
              </a:path>
            </a:pathLst>
          </a:custGeom>
          <a:noFill/>
          <a:ln w="263525">
            <a:solidFill>
              <a:srgbClr val="0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950"/>
          </a:p>
        </p:txBody>
      </p:sp>
      <p:grpSp>
        <p:nvGrpSpPr>
          <p:cNvPr id="9" name="Group 8"/>
          <p:cNvGrpSpPr/>
          <p:nvPr/>
        </p:nvGrpSpPr>
        <p:grpSpPr>
          <a:xfrm>
            <a:off x="210899" y="636270"/>
            <a:ext cx="4936811" cy="3521203"/>
            <a:chOff x="-776" y="-203"/>
            <a:chExt cx="9750" cy="6591"/>
          </a:xfrm>
        </p:grpSpPr>
        <p:sp>
          <p:nvSpPr>
            <p:cNvPr id="28" name="Freeform 27"/>
            <p:cNvSpPr/>
            <p:nvPr/>
          </p:nvSpPr>
          <p:spPr>
            <a:xfrm>
              <a:off x="2056" y="1080"/>
              <a:ext cx="608" cy="184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560" y="788"/>
              <a:ext cx="608" cy="184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666" y="921"/>
              <a:ext cx="4730" cy="4973"/>
            </a:xfrm>
            <a:custGeom>
              <a:avLst/>
              <a:gdLst>
                <a:gd name="connsiteX0" fmla="*/ 573 w 3771"/>
                <a:gd name="connsiteY0" fmla="*/ 3217 h 4183"/>
                <a:gd name="connsiteX1" fmla="*/ 1837 w 3771"/>
                <a:gd name="connsiteY1" fmla="*/ 2849 h 4183"/>
                <a:gd name="connsiteX2" fmla="*/ 2479 w 3771"/>
                <a:gd name="connsiteY2" fmla="*/ 2605 h 4183"/>
                <a:gd name="connsiteX3" fmla="*/ 2793 w 3771"/>
                <a:gd name="connsiteY3" fmla="*/ 2238 h 4183"/>
                <a:gd name="connsiteX4" fmla="*/ 2203 w 3771"/>
                <a:gd name="connsiteY4" fmla="*/ 1904 h 4183"/>
                <a:gd name="connsiteX5" fmla="*/ 1509 w 3771"/>
                <a:gd name="connsiteY5" fmla="*/ 1797 h 4183"/>
                <a:gd name="connsiteX6" fmla="*/ 967 w 3771"/>
                <a:gd name="connsiteY6" fmla="*/ 1689 h 4183"/>
                <a:gd name="connsiteX7" fmla="*/ 581 w 3771"/>
                <a:gd name="connsiteY7" fmla="*/ 1563 h 4183"/>
                <a:gd name="connsiteX8" fmla="*/ 200 w 3771"/>
                <a:gd name="connsiteY8" fmla="*/ 1349 h 4183"/>
                <a:gd name="connsiteX9" fmla="*/ 47 w 3771"/>
                <a:gd name="connsiteY9" fmla="*/ 921 h 4183"/>
                <a:gd name="connsiteX10" fmla="*/ 477 w 3771"/>
                <a:gd name="connsiteY10" fmla="*/ 448 h 4183"/>
                <a:gd name="connsiteX11" fmla="*/ 1265 w 3771"/>
                <a:gd name="connsiteY11" fmla="*/ 0 h 4183"/>
                <a:gd name="connsiteX12" fmla="*/ 862 w 3771"/>
                <a:gd name="connsiteY12" fmla="*/ 304 h 4183"/>
                <a:gd name="connsiteX13" fmla="*/ 576 w 3771"/>
                <a:gd name="connsiteY13" fmla="*/ 568 h 4183"/>
                <a:gd name="connsiteX14" fmla="*/ 303 w 3771"/>
                <a:gd name="connsiteY14" fmla="*/ 942 h 4183"/>
                <a:gd name="connsiteX15" fmla="*/ 566 w 3771"/>
                <a:gd name="connsiteY15" fmla="*/ 1263 h 4183"/>
                <a:gd name="connsiteX16" fmla="*/ 1037 w 3771"/>
                <a:gd name="connsiteY16" fmla="*/ 1390 h 4183"/>
                <a:gd name="connsiteX17" fmla="*/ 1378 w 3771"/>
                <a:gd name="connsiteY17" fmla="*/ 1436 h 4183"/>
                <a:gd name="connsiteX18" fmla="*/ 1811 w 3771"/>
                <a:gd name="connsiteY18" fmla="*/ 1483 h 4183"/>
                <a:gd name="connsiteX19" fmla="*/ 2431 w 3771"/>
                <a:gd name="connsiteY19" fmla="*/ 1581 h 4183"/>
                <a:gd name="connsiteX20" fmla="*/ 3048 w 3771"/>
                <a:gd name="connsiteY20" fmla="*/ 1735 h 4183"/>
                <a:gd name="connsiteX21" fmla="*/ 3580 w 3771"/>
                <a:gd name="connsiteY21" fmla="*/ 2020 h 4183"/>
                <a:gd name="connsiteX22" fmla="*/ 3769 w 3771"/>
                <a:gd name="connsiteY22" fmla="*/ 2635 h 4183"/>
                <a:gd name="connsiteX23" fmla="*/ 3601 w 3771"/>
                <a:gd name="connsiteY23" fmla="*/ 3111 h 4183"/>
                <a:gd name="connsiteX24" fmla="*/ 3162 w 3771"/>
                <a:gd name="connsiteY24" fmla="*/ 3618 h 4183"/>
                <a:gd name="connsiteX25" fmla="*/ 2454 w 3771"/>
                <a:gd name="connsiteY25" fmla="*/ 4172 h 4183"/>
                <a:gd name="connsiteX26" fmla="*/ 1165 w 3771"/>
                <a:gd name="connsiteY26" fmla="*/ 3810 h 4183"/>
                <a:gd name="connsiteX27" fmla="*/ 573 w 3771"/>
                <a:gd name="connsiteY27" fmla="*/ 3217 h 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72" h="4184">
                  <a:moveTo>
                    <a:pt x="573" y="3217"/>
                  </a:moveTo>
                  <a:lnTo>
                    <a:pt x="1837" y="2849"/>
                  </a:lnTo>
                  <a:lnTo>
                    <a:pt x="2479" y="2605"/>
                  </a:lnTo>
                  <a:cubicBezTo>
                    <a:pt x="2517" y="2570"/>
                    <a:pt x="2793" y="2484"/>
                    <a:pt x="2793" y="2238"/>
                  </a:cubicBezTo>
                  <a:cubicBezTo>
                    <a:pt x="2793" y="1992"/>
                    <a:pt x="2234" y="1923"/>
                    <a:pt x="2203" y="1904"/>
                  </a:cubicBezTo>
                  <a:cubicBezTo>
                    <a:pt x="2087" y="1872"/>
                    <a:pt x="1635" y="1806"/>
                    <a:pt x="1509" y="1797"/>
                  </a:cubicBezTo>
                  <a:cubicBezTo>
                    <a:pt x="1382" y="1787"/>
                    <a:pt x="1090" y="1716"/>
                    <a:pt x="967" y="1689"/>
                  </a:cubicBezTo>
                  <a:cubicBezTo>
                    <a:pt x="845" y="1662"/>
                    <a:pt x="712" y="1624"/>
                    <a:pt x="581" y="1563"/>
                  </a:cubicBezTo>
                  <a:cubicBezTo>
                    <a:pt x="449" y="1502"/>
                    <a:pt x="327" y="1443"/>
                    <a:pt x="200" y="1349"/>
                  </a:cubicBezTo>
                  <a:cubicBezTo>
                    <a:pt x="73" y="1255"/>
                    <a:pt x="-78" y="1151"/>
                    <a:pt x="47" y="921"/>
                  </a:cubicBezTo>
                  <a:cubicBezTo>
                    <a:pt x="173" y="690"/>
                    <a:pt x="388" y="512"/>
                    <a:pt x="477" y="448"/>
                  </a:cubicBezTo>
                  <a:cubicBezTo>
                    <a:pt x="567" y="385"/>
                    <a:pt x="1132" y="39"/>
                    <a:pt x="1265" y="0"/>
                  </a:cubicBezTo>
                  <a:cubicBezTo>
                    <a:pt x="1284" y="45"/>
                    <a:pt x="939" y="240"/>
                    <a:pt x="862" y="304"/>
                  </a:cubicBezTo>
                  <a:cubicBezTo>
                    <a:pt x="786" y="369"/>
                    <a:pt x="646" y="496"/>
                    <a:pt x="576" y="568"/>
                  </a:cubicBezTo>
                  <a:cubicBezTo>
                    <a:pt x="506" y="640"/>
                    <a:pt x="309" y="820"/>
                    <a:pt x="303" y="942"/>
                  </a:cubicBezTo>
                  <a:cubicBezTo>
                    <a:pt x="297" y="1064"/>
                    <a:pt x="431" y="1202"/>
                    <a:pt x="566" y="1263"/>
                  </a:cubicBezTo>
                  <a:cubicBezTo>
                    <a:pt x="702" y="1324"/>
                    <a:pt x="949" y="1377"/>
                    <a:pt x="1037" y="1390"/>
                  </a:cubicBezTo>
                  <a:cubicBezTo>
                    <a:pt x="1126" y="1403"/>
                    <a:pt x="1349" y="1430"/>
                    <a:pt x="1378" y="1436"/>
                  </a:cubicBezTo>
                  <a:cubicBezTo>
                    <a:pt x="1651" y="1461"/>
                    <a:pt x="1675" y="1468"/>
                    <a:pt x="1811" y="1483"/>
                  </a:cubicBezTo>
                  <a:cubicBezTo>
                    <a:pt x="1947" y="1499"/>
                    <a:pt x="2097" y="1520"/>
                    <a:pt x="2431" y="1581"/>
                  </a:cubicBezTo>
                  <a:cubicBezTo>
                    <a:pt x="2766" y="1643"/>
                    <a:pt x="2927" y="1700"/>
                    <a:pt x="3048" y="1735"/>
                  </a:cubicBezTo>
                  <a:cubicBezTo>
                    <a:pt x="3169" y="1770"/>
                    <a:pt x="3440" y="1862"/>
                    <a:pt x="3580" y="2020"/>
                  </a:cubicBezTo>
                  <a:cubicBezTo>
                    <a:pt x="3721" y="2180"/>
                    <a:pt x="3787" y="2521"/>
                    <a:pt x="3769" y="2635"/>
                  </a:cubicBezTo>
                  <a:cubicBezTo>
                    <a:pt x="3749" y="2748"/>
                    <a:pt x="3679" y="2993"/>
                    <a:pt x="3601" y="3111"/>
                  </a:cubicBezTo>
                  <a:cubicBezTo>
                    <a:pt x="3522" y="3228"/>
                    <a:pt x="3505" y="3337"/>
                    <a:pt x="3162" y="3618"/>
                  </a:cubicBezTo>
                  <a:cubicBezTo>
                    <a:pt x="2820" y="3898"/>
                    <a:pt x="2922" y="4114"/>
                    <a:pt x="2454" y="4172"/>
                  </a:cubicBezTo>
                  <a:cubicBezTo>
                    <a:pt x="1985" y="4230"/>
                    <a:pt x="1589" y="4072"/>
                    <a:pt x="1165" y="3810"/>
                  </a:cubicBezTo>
                  <a:cubicBezTo>
                    <a:pt x="741" y="3549"/>
                    <a:pt x="675" y="3437"/>
                    <a:pt x="573" y="3217"/>
                  </a:cubicBezTo>
                  <a:close/>
                </a:path>
              </a:pathLst>
            </a:custGeom>
            <a:gradFill>
              <a:gsLst>
                <a:gs pos="51000">
                  <a:srgbClr val="8C7914">
                    <a:alpha val="100000"/>
                  </a:srgbClr>
                </a:gs>
                <a:gs pos="10000">
                  <a:srgbClr val="FE9603"/>
                </a:gs>
                <a:gs pos="35000">
                  <a:srgbClr val="EDA840"/>
                </a:gs>
                <a:gs pos="71000">
                  <a:srgbClr val="4B2206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54" name="Text Box 53"/>
            <p:cNvSpPr txBox="1"/>
            <p:nvPr/>
          </p:nvSpPr>
          <p:spPr>
            <a:xfrm>
              <a:off x="-776" y="5367"/>
              <a:ext cx="9750" cy="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endParaRPr lang="en-US" sz="1950">
                <a:solidFill>
                  <a:srgbClr val="1B6433"/>
                </a:solidFill>
                <a:latin typeface="Impact" panose="020B0806030902050204" charset="0"/>
                <a:ea typeface="Microsoft JhengHei UI Light" panose="020B0304030504040204" charset="-120"/>
                <a:cs typeface="Impact" panose="020B080603090205020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369" y="-203"/>
              <a:ext cx="5598" cy="5480"/>
            </a:xfrm>
            <a:prstGeom prst="ellipse">
              <a:avLst/>
            </a:prstGeom>
            <a:noFill/>
            <a:ln w="120650">
              <a:solidFill>
                <a:srgbClr val="F59F23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65" name="Oval 64"/>
            <p:cNvSpPr/>
            <p:nvPr/>
          </p:nvSpPr>
          <p:spPr>
            <a:xfrm>
              <a:off x="1361" y="59"/>
              <a:ext cx="5598" cy="5480"/>
            </a:xfrm>
            <a:prstGeom prst="ellipse">
              <a:avLst/>
            </a:prstGeom>
            <a:noFill/>
            <a:ln w="120650">
              <a:solidFill>
                <a:srgbClr val="FF000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sp>
          <p:nvSpPr>
            <p:cNvPr id="66" name="Oval 65"/>
            <p:cNvSpPr/>
            <p:nvPr/>
          </p:nvSpPr>
          <p:spPr>
            <a:xfrm>
              <a:off x="1361" y="-70"/>
              <a:ext cx="5598" cy="5480"/>
            </a:xfrm>
            <a:prstGeom prst="ellipse">
              <a:avLst/>
            </a:prstGeom>
            <a:noFill/>
            <a:ln w="1206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10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538" y="400"/>
              <a:ext cx="3669" cy="3435"/>
              <a:chOff x="9142" y="7198"/>
              <a:chExt cx="4455" cy="4171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9436" y="7891"/>
                <a:ext cx="4050" cy="1887"/>
              </a:xfrm>
              <a:custGeom>
                <a:avLst/>
                <a:gdLst>
                  <a:gd name="connsiteX0" fmla="*/ 110 w 4050"/>
                  <a:gd name="connsiteY0" fmla="*/ 521 h 1887"/>
                  <a:gd name="connsiteX1" fmla="*/ 0 w 4050"/>
                  <a:gd name="connsiteY1" fmla="*/ 671 h 1887"/>
                  <a:gd name="connsiteX2" fmla="*/ 16 w 4050"/>
                  <a:gd name="connsiteY2" fmla="*/ 719 h 1887"/>
                  <a:gd name="connsiteX3" fmla="*/ 39 w 4050"/>
                  <a:gd name="connsiteY3" fmla="*/ 735 h 1887"/>
                  <a:gd name="connsiteX4" fmla="*/ 31 w 4050"/>
                  <a:gd name="connsiteY4" fmla="*/ 798 h 1887"/>
                  <a:gd name="connsiteX5" fmla="*/ 47 w 4050"/>
                  <a:gd name="connsiteY5" fmla="*/ 829 h 1887"/>
                  <a:gd name="connsiteX6" fmla="*/ 95 w 4050"/>
                  <a:gd name="connsiteY6" fmla="*/ 892 h 1887"/>
                  <a:gd name="connsiteX7" fmla="*/ 245 w 4050"/>
                  <a:gd name="connsiteY7" fmla="*/ 1098 h 1887"/>
                  <a:gd name="connsiteX8" fmla="*/ 205 w 4050"/>
                  <a:gd name="connsiteY8" fmla="*/ 1437 h 1887"/>
                  <a:gd name="connsiteX9" fmla="*/ 364 w 4050"/>
                  <a:gd name="connsiteY9" fmla="*/ 1556 h 1887"/>
                  <a:gd name="connsiteX10" fmla="*/ 197 w 4050"/>
                  <a:gd name="connsiteY10" fmla="*/ 1611 h 1887"/>
                  <a:gd name="connsiteX11" fmla="*/ 221 w 4050"/>
                  <a:gd name="connsiteY11" fmla="*/ 1721 h 1887"/>
                  <a:gd name="connsiteX12" fmla="*/ 229 w 4050"/>
                  <a:gd name="connsiteY12" fmla="*/ 1769 h 1887"/>
                  <a:gd name="connsiteX13" fmla="*/ 387 w 4050"/>
                  <a:gd name="connsiteY13" fmla="*/ 1787 h 1887"/>
                  <a:gd name="connsiteX14" fmla="*/ 583 w 4050"/>
                  <a:gd name="connsiteY14" fmla="*/ 1695 h 1887"/>
                  <a:gd name="connsiteX15" fmla="*/ 583 w 4050"/>
                  <a:gd name="connsiteY15" fmla="*/ 1856 h 1887"/>
                  <a:gd name="connsiteX16" fmla="*/ 702 w 4050"/>
                  <a:gd name="connsiteY16" fmla="*/ 1887 h 1887"/>
                  <a:gd name="connsiteX17" fmla="*/ 773 w 4050"/>
                  <a:gd name="connsiteY17" fmla="*/ 1792 h 1887"/>
                  <a:gd name="connsiteX18" fmla="*/ 845 w 4050"/>
                  <a:gd name="connsiteY18" fmla="*/ 1698 h 1887"/>
                  <a:gd name="connsiteX19" fmla="*/ 979 w 4050"/>
                  <a:gd name="connsiteY19" fmla="*/ 1706 h 1887"/>
                  <a:gd name="connsiteX20" fmla="*/ 1089 w 4050"/>
                  <a:gd name="connsiteY20" fmla="*/ 1706 h 1887"/>
                  <a:gd name="connsiteX21" fmla="*/ 1302 w 4050"/>
                  <a:gd name="connsiteY21" fmla="*/ 1713 h 1887"/>
                  <a:gd name="connsiteX22" fmla="*/ 1516 w 4050"/>
                  <a:gd name="connsiteY22" fmla="*/ 1666 h 1887"/>
                  <a:gd name="connsiteX23" fmla="*/ 1745 w 4050"/>
                  <a:gd name="connsiteY23" fmla="*/ 1642 h 1887"/>
                  <a:gd name="connsiteX24" fmla="*/ 1847 w 4050"/>
                  <a:gd name="connsiteY24" fmla="*/ 1674 h 1887"/>
                  <a:gd name="connsiteX25" fmla="*/ 2021 w 4050"/>
                  <a:gd name="connsiteY25" fmla="*/ 1690 h 1887"/>
                  <a:gd name="connsiteX26" fmla="*/ 2226 w 4050"/>
                  <a:gd name="connsiteY26" fmla="*/ 1682 h 1887"/>
                  <a:gd name="connsiteX27" fmla="*/ 2487 w 4050"/>
                  <a:gd name="connsiteY27" fmla="*/ 1524 h 1887"/>
                  <a:gd name="connsiteX28" fmla="*/ 2708 w 4050"/>
                  <a:gd name="connsiteY28" fmla="*/ 1311 h 1887"/>
                  <a:gd name="connsiteX29" fmla="*/ 2708 w 4050"/>
                  <a:gd name="connsiteY29" fmla="*/ 1271 h 1887"/>
                  <a:gd name="connsiteX30" fmla="*/ 2763 w 4050"/>
                  <a:gd name="connsiteY30" fmla="*/ 1271 h 1887"/>
                  <a:gd name="connsiteX31" fmla="*/ 2842 w 4050"/>
                  <a:gd name="connsiteY31" fmla="*/ 1303 h 1887"/>
                  <a:gd name="connsiteX32" fmla="*/ 3118 w 4050"/>
                  <a:gd name="connsiteY32" fmla="*/ 1248 h 1887"/>
                  <a:gd name="connsiteX33" fmla="*/ 3134 w 4050"/>
                  <a:gd name="connsiteY33" fmla="*/ 1279 h 1887"/>
                  <a:gd name="connsiteX34" fmla="*/ 3245 w 4050"/>
                  <a:gd name="connsiteY34" fmla="*/ 1311 h 1887"/>
                  <a:gd name="connsiteX35" fmla="*/ 3379 w 4050"/>
                  <a:gd name="connsiteY35" fmla="*/ 1335 h 1887"/>
                  <a:gd name="connsiteX36" fmla="*/ 3505 w 4050"/>
                  <a:gd name="connsiteY36" fmla="*/ 1358 h 1887"/>
                  <a:gd name="connsiteX37" fmla="*/ 3647 w 4050"/>
                  <a:gd name="connsiteY37" fmla="*/ 1271 h 1887"/>
                  <a:gd name="connsiteX38" fmla="*/ 3742 w 4050"/>
                  <a:gd name="connsiteY38" fmla="*/ 1256 h 1887"/>
                  <a:gd name="connsiteX39" fmla="*/ 3773 w 4050"/>
                  <a:gd name="connsiteY39" fmla="*/ 1256 h 1887"/>
                  <a:gd name="connsiteX40" fmla="*/ 3766 w 4050"/>
                  <a:gd name="connsiteY40" fmla="*/ 1153 h 1887"/>
                  <a:gd name="connsiteX41" fmla="*/ 3916 w 4050"/>
                  <a:gd name="connsiteY41" fmla="*/ 1074 h 1887"/>
                  <a:gd name="connsiteX42" fmla="*/ 3995 w 4050"/>
                  <a:gd name="connsiteY42" fmla="*/ 1058 h 1887"/>
                  <a:gd name="connsiteX43" fmla="*/ 4034 w 4050"/>
                  <a:gd name="connsiteY43" fmla="*/ 956 h 1887"/>
                  <a:gd name="connsiteX44" fmla="*/ 4050 w 4050"/>
                  <a:gd name="connsiteY44" fmla="*/ 892 h 1887"/>
                  <a:gd name="connsiteX45" fmla="*/ 4010 w 4050"/>
                  <a:gd name="connsiteY45" fmla="*/ 861 h 1887"/>
                  <a:gd name="connsiteX46" fmla="*/ 3947 w 4050"/>
                  <a:gd name="connsiteY46" fmla="*/ 853 h 1887"/>
                  <a:gd name="connsiteX47" fmla="*/ 3845 w 4050"/>
                  <a:gd name="connsiteY47" fmla="*/ 853 h 1887"/>
                  <a:gd name="connsiteX48" fmla="*/ 3829 w 4050"/>
                  <a:gd name="connsiteY48" fmla="*/ 790 h 1887"/>
                  <a:gd name="connsiteX49" fmla="*/ 3837 w 4050"/>
                  <a:gd name="connsiteY49" fmla="*/ 719 h 1887"/>
                  <a:gd name="connsiteX50" fmla="*/ 3766 w 4050"/>
                  <a:gd name="connsiteY50" fmla="*/ 648 h 1887"/>
                  <a:gd name="connsiteX51" fmla="*/ 3623 w 4050"/>
                  <a:gd name="connsiteY51" fmla="*/ 640 h 1887"/>
                  <a:gd name="connsiteX52" fmla="*/ 3608 w 4050"/>
                  <a:gd name="connsiteY52" fmla="*/ 616 h 1887"/>
                  <a:gd name="connsiteX53" fmla="*/ 3552 w 4050"/>
                  <a:gd name="connsiteY53" fmla="*/ 521 h 1887"/>
                  <a:gd name="connsiteX54" fmla="*/ 3505 w 4050"/>
                  <a:gd name="connsiteY54" fmla="*/ 458 h 1887"/>
                  <a:gd name="connsiteX55" fmla="*/ 3245 w 4050"/>
                  <a:gd name="connsiteY55" fmla="*/ 348 h 1887"/>
                  <a:gd name="connsiteX56" fmla="*/ 2392 w 4050"/>
                  <a:gd name="connsiteY56" fmla="*/ 0 h 1887"/>
                  <a:gd name="connsiteX57" fmla="*/ 2187 w 4050"/>
                  <a:gd name="connsiteY57" fmla="*/ 56 h 1887"/>
                  <a:gd name="connsiteX58" fmla="*/ 1689 w 4050"/>
                  <a:gd name="connsiteY58" fmla="*/ 111 h 1887"/>
                  <a:gd name="connsiteX59" fmla="*/ 1310 w 4050"/>
                  <a:gd name="connsiteY59" fmla="*/ 87 h 1887"/>
                  <a:gd name="connsiteX60" fmla="*/ 1058 w 4050"/>
                  <a:gd name="connsiteY60" fmla="*/ 206 h 1887"/>
                  <a:gd name="connsiteX61" fmla="*/ 821 w 4050"/>
                  <a:gd name="connsiteY61" fmla="*/ 356 h 1887"/>
                  <a:gd name="connsiteX62" fmla="*/ 481 w 4050"/>
                  <a:gd name="connsiteY62" fmla="*/ 403 h 1887"/>
                  <a:gd name="connsiteX63" fmla="*/ 379 w 4050"/>
                  <a:gd name="connsiteY63" fmla="*/ 403 h 1887"/>
                  <a:gd name="connsiteX64" fmla="*/ 268 w 4050"/>
                  <a:gd name="connsiteY64" fmla="*/ 435 h 1887"/>
                  <a:gd name="connsiteX65" fmla="*/ 166 w 4050"/>
                  <a:gd name="connsiteY65" fmla="*/ 474 h 1887"/>
                  <a:gd name="connsiteX66" fmla="*/ 110 w 4050"/>
                  <a:gd name="connsiteY66" fmla="*/ 521 h 1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4050" h="1887">
                    <a:moveTo>
                      <a:pt x="110" y="521"/>
                    </a:moveTo>
                    <a:lnTo>
                      <a:pt x="0" y="671"/>
                    </a:lnTo>
                    <a:lnTo>
                      <a:pt x="16" y="719"/>
                    </a:lnTo>
                    <a:lnTo>
                      <a:pt x="39" y="735"/>
                    </a:lnTo>
                    <a:lnTo>
                      <a:pt x="31" y="798"/>
                    </a:lnTo>
                    <a:lnTo>
                      <a:pt x="47" y="829"/>
                    </a:lnTo>
                    <a:lnTo>
                      <a:pt x="95" y="892"/>
                    </a:lnTo>
                    <a:lnTo>
                      <a:pt x="245" y="1098"/>
                    </a:lnTo>
                    <a:lnTo>
                      <a:pt x="205" y="1437"/>
                    </a:lnTo>
                    <a:lnTo>
                      <a:pt x="364" y="1556"/>
                    </a:lnTo>
                    <a:lnTo>
                      <a:pt x="197" y="1611"/>
                    </a:lnTo>
                    <a:lnTo>
                      <a:pt x="221" y="1721"/>
                    </a:lnTo>
                    <a:cubicBezTo>
                      <a:pt x="223" y="1737"/>
                      <a:pt x="201" y="1764"/>
                      <a:pt x="229" y="1769"/>
                    </a:cubicBezTo>
                    <a:cubicBezTo>
                      <a:pt x="257" y="1774"/>
                      <a:pt x="316" y="1802"/>
                      <a:pt x="387" y="1787"/>
                    </a:cubicBezTo>
                    <a:cubicBezTo>
                      <a:pt x="458" y="1772"/>
                      <a:pt x="547" y="1714"/>
                      <a:pt x="583" y="1695"/>
                    </a:cubicBezTo>
                    <a:cubicBezTo>
                      <a:pt x="581" y="1727"/>
                      <a:pt x="559" y="1818"/>
                      <a:pt x="583" y="1856"/>
                    </a:cubicBezTo>
                    <a:cubicBezTo>
                      <a:pt x="607" y="1894"/>
                      <a:pt x="678" y="1884"/>
                      <a:pt x="702" y="1887"/>
                    </a:cubicBezTo>
                    <a:cubicBezTo>
                      <a:pt x="726" y="1890"/>
                      <a:pt x="749" y="1823"/>
                      <a:pt x="773" y="1792"/>
                    </a:cubicBezTo>
                    <a:lnTo>
                      <a:pt x="845" y="1698"/>
                    </a:lnTo>
                    <a:lnTo>
                      <a:pt x="979" y="1706"/>
                    </a:lnTo>
                    <a:lnTo>
                      <a:pt x="1089" y="1706"/>
                    </a:lnTo>
                    <a:lnTo>
                      <a:pt x="1302" y="1713"/>
                    </a:lnTo>
                    <a:lnTo>
                      <a:pt x="1516" y="1666"/>
                    </a:lnTo>
                    <a:lnTo>
                      <a:pt x="1745" y="1642"/>
                    </a:lnTo>
                    <a:lnTo>
                      <a:pt x="1847" y="1674"/>
                    </a:lnTo>
                    <a:lnTo>
                      <a:pt x="2021" y="1690"/>
                    </a:lnTo>
                    <a:lnTo>
                      <a:pt x="2226" y="1682"/>
                    </a:lnTo>
                    <a:lnTo>
                      <a:pt x="2487" y="1524"/>
                    </a:lnTo>
                    <a:lnTo>
                      <a:pt x="2708" y="1311"/>
                    </a:lnTo>
                    <a:lnTo>
                      <a:pt x="2708" y="1271"/>
                    </a:lnTo>
                    <a:lnTo>
                      <a:pt x="2763" y="1271"/>
                    </a:lnTo>
                    <a:lnTo>
                      <a:pt x="2842" y="1303"/>
                    </a:lnTo>
                    <a:lnTo>
                      <a:pt x="3118" y="1248"/>
                    </a:lnTo>
                    <a:lnTo>
                      <a:pt x="3134" y="1279"/>
                    </a:lnTo>
                    <a:lnTo>
                      <a:pt x="3245" y="1311"/>
                    </a:lnTo>
                    <a:lnTo>
                      <a:pt x="3379" y="1335"/>
                    </a:lnTo>
                    <a:lnTo>
                      <a:pt x="3505" y="1358"/>
                    </a:lnTo>
                    <a:lnTo>
                      <a:pt x="3647" y="1271"/>
                    </a:lnTo>
                    <a:lnTo>
                      <a:pt x="3742" y="1256"/>
                    </a:lnTo>
                    <a:lnTo>
                      <a:pt x="3773" y="1256"/>
                    </a:lnTo>
                    <a:lnTo>
                      <a:pt x="3766" y="1153"/>
                    </a:lnTo>
                    <a:lnTo>
                      <a:pt x="3916" y="1074"/>
                    </a:lnTo>
                    <a:lnTo>
                      <a:pt x="3995" y="1058"/>
                    </a:lnTo>
                    <a:lnTo>
                      <a:pt x="4034" y="956"/>
                    </a:lnTo>
                    <a:lnTo>
                      <a:pt x="4050" y="892"/>
                    </a:lnTo>
                    <a:lnTo>
                      <a:pt x="4010" y="861"/>
                    </a:lnTo>
                    <a:lnTo>
                      <a:pt x="3947" y="853"/>
                    </a:lnTo>
                    <a:lnTo>
                      <a:pt x="3845" y="853"/>
                    </a:lnTo>
                    <a:lnTo>
                      <a:pt x="3829" y="790"/>
                    </a:lnTo>
                    <a:lnTo>
                      <a:pt x="3837" y="719"/>
                    </a:lnTo>
                    <a:lnTo>
                      <a:pt x="3766" y="648"/>
                    </a:lnTo>
                    <a:lnTo>
                      <a:pt x="3623" y="640"/>
                    </a:lnTo>
                    <a:lnTo>
                      <a:pt x="3608" y="616"/>
                    </a:lnTo>
                    <a:lnTo>
                      <a:pt x="3552" y="521"/>
                    </a:lnTo>
                    <a:lnTo>
                      <a:pt x="3505" y="458"/>
                    </a:lnTo>
                    <a:lnTo>
                      <a:pt x="3245" y="348"/>
                    </a:lnTo>
                    <a:lnTo>
                      <a:pt x="2392" y="0"/>
                    </a:lnTo>
                    <a:lnTo>
                      <a:pt x="2187" y="56"/>
                    </a:lnTo>
                    <a:lnTo>
                      <a:pt x="1689" y="111"/>
                    </a:lnTo>
                    <a:lnTo>
                      <a:pt x="1310" y="87"/>
                    </a:lnTo>
                    <a:lnTo>
                      <a:pt x="1058" y="206"/>
                    </a:lnTo>
                    <a:lnTo>
                      <a:pt x="821" y="356"/>
                    </a:lnTo>
                    <a:lnTo>
                      <a:pt x="481" y="403"/>
                    </a:lnTo>
                    <a:lnTo>
                      <a:pt x="379" y="403"/>
                    </a:lnTo>
                    <a:lnTo>
                      <a:pt x="268" y="435"/>
                    </a:lnTo>
                    <a:lnTo>
                      <a:pt x="166" y="474"/>
                    </a:lnTo>
                    <a:lnTo>
                      <a:pt x="110" y="521"/>
                    </a:lnTo>
                    <a:close/>
                  </a:path>
                </a:pathLst>
              </a:custGeom>
              <a:solidFill>
                <a:srgbClr val="1B64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9629" y="7629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10930" y="733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9757" y="7727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10930" y="777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10583" y="883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40B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1613" y="915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0225" y="8635"/>
                <a:ext cx="2264" cy="2734"/>
                <a:chOff x="5184" y="8671"/>
                <a:chExt cx="2264" cy="2734"/>
              </a:xfrm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5184" y="8671"/>
                  <a:ext cx="2264" cy="2734"/>
                </a:xfrm>
                <a:custGeom>
                  <a:avLst/>
                  <a:gdLst>
                    <a:gd name="connisteX0" fmla="*/ 887730 w 1437640"/>
                    <a:gd name="connsiteY0" fmla="*/ 1701165 h 1736090"/>
                    <a:gd name="connisteX1" fmla="*/ 800735 w 1437640"/>
                    <a:gd name="connsiteY1" fmla="*/ 1636395 h 1736090"/>
                    <a:gd name="connisteX2" fmla="*/ 757555 w 1437640"/>
                    <a:gd name="connsiteY2" fmla="*/ 1528445 h 1736090"/>
                    <a:gd name="connisteX3" fmla="*/ 723265 w 1437640"/>
                    <a:gd name="connsiteY3" fmla="*/ 1281430 h 1736090"/>
                    <a:gd name="connisteX4" fmla="*/ 714375 w 1437640"/>
                    <a:gd name="connsiteY4" fmla="*/ 1112520 h 1736090"/>
                    <a:gd name="connisteX5" fmla="*/ 714375 w 1437640"/>
                    <a:gd name="connsiteY5" fmla="*/ 1078230 h 1736090"/>
                    <a:gd name="connisteX6" fmla="*/ 753110 w 1437640"/>
                    <a:gd name="connsiteY6" fmla="*/ 1017270 h 1736090"/>
                    <a:gd name="connisteX7" fmla="*/ 861695 w 1437640"/>
                    <a:gd name="connsiteY7" fmla="*/ 948055 h 1736090"/>
                    <a:gd name="connisteX8" fmla="*/ 900430 w 1437640"/>
                    <a:gd name="connsiteY8" fmla="*/ 943610 h 1736090"/>
                    <a:gd name="connisteX9" fmla="*/ 1061085 w 1437640"/>
                    <a:gd name="connsiteY9" fmla="*/ 974090 h 1736090"/>
                    <a:gd name="connisteX10" fmla="*/ 1035050 w 1437640"/>
                    <a:gd name="connsiteY10" fmla="*/ 960755 h 1736090"/>
                    <a:gd name="connisteX11" fmla="*/ 969645 w 1437640"/>
                    <a:gd name="connsiteY11" fmla="*/ 917575 h 1736090"/>
                    <a:gd name="connisteX12" fmla="*/ 943610 w 1437640"/>
                    <a:gd name="connsiteY12" fmla="*/ 887730 h 1736090"/>
                    <a:gd name="connisteX13" fmla="*/ 961390 w 1437640"/>
                    <a:gd name="connsiteY13" fmla="*/ 865505 h 1736090"/>
                    <a:gd name="connisteX14" fmla="*/ 1047750 w 1437640"/>
                    <a:gd name="connsiteY14" fmla="*/ 800735 h 1736090"/>
                    <a:gd name="connisteX15" fmla="*/ 1078230 w 1437640"/>
                    <a:gd name="connsiteY15" fmla="*/ 762000 h 1736090"/>
                    <a:gd name="connisteX16" fmla="*/ 1138555 w 1437640"/>
                    <a:gd name="connsiteY16" fmla="*/ 731520 h 1736090"/>
                    <a:gd name="connisteX17" fmla="*/ 1329055 w 1437640"/>
                    <a:gd name="connsiteY17" fmla="*/ 584200 h 1736090"/>
                    <a:gd name="connisteX18" fmla="*/ 1437640 w 1437640"/>
                    <a:gd name="connsiteY18" fmla="*/ 480695 h 1736090"/>
                    <a:gd name="connisteX19" fmla="*/ 1419860 w 1437640"/>
                    <a:gd name="connsiteY19" fmla="*/ 476250 h 1736090"/>
                    <a:gd name="connisteX20" fmla="*/ 1407160 w 1437640"/>
                    <a:gd name="connsiteY20" fmla="*/ 476250 h 1736090"/>
                    <a:gd name="connisteX21" fmla="*/ 1316355 w 1437640"/>
                    <a:gd name="connsiteY21" fmla="*/ 567055 h 1736090"/>
                    <a:gd name="connisteX22" fmla="*/ 1203960 w 1437640"/>
                    <a:gd name="connsiteY22" fmla="*/ 645160 h 1736090"/>
                    <a:gd name="connisteX23" fmla="*/ 1143000 w 1437640"/>
                    <a:gd name="connsiteY23" fmla="*/ 657860 h 1736090"/>
                    <a:gd name="connisteX24" fmla="*/ 1116965 w 1437640"/>
                    <a:gd name="connsiteY24" fmla="*/ 662305 h 1736090"/>
                    <a:gd name="connisteX25" fmla="*/ 1116965 w 1437640"/>
                    <a:gd name="connsiteY25" fmla="*/ 601980 h 1736090"/>
                    <a:gd name="connisteX26" fmla="*/ 1138555 w 1437640"/>
                    <a:gd name="connsiteY26" fmla="*/ 493395 h 1736090"/>
                    <a:gd name="connisteX27" fmla="*/ 1073785 w 1437640"/>
                    <a:gd name="connsiteY27" fmla="*/ 519430 h 1736090"/>
                    <a:gd name="connisteX28" fmla="*/ 1073785 w 1437640"/>
                    <a:gd name="connsiteY28" fmla="*/ 593090 h 1736090"/>
                    <a:gd name="connisteX29" fmla="*/ 1073785 w 1437640"/>
                    <a:gd name="connsiteY29" fmla="*/ 631825 h 1736090"/>
                    <a:gd name="connisteX30" fmla="*/ 1013460 w 1437640"/>
                    <a:gd name="connsiteY30" fmla="*/ 714375 h 1736090"/>
                    <a:gd name="connisteX31" fmla="*/ 904875 w 1437640"/>
                    <a:gd name="connsiteY31" fmla="*/ 792480 h 1736090"/>
                    <a:gd name="connisteX32" fmla="*/ 770890 w 1437640"/>
                    <a:gd name="connsiteY32" fmla="*/ 852805 h 1736090"/>
                    <a:gd name="connisteX33" fmla="*/ 705485 w 1437640"/>
                    <a:gd name="connsiteY33" fmla="*/ 865505 h 1736090"/>
                    <a:gd name="connisteX34" fmla="*/ 671195 w 1437640"/>
                    <a:gd name="connsiteY34" fmla="*/ 840105 h 1736090"/>
                    <a:gd name="connisteX35" fmla="*/ 671195 w 1437640"/>
                    <a:gd name="connsiteY35" fmla="*/ 800735 h 1736090"/>
                    <a:gd name="connisteX36" fmla="*/ 654050 w 1437640"/>
                    <a:gd name="connsiteY36" fmla="*/ 666750 h 1736090"/>
                    <a:gd name="connisteX37" fmla="*/ 636270 w 1437640"/>
                    <a:gd name="connsiteY37" fmla="*/ 575945 h 1736090"/>
                    <a:gd name="connisteX38" fmla="*/ 614680 w 1437640"/>
                    <a:gd name="connsiteY38" fmla="*/ 393700 h 1736090"/>
                    <a:gd name="connisteX39" fmla="*/ 614680 w 1437640"/>
                    <a:gd name="connsiteY39" fmla="*/ 268605 h 1736090"/>
                    <a:gd name="connisteX40" fmla="*/ 645160 w 1437640"/>
                    <a:gd name="connsiteY40" fmla="*/ 164465 h 1736090"/>
                    <a:gd name="connisteX41" fmla="*/ 705485 w 1437640"/>
                    <a:gd name="connsiteY41" fmla="*/ 73660 h 1736090"/>
                    <a:gd name="connisteX42" fmla="*/ 766445 w 1437640"/>
                    <a:gd name="connsiteY42" fmla="*/ 47625 h 1736090"/>
                    <a:gd name="connisteX43" fmla="*/ 870585 w 1437640"/>
                    <a:gd name="connsiteY43" fmla="*/ 60325 h 1736090"/>
                    <a:gd name="connisteX44" fmla="*/ 922020 w 1437640"/>
                    <a:gd name="connsiteY44" fmla="*/ 81915 h 1736090"/>
                    <a:gd name="connisteX45" fmla="*/ 926465 w 1437640"/>
                    <a:gd name="connsiteY45" fmla="*/ 69215 h 1736090"/>
                    <a:gd name="connisteX46" fmla="*/ 870585 w 1437640"/>
                    <a:gd name="connsiteY46" fmla="*/ 55880 h 1736090"/>
                    <a:gd name="connisteX47" fmla="*/ 831215 w 1437640"/>
                    <a:gd name="connsiteY47" fmla="*/ 21590 h 1736090"/>
                    <a:gd name="connisteX48" fmla="*/ 766445 w 1437640"/>
                    <a:gd name="connsiteY48" fmla="*/ 0 h 1736090"/>
                    <a:gd name="connisteX49" fmla="*/ 718820 w 1437640"/>
                    <a:gd name="connsiteY49" fmla="*/ 12700 h 1736090"/>
                    <a:gd name="connisteX50" fmla="*/ 558800 w 1437640"/>
                    <a:gd name="connsiteY50" fmla="*/ 86360 h 1736090"/>
                    <a:gd name="connisteX51" fmla="*/ 493395 w 1437640"/>
                    <a:gd name="connsiteY51" fmla="*/ 81915 h 1736090"/>
                    <a:gd name="connisteX52" fmla="*/ 467360 w 1437640"/>
                    <a:gd name="connsiteY52" fmla="*/ 207645 h 1736090"/>
                    <a:gd name="connisteX53" fmla="*/ 467360 w 1437640"/>
                    <a:gd name="connsiteY53" fmla="*/ 320040 h 1736090"/>
                    <a:gd name="connisteX54" fmla="*/ 471805 w 1437640"/>
                    <a:gd name="connsiteY54" fmla="*/ 419735 h 1736090"/>
                    <a:gd name="connisteX55" fmla="*/ 424180 w 1437640"/>
                    <a:gd name="connsiteY55" fmla="*/ 493395 h 1736090"/>
                    <a:gd name="connisteX56" fmla="*/ 415925 w 1437640"/>
                    <a:gd name="connsiteY56" fmla="*/ 523875 h 1736090"/>
                    <a:gd name="connisteX57" fmla="*/ 342265 w 1437640"/>
                    <a:gd name="connsiteY57" fmla="*/ 506730 h 1736090"/>
                    <a:gd name="connisteX58" fmla="*/ 242570 w 1437640"/>
                    <a:gd name="connsiteY58" fmla="*/ 445770 h 1736090"/>
                    <a:gd name="connisteX59" fmla="*/ 207645 w 1437640"/>
                    <a:gd name="connsiteY59" fmla="*/ 385445 h 1736090"/>
                    <a:gd name="connisteX60" fmla="*/ 190500 w 1437640"/>
                    <a:gd name="connsiteY60" fmla="*/ 324485 h 1736090"/>
                    <a:gd name="connisteX61" fmla="*/ 168910 w 1437640"/>
                    <a:gd name="connsiteY61" fmla="*/ 324485 h 1736090"/>
                    <a:gd name="connisteX62" fmla="*/ 168910 w 1437640"/>
                    <a:gd name="connsiteY62" fmla="*/ 376555 h 1736090"/>
                    <a:gd name="connisteX63" fmla="*/ 164465 w 1437640"/>
                    <a:gd name="connsiteY63" fmla="*/ 407035 h 1736090"/>
                    <a:gd name="connisteX64" fmla="*/ 138430 w 1437640"/>
                    <a:gd name="connsiteY64" fmla="*/ 411480 h 1736090"/>
                    <a:gd name="connisteX65" fmla="*/ 69215 w 1437640"/>
                    <a:gd name="connsiteY65" fmla="*/ 381000 h 1736090"/>
                    <a:gd name="connisteX66" fmla="*/ 0 w 1437640"/>
                    <a:gd name="connsiteY66" fmla="*/ 346075 h 1736090"/>
                    <a:gd name="connisteX67" fmla="*/ 0 w 1437640"/>
                    <a:gd name="connsiteY67" fmla="*/ 367665 h 1736090"/>
                    <a:gd name="connisteX68" fmla="*/ 104140 w 1437640"/>
                    <a:gd name="connsiteY68" fmla="*/ 445770 h 1736090"/>
                    <a:gd name="connisteX69" fmla="*/ 203835 w 1437640"/>
                    <a:gd name="connsiteY69" fmla="*/ 488950 h 1736090"/>
                    <a:gd name="connisteX70" fmla="*/ 290195 w 1437640"/>
                    <a:gd name="connsiteY70" fmla="*/ 554355 h 1736090"/>
                    <a:gd name="connisteX71" fmla="*/ 363855 w 1437640"/>
                    <a:gd name="connsiteY71" fmla="*/ 653415 h 1736090"/>
                    <a:gd name="connisteX72" fmla="*/ 389890 w 1437640"/>
                    <a:gd name="connsiteY72" fmla="*/ 740410 h 1736090"/>
                    <a:gd name="connisteX73" fmla="*/ 385445 w 1437640"/>
                    <a:gd name="connsiteY73" fmla="*/ 831215 h 1736090"/>
                    <a:gd name="connisteX74" fmla="*/ 385445 w 1437640"/>
                    <a:gd name="connsiteY74" fmla="*/ 900430 h 1736090"/>
                    <a:gd name="connisteX75" fmla="*/ 389890 w 1437640"/>
                    <a:gd name="connsiteY75" fmla="*/ 974090 h 1736090"/>
                    <a:gd name="connisteX76" fmla="*/ 368300 w 1437640"/>
                    <a:gd name="connsiteY76" fmla="*/ 1043305 h 1736090"/>
                    <a:gd name="connisteX77" fmla="*/ 372110 w 1437640"/>
                    <a:gd name="connsiteY77" fmla="*/ 1155700 h 1736090"/>
                    <a:gd name="connisteX78" fmla="*/ 342265 w 1437640"/>
                    <a:gd name="connsiteY78" fmla="*/ 1281430 h 1736090"/>
                    <a:gd name="connisteX79" fmla="*/ 324485 w 1437640"/>
                    <a:gd name="connsiteY79" fmla="*/ 1324610 h 1736090"/>
                    <a:gd name="connisteX80" fmla="*/ 316230 w 1437640"/>
                    <a:gd name="connsiteY80" fmla="*/ 1433195 h 1736090"/>
                    <a:gd name="connisteX81" fmla="*/ 290195 w 1437640"/>
                    <a:gd name="connsiteY81" fmla="*/ 1545590 h 1736090"/>
                    <a:gd name="connisteX82" fmla="*/ 290195 w 1437640"/>
                    <a:gd name="connsiteY82" fmla="*/ 1588770 h 1736090"/>
                    <a:gd name="connisteX83" fmla="*/ 247015 w 1437640"/>
                    <a:gd name="connsiteY83" fmla="*/ 1645285 h 1736090"/>
                    <a:gd name="connisteX84" fmla="*/ 147320 w 1437640"/>
                    <a:gd name="connsiteY84" fmla="*/ 1710055 h 1736090"/>
                    <a:gd name="connisteX85" fmla="*/ 56515 w 1437640"/>
                    <a:gd name="connsiteY85" fmla="*/ 1722755 h 1736090"/>
                    <a:gd name="connisteX86" fmla="*/ 86360 w 1437640"/>
                    <a:gd name="connsiteY86" fmla="*/ 1736090 h 1736090"/>
                    <a:gd name="connisteX87" fmla="*/ 138430 w 1437640"/>
                    <a:gd name="connsiteY87" fmla="*/ 1722755 h 1736090"/>
                    <a:gd name="connisteX88" fmla="*/ 229235 w 1437640"/>
                    <a:gd name="connsiteY88" fmla="*/ 1710055 h 1736090"/>
                    <a:gd name="connisteX89" fmla="*/ 333375 w 1437640"/>
                    <a:gd name="connsiteY89" fmla="*/ 1675130 h 1736090"/>
                    <a:gd name="connisteX90" fmla="*/ 389890 w 1437640"/>
                    <a:gd name="connsiteY90" fmla="*/ 1692910 h 1736090"/>
                    <a:gd name="connisteX91" fmla="*/ 415925 w 1437640"/>
                    <a:gd name="connsiteY91" fmla="*/ 1736090 h 1736090"/>
                    <a:gd name="connisteX92" fmla="*/ 485140 w 1437640"/>
                    <a:gd name="connsiteY92" fmla="*/ 1736090 h 1736090"/>
                    <a:gd name="connisteX93" fmla="*/ 480695 w 1437640"/>
                    <a:gd name="connsiteY93" fmla="*/ 1692910 h 1736090"/>
                    <a:gd name="connisteX94" fmla="*/ 502285 w 1437640"/>
                    <a:gd name="connsiteY94" fmla="*/ 1684020 h 1736090"/>
                    <a:gd name="connisteX95" fmla="*/ 567055 w 1437640"/>
                    <a:gd name="connsiteY95" fmla="*/ 1705610 h 1736090"/>
                    <a:gd name="connisteX96" fmla="*/ 657860 w 1437640"/>
                    <a:gd name="connsiteY96" fmla="*/ 1722755 h 1736090"/>
                    <a:gd name="connisteX97" fmla="*/ 731520 w 1437640"/>
                    <a:gd name="connsiteY97" fmla="*/ 1722755 h 1736090"/>
                    <a:gd name="connisteX98" fmla="*/ 731520 w 1437640"/>
                    <a:gd name="connsiteY98" fmla="*/ 1692910 h 1736090"/>
                    <a:gd name="connisteX99" fmla="*/ 714375 w 1437640"/>
                    <a:gd name="connsiteY99" fmla="*/ 1675130 h 1736090"/>
                    <a:gd name="connisteX100" fmla="*/ 740410 w 1437640"/>
                    <a:gd name="connsiteY100" fmla="*/ 1701165 h 1736090"/>
                    <a:gd name="connisteX101" fmla="*/ 852805 w 1437640"/>
                    <a:gd name="connsiteY101" fmla="*/ 1705610 h 1736090"/>
                    <a:gd name="connisteX102" fmla="*/ 974090 w 1437640"/>
                    <a:gd name="connsiteY102" fmla="*/ 1710055 h 1736090"/>
                    <a:gd name="connisteX103" fmla="*/ 926465 w 1437640"/>
                    <a:gd name="connsiteY103" fmla="*/ 1701165 h 1736090"/>
                    <a:gd name="connisteX104" fmla="*/ 887730 w 1437640"/>
                    <a:gd name="connsiteY104" fmla="*/ 1701165 h 173609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  <a:cxn ang="0">
                      <a:pos x="connisteX27" y="connsiteY27"/>
                    </a:cxn>
                    <a:cxn ang="0">
                      <a:pos x="connisteX28" y="connsiteY28"/>
                    </a:cxn>
                    <a:cxn ang="0">
                      <a:pos x="connisteX29" y="connsiteY29"/>
                    </a:cxn>
                    <a:cxn ang="0">
                      <a:pos x="connisteX30" y="connsiteY30"/>
                    </a:cxn>
                    <a:cxn ang="0">
                      <a:pos x="connisteX31" y="connsiteY31"/>
                    </a:cxn>
                    <a:cxn ang="0">
                      <a:pos x="connisteX32" y="connsiteY32"/>
                    </a:cxn>
                    <a:cxn ang="0">
                      <a:pos x="connisteX33" y="connsiteY33"/>
                    </a:cxn>
                    <a:cxn ang="0">
                      <a:pos x="connisteX34" y="connsiteY34"/>
                    </a:cxn>
                    <a:cxn ang="0">
                      <a:pos x="connisteX35" y="connsiteY35"/>
                    </a:cxn>
                    <a:cxn ang="0">
                      <a:pos x="connisteX36" y="connsiteY36"/>
                    </a:cxn>
                    <a:cxn ang="0">
                      <a:pos x="connisteX37" y="connsiteY37"/>
                    </a:cxn>
                    <a:cxn ang="0">
                      <a:pos x="connisteX38" y="connsiteY38"/>
                    </a:cxn>
                    <a:cxn ang="0">
                      <a:pos x="connisteX39" y="connsiteY39"/>
                    </a:cxn>
                    <a:cxn ang="0">
                      <a:pos x="connisteX40" y="connsiteY40"/>
                    </a:cxn>
                    <a:cxn ang="0">
                      <a:pos x="connisteX41" y="connsiteY41"/>
                    </a:cxn>
                    <a:cxn ang="0">
                      <a:pos x="connisteX42" y="connsiteY42"/>
                    </a:cxn>
                    <a:cxn ang="0">
                      <a:pos x="connisteX43" y="connsiteY43"/>
                    </a:cxn>
                    <a:cxn ang="0">
                      <a:pos x="connisteX44" y="connsiteY44"/>
                    </a:cxn>
                    <a:cxn ang="0">
                      <a:pos x="connisteX45" y="connsiteY45"/>
                    </a:cxn>
                    <a:cxn ang="0">
                      <a:pos x="connisteX46" y="connsiteY46"/>
                    </a:cxn>
                    <a:cxn ang="0">
                      <a:pos x="connisteX47" y="connsiteY47"/>
                    </a:cxn>
                    <a:cxn ang="0">
                      <a:pos x="connisteX48" y="connsiteY48"/>
                    </a:cxn>
                    <a:cxn ang="0">
                      <a:pos x="connisteX49" y="connsiteY49"/>
                    </a:cxn>
                    <a:cxn ang="0">
                      <a:pos x="connisteX50" y="connsiteY50"/>
                    </a:cxn>
                    <a:cxn ang="0">
                      <a:pos x="connisteX51" y="connsiteY51"/>
                    </a:cxn>
                    <a:cxn ang="0">
                      <a:pos x="connisteX52" y="connsiteY52"/>
                    </a:cxn>
                    <a:cxn ang="0">
                      <a:pos x="connisteX53" y="connsiteY53"/>
                    </a:cxn>
                    <a:cxn ang="0">
                      <a:pos x="connisteX54" y="connsiteY54"/>
                    </a:cxn>
                    <a:cxn ang="0">
                      <a:pos x="connisteX55" y="connsiteY55"/>
                    </a:cxn>
                    <a:cxn ang="0">
                      <a:pos x="connisteX56" y="connsiteY56"/>
                    </a:cxn>
                    <a:cxn ang="0">
                      <a:pos x="connisteX57" y="connsiteY57"/>
                    </a:cxn>
                    <a:cxn ang="0">
                      <a:pos x="connisteX58" y="connsiteY58"/>
                    </a:cxn>
                    <a:cxn ang="0">
                      <a:pos x="connisteX59" y="connsiteY59"/>
                    </a:cxn>
                    <a:cxn ang="0">
                      <a:pos x="connisteX60" y="connsiteY60"/>
                    </a:cxn>
                    <a:cxn ang="0">
                      <a:pos x="connisteX61" y="connsiteY61"/>
                    </a:cxn>
                    <a:cxn ang="0">
                      <a:pos x="connisteX62" y="connsiteY62"/>
                    </a:cxn>
                    <a:cxn ang="0">
                      <a:pos x="connisteX63" y="connsiteY63"/>
                    </a:cxn>
                    <a:cxn ang="0">
                      <a:pos x="connisteX64" y="connsiteY64"/>
                    </a:cxn>
                    <a:cxn ang="0">
                      <a:pos x="connisteX65" y="connsiteY65"/>
                    </a:cxn>
                    <a:cxn ang="0">
                      <a:pos x="connisteX66" y="connsiteY66"/>
                    </a:cxn>
                    <a:cxn ang="0">
                      <a:pos x="connisteX67" y="connsiteY67"/>
                    </a:cxn>
                    <a:cxn ang="0">
                      <a:pos x="connisteX68" y="connsiteY68"/>
                    </a:cxn>
                    <a:cxn ang="0">
                      <a:pos x="connisteX69" y="connsiteY69"/>
                    </a:cxn>
                    <a:cxn ang="0">
                      <a:pos x="connisteX70" y="connsiteY70"/>
                    </a:cxn>
                    <a:cxn ang="0">
                      <a:pos x="connisteX71" y="connsiteY71"/>
                    </a:cxn>
                    <a:cxn ang="0">
                      <a:pos x="connisteX72" y="connsiteY72"/>
                    </a:cxn>
                    <a:cxn ang="0">
                      <a:pos x="connisteX73" y="connsiteY73"/>
                    </a:cxn>
                    <a:cxn ang="0">
                      <a:pos x="connisteX74" y="connsiteY74"/>
                    </a:cxn>
                    <a:cxn ang="0">
                      <a:pos x="connisteX75" y="connsiteY75"/>
                    </a:cxn>
                    <a:cxn ang="0">
                      <a:pos x="connisteX76" y="connsiteY76"/>
                    </a:cxn>
                    <a:cxn ang="0">
                      <a:pos x="connisteX77" y="connsiteY77"/>
                    </a:cxn>
                    <a:cxn ang="0">
                      <a:pos x="connisteX78" y="connsiteY78"/>
                    </a:cxn>
                    <a:cxn ang="0">
                      <a:pos x="connisteX79" y="connsiteY79"/>
                    </a:cxn>
                    <a:cxn ang="0">
                      <a:pos x="connisteX80" y="connsiteY80"/>
                    </a:cxn>
                    <a:cxn ang="0">
                      <a:pos x="connisteX81" y="connsiteY81"/>
                    </a:cxn>
                    <a:cxn ang="0">
                      <a:pos x="connisteX82" y="connsiteY82"/>
                    </a:cxn>
                    <a:cxn ang="0">
                      <a:pos x="connisteX83" y="connsiteY83"/>
                    </a:cxn>
                    <a:cxn ang="0">
                      <a:pos x="connisteX84" y="connsiteY84"/>
                    </a:cxn>
                    <a:cxn ang="0">
                      <a:pos x="connisteX85" y="connsiteY85"/>
                    </a:cxn>
                    <a:cxn ang="0">
                      <a:pos x="connisteX86" y="connsiteY86"/>
                    </a:cxn>
                    <a:cxn ang="0">
                      <a:pos x="connisteX87" y="connsiteY87"/>
                    </a:cxn>
                    <a:cxn ang="0">
                      <a:pos x="connisteX88" y="connsiteY88"/>
                    </a:cxn>
                    <a:cxn ang="0">
                      <a:pos x="connisteX89" y="connsiteY89"/>
                    </a:cxn>
                    <a:cxn ang="0">
                      <a:pos x="connisteX90" y="connsiteY90"/>
                    </a:cxn>
                    <a:cxn ang="0">
                      <a:pos x="connisteX91" y="connsiteY91"/>
                    </a:cxn>
                    <a:cxn ang="0">
                      <a:pos x="connisteX92" y="connsiteY92"/>
                    </a:cxn>
                    <a:cxn ang="0">
                      <a:pos x="connisteX93" y="connsiteY93"/>
                    </a:cxn>
                    <a:cxn ang="0">
                      <a:pos x="connisteX94" y="connsiteY94"/>
                    </a:cxn>
                    <a:cxn ang="0">
                      <a:pos x="connisteX95" y="connsiteY95"/>
                    </a:cxn>
                    <a:cxn ang="0">
                      <a:pos x="connisteX96" y="connsiteY96"/>
                    </a:cxn>
                    <a:cxn ang="0">
                      <a:pos x="connisteX97" y="connsiteY97"/>
                    </a:cxn>
                    <a:cxn ang="0">
                      <a:pos x="connisteX98" y="connsiteY98"/>
                    </a:cxn>
                    <a:cxn ang="0">
                      <a:pos x="connisteX99" y="connsiteY99"/>
                    </a:cxn>
                    <a:cxn ang="0">
                      <a:pos x="connisteX100" y="connsiteY100"/>
                    </a:cxn>
                    <a:cxn ang="0">
                      <a:pos x="connisteX101" y="connsiteY101"/>
                    </a:cxn>
                    <a:cxn ang="0">
                      <a:pos x="connisteX102" y="connsiteY102"/>
                    </a:cxn>
                    <a:cxn ang="0">
                      <a:pos x="connisteX103" y="connsiteY103"/>
                    </a:cxn>
                    <a:cxn ang="0">
                      <a:pos x="connisteX104" y="connsiteY104"/>
                    </a:cxn>
                  </a:cxnLst>
                  <a:rect l="l" t="t" r="r" b="b"/>
                  <a:pathLst>
                    <a:path w="1437640" h="1736090">
                      <a:moveTo>
                        <a:pt x="887730" y="1701165"/>
                      </a:moveTo>
                      <a:lnTo>
                        <a:pt x="800735" y="1636395"/>
                      </a:lnTo>
                      <a:lnTo>
                        <a:pt x="757555" y="1528445"/>
                      </a:lnTo>
                      <a:lnTo>
                        <a:pt x="723265" y="1281430"/>
                      </a:lnTo>
                      <a:lnTo>
                        <a:pt x="714375" y="1112520"/>
                      </a:lnTo>
                      <a:lnTo>
                        <a:pt x="714375" y="1078230"/>
                      </a:lnTo>
                      <a:lnTo>
                        <a:pt x="753110" y="1017270"/>
                      </a:lnTo>
                      <a:lnTo>
                        <a:pt x="861695" y="948055"/>
                      </a:lnTo>
                      <a:lnTo>
                        <a:pt x="900430" y="943610"/>
                      </a:lnTo>
                      <a:lnTo>
                        <a:pt x="1061085" y="974090"/>
                      </a:lnTo>
                      <a:lnTo>
                        <a:pt x="1035050" y="960755"/>
                      </a:lnTo>
                      <a:lnTo>
                        <a:pt x="969645" y="917575"/>
                      </a:lnTo>
                      <a:lnTo>
                        <a:pt x="943610" y="887730"/>
                      </a:lnTo>
                      <a:lnTo>
                        <a:pt x="961390" y="865505"/>
                      </a:lnTo>
                      <a:lnTo>
                        <a:pt x="1047750" y="800735"/>
                      </a:lnTo>
                      <a:lnTo>
                        <a:pt x="1078230" y="762000"/>
                      </a:lnTo>
                      <a:lnTo>
                        <a:pt x="1138555" y="731520"/>
                      </a:lnTo>
                      <a:lnTo>
                        <a:pt x="1329055" y="584200"/>
                      </a:lnTo>
                      <a:lnTo>
                        <a:pt x="1437640" y="480695"/>
                      </a:lnTo>
                      <a:lnTo>
                        <a:pt x="1419860" y="476250"/>
                      </a:lnTo>
                      <a:lnTo>
                        <a:pt x="1407160" y="476250"/>
                      </a:lnTo>
                      <a:lnTo>
                        <a:pt x="1316355" y="567055"/>
                      </a:lnTo>
                      <a:lnTo>
                        <a:pt x="1203960" y="645160"/>
                      </a:lnTo>
                      <a:lnTo>
                        <a:pt x="1143000" y="657860"/>
                      </a:lnTo>
                      <a:lnTo>
                        <a:pt x="1116965" y="662305"/>
                      </a:lnTo>
                      <a:lnTo>
                        <a:pt x="1116965" y="601980"/>
                      </a:lnTo>
                      <a:lnTo>
                        <a:pt x="1138555" y="493395"/>
                      </a:lnTo>
                      <a:lnTo>
                        <a:pt x="1073785" y="519430"/>
                      </a:lnTo>
                      <a:lnTo>
                        <a:pt x="1073785" y="593090"/>
                      </a:lnTo>
                      <a:lnTo>
                        <a:pt x="1073785" y="631825"/>
                      </a:lnTo>
                      <a:lnTo>
                        <a:pt x="1013460" y="714375"/>
                      </a:lnTo>
                      <a:lnTo>
                        <a:pt x="904875" y="792480"/>
                      </a:lnTo>
                      <a:lnTo>
                        <a:pt x="770890" y="852805"/>
                      </a:lnTo>
                      <a:lnTo>
                        <a:pt x="705485" y="865505"/>
                      </a:lnTo>
                      <a:lnTo>
                        <a:pt x="671195" y="840105"/>
                      </a:lnTo>
                      <a:lnTo>
                        <a:pt x="671195" y="800735"/>
                      </a:lnTo>
                      <a:lnTo>
                        <a:pt x="654050" y="666750"/>
                      </a:lnTo>
                      <a:lnTo>
                        <a:pt x="636270" y="575945"/>
                      </a:lnTo>
                      <a:lnTo>
                        <a:pt x="614680" y="393700"/>
                      </a:lnTo>
                      <a:lnTo>
                        <a:pt x="614680" y="268605"/>
                      </a:lnTo>
                      <a:lnTo>
                        <a:pt x="645160" y="164465"/>
                      </a:lnTo>
                      <a:lnTo>
                        <a:pt x="705485" y="73660"/>
                      </a:lnTo>
                      <a:lnTo>
                        <a:pt x="766445" y="47625"/>
                      </a:lnTo>
                      <a:lnTo>
                        <a:pt x="870585" y="60325"/>
                      </a:lnTo>
                      <a:lnTo>
                        <a:pt x="922020" y="81915"/>
                      </a:lnTo>
                      <a:lnTo>
                        <a:pt x="926465" y="69215"/>
                      </a:lnTo>
                      <a:lnTo>
                        <a:pt x="870585" y="55880"/>
                      </a:lnTo>
                      <a:lnTo>
                        <a:pt x="831215" y="21590"/>
                      </a:lnTo>
                      <a:lnTo>
                        <a:pt x="766445" y="0"/>
                      </a:lnTo>
                      <a:lnTo>
                        <a:pt x="718820" y="12700"/>
                      </a:lnTo>
                      <a:lnTo>
                        <a:pt x="558800" y="86360"/>
                      </a:lnTo>
                      <a:lnTo>
                        <a:pt x="493395" y="81915"/>
                      </a:lnTo>
                      <a:lnTo>
                        <a:pt x="467360" y="207645"/>
                      </a:lnTo>
                      <a:lnTo>
                        <a:pt x="467360" y="320040"/>
                      </a:lnTo>
                      <a:lnTo>
                        <a:pt x="471805" y="419735"/>
                      </a:lnTo>
                      <a:lnTo>
                        <a:pt x="424180" y="493395"/>
                      </a:lnTo>
                      <a:lnTo>
                        <a:pt x="415925" y="523875"/>
                      </a:lnTo>
                      <a:lnTo>
                        <a:pt x="342265" y="506730"/>
                      </a:lnTo>
                      <a:lnTo>
                        <a:pt x="242570" y="445770"/>
                      </a:lnTo>
                      <a:lnTo>
                        <a:pt x="207645" y="385445"/>
                      </a:lnTo>
                      <a:lnTo>
                        <a:pt x="190500" y="324485"/>
                      </a:lnTo>
                      <a:lnTo>
                        <a:pt x="168910" y="324485"/>
                      </a:lnTo>
                      <a:lnTo>
                        <a:pt x="168910" y="376555"/>
                      </a:lnTo>
                      <a:lnTo>
                        <a:pt x="164465" y="407035"/>
                      </a:lnTo>
                      <a:lnTo>
                        <a:pt x="138430" y="411480"/>
                      </a:lnTo>
                      <a:lnTo>
                        <a:pt x="69215" y="381000"/>
                      </a:lnTo>
                      <a:lnTo>
                        <a:pt x="0" y="346075"/>
                      </a:lnTo>
                      <a:lnTo>
                        <a:pt x="0" y="367665"/>
                      </a:lnTo>
                      <a:lnTo>
                        <a:pt x="104140" y="445770"/>
                      </a:lnTo>
                      <a:lnTo>
                        <a:pt x="203835" y="488950"/>
                      </a:lnTo>
                      <a:lnTo>
                        <a:pt x="290195" y="554355"/>
                      </a:lnTo>
                      <a:lnTo>
                        <a:pt x="363855" y="653415"/>
                      </a:lnTo>
                      <a:lnTo>
                        <a:pt x="389890" y="740410"/>
                      </a:lnTo>
                      <a:lnTo>
                        <a:pt x="385445" y="831215"/>
                      </a:lnTo>
                      <a:lnTo>
                        <a:pt x="385445" y="900430"/>
                      </a:lnTo>
                      <a:lnTo>
                        <a:pt x="389890" y="974090"/>
                      </a:lnTo>
                      <a:lnTo>
                        <a:pt x="368300" y="1043305"/>
                      </a:lnTo>
                      <a:lnTo>
                        <a:pt x="372110" y="1155700"/>
                      </a:lnTo>
                      <a:lnTo>
                        <a:pt x="342265" y="1281430"/>
                      </a:lnTo>
                      <a:lnTo>
                        <a:pt x="324485" y="1324610"/>
                      </a:lnTo>
                      <a:lnTo>
                        <a:pt x="316230" y="1433195"/>
                      </a:lnTo>
                      <a:lnTo>
                        <a:pt x="290195" y="1545590"/>
                      </a:lnTo>
                      <a:lnTo>
                        <a:pt x="290195" y="1588770"/>
                      </a:lnTo>
                      <a:lnTo>
                        <a:pt x="247015" y="1645285"/>
                      </a:lnTo>
                      <a:lnTo>
                        <a:pt x="147320" y="1710055"/>
                      </a:lnTo>
                      <a:lnTo>
                        <a:pt x="56515" y="1722755"/>
                      </a:lnTo>
                      <a:lnTo>
                        <a:pt x="86360" y="1736090"/>
                      </a:lnTo>
                      <a:lnTo>
                        <a:pt x="138430" y="1722755"/>
                      </a:lnTo>
                      <a:lnTo>
                        <a:pt x="229235" y="1710055"/>
                      </a:lnTo>
                      <a:lnTo>
                        <a:pt x="333375" y="1675130"/>
                      </a:lnTo>
                      <a:lnTo>
                        <a:pt x="389890" y="1692910"/>
                      </a:lnTo>
                      <a:lnTo>
                        <a:pt x="415925" y="1736090"/>
                      </a:lnTo>
                      <a:lnTo>
                        <a:pt x="485140" y="1736090"/>
                      </a:lnTo>
                      <a:lnTo>
                        <a:pt x="480695" y="1692910"/>
                      </a:lnTo>
                      <a:lnTo>
                        <a:pt x="502285" y="1684020"/>
                      </a:lnTo>
                      <a:lnTo>
                        <a:pt x="567055" y="1705610"/>
                      </a:lnTo>
                      <a:lnTo>
                        <a:pt x="657860" y="1722755"/>
                      </a:lnTo>
                      <a:lnTo>
                        <a:pt x="731520" y="1722755"/>
                      </a:lnTo>
                      <a:lnTo>
                        <a:pt x="731520" y="1692910"/>
                      </a:lnTo>
                      <a:lnTo>
                        <a:pt x="714375" y="1675130"/>
                      </a:lnTo>
                      <a:lnTo>
                        <a:pt x="740410" y="1701165"/>
                      </a:lnTo>
                      <a:lnTo>
                        <a:pt x="852805" y="1705610"/>
                      </a:lnTo>
                      <a:lnTo>
                        <a:pt x="974090" y="1710055"/>
                      </a:lnTo>
                      <a:lnTo>
                        <a:pt x="926465" y="1701165"/>
                      </a:lnTo>
                      <a:lnTo>
                        <a:pt x="887730" y="1701165"/>
                      </a:lnTo>
                      <a:close/>
                    </a:path>
                  </a:pathLst>
                </a:custGeom>
                <a:solidFill>
                  <a:srgbClr val="463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10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5797" y="9473"/>
                  <a:ext cx="518" cy="1929"/>
                </a:xfrm>
                <a:custGeom>
                  <a:avLst/>
                  <a:gdLst>
                    <a:gd name="connisteX0" fmla="*/ 328930 w 328930"/>
                    <a:gd name="connsiteY0" fmla="*/ 1177290 h 1224915"/>
                    <a:gd name="connisteX1" fmla="*/ 225425 w 328930"/>
                    <a:gd name="connsiteY1" fmla="*/ 1064895 h 1224915"/>
                    <a:gd name="connisteX2" fmla="*/ 177800 w 328930"/>
                    <a:gd name="connsiteY2" fmla="*/ 939165 h 1224915"/>
                    <a:gd name="connisteX3" fmla="*/ 138430 w 328930"/>
                    <a:gd name="connsiteY3" fmla="*/ 779145 h 1224915"/>
                    <a:gd name="connisteX4" fmla="*/ 182245 w 328930"/>
                    <a:gd name="connsiteY4" fmla="*/ 471805 h 1224915"/>
                    <a:gd name="connisteX5" fmla="*/ 277495 w 328930"/>
                    <a:gd name="connsiteY5" fmla="*/ 424180 h 1224915"/>
                    <a:gd name="connisteX6" fmla="*/ 229870 w 328930"/>
                    <a:gd name="connsiteY6" fmla="*/ 385445 h 1224915"/>
                    <a:gd name="connisteX7" fmla="*/ 164465 w 328930"/>
                    <a:gd name="connsiteY7" fmla="*/ 281305 h 1224915"/>
                    <a:gd name="connisteX8" fmla="*/ 160655 w 328930"/>
                    <a:gd name="connsiteY8" fmla="*/ 95250 h 1224915"/>
                    <a:gd name="connisteX9" fmla="*/ 156210 w 328930"/>
                    <a:gd name="connsiteY9" fmla="*/ 0 h 1224915"/>
                    <a:gd name="connisteX10" fmla="*/ 130175 w 328930"/>
                    <a:gd name="connsiteY10" fmla="*/ 73660 h 1224915"/>
                    <a:gd name="connisteX11" fmla="*/ 86995 w 328930"/>
                    <a:gd name="connsiteY11" fmla="*/ 104140 h 1224915"/>
                    <a:gd name="connisteX12" fmla="*/ 0 w 328930"/>
                    <a:gd name="connsiteY12" fmla="*/ 81915 h 1224915"/>
                    <a:gd name="connisteX13" fmla="*/ 69215 w 328930"/>
                    <a:gd name="connsiteY13" fmla="*/ 133985 h 1224915"/>
                    <a:gd name="connisteX14" fmla="*/ 104140 w 328930"/>
                    <a:gd name="connsiteY14" fmla="*/ 181610 h 1224915"/>
                    <a:gd name="connisteX15" fmla="*/ 108585 w 328930"/>
                    <a:gd name="connsiteY15" fmla="*/ 393700 h 1224915"/>
                    <a:gd name="connisteX16" fmla="*/ 73660 w 328930"/>
                    <a:gd name="connsiteY16" fmla="*/ 623570 h 1224915"/>
                    <a:gd name="connisteX17" fmla="*/ 82550 w 328930"/>
                    <a:gd name="connsiteY17" fmla="*/ 814070 h 1224915"/>
                    <a:gd name="connisteX18" fmla="*/ 78105 w 328930"/>
                    <a:gd name="connsiteY18" fmla="*/ 974090 h 1224915"/>
                    <a:gd name="connisteX19" fmla="*/ 60960 w 328930"/>
                    <a:gd name="connsiteY19" fmla="*/ 1108075 h 1224915"/>
                    <a:gd name="connisteX20" fmla="*/ 13335 w 328930"/>
                    <a:gd name="connsiteY20" fmla="*/ 1186180 h 1224915"/>
                    <a:gd name="connisteX21" fmla="*/ 26035 w 328930"/>
                    <a:gd name="connsiteY21" fmla="*/ 1224915 h 1224915"/>
                    <a:gd name="connisteX22" fmla="*/ 95250 w 328930"/>
                    <a:gd name="connsiteY22" fmla="*/ 1224915 h 1224915"/>
                    <a:gd name="connisteX23" fmla="*/ 86995 w 328930"/>
                    <a:gd name="connsiteY23" fmla="*/ 1190625 h 1224915"/>
                    <a:gd name="connisteX24" fmla="*/ 113030 w 328930"/>
                    <a:gd name="connsiteY24" fmla="*/ 1169035 h 1224915"/>
                    <a:gd name="connisteX25" fmla="*/ 168910 w 328930"/>
                    <a:gd name="connsiteY25" fmla="*/ 1164590 h 1224915"/>
                    <a:gd name="connisteX26" fmla="*/ 328930 w 328930"/>
                    <a:gd name="connsiteY26" fmla="*/ 1177290 h 122491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</a:cxnLst>
                  <a:rect l="l" t="t" r="r" b="b"/>
                  <a:pathLst>
                    <a:path w="328930" h="1224915">
                      <a:moveTo>
                        <a:pt x="328930" y="1177290"/>
                      </a:moveTo>
                      <a:lnTo>
                        <a:pt x="225425" y="1064895"/>
                      </a:lnTo>
                      <a:lnTo>
                        <a:pt x="177800" y="939165"/>
                      </a:lnTo>
                      <a:lnTo>
                        <a:pt x="138430" y="779145"/>
                      </a:lnTo>
                      <a:lnTo>
                        <a:pt x="182245" y="471805"/>
                      </a:lnTo>
                      <a:lnTo>
                        <a:pt x="277495" y="424180"/>
                      </a:lnTo>
                      <a:lnTo>
                        <a:pt x="229870" y="385445"/>
                      </a:lnTo>
                      <a:lnTo>
                        <a:pt x="164465" y="281305"/>
                      </a:lnTo>
                      <a:lnTo>
                        <a:pt x="160655" y="95250"/>
                      </a:lnTo>
                      <a:lnTo>
                        <a:pt x="156210" y="0"/>
                      </a:lnTo>
                      <a:lnTo>
                        <a:pt x="130175" y="73660"/>
                      </a:lnTo>
                      <a:lnTo>
                        <a:pt x="86995" y="104140"/>
                      </a:lnTo>
                      <a:lnTo>
                        <a:pt x="0" y="81915"/>
                      </a:lnTo>
                      <a:lnTo>
                        <a:pt x="69215" y="133985"/>
                      </a:lnTo>
                      <a:lnTo>
                        <a:pt x="104140" y="181610"/>
                      </a:lnTo>
                      <a:lnTo>
                        <a:pt x="108585" y="393700"/>
                      </a:lnTo>
                      <a:lnTo>
                        <a:pt x="73660" y="623570"/>
                      </a:lnTo>
                      <a:lnTo>
                        <a:pt x="82550" y="814070"/>
                      </a:lnTo>
                      <a:lnTo>
                        <a:pt x="78105" y="974090"/>
                      </a:lnTo>
                      <a:lnTo>
                        <a:pt x="60960" y="1108075"/>
                      </a:lnTo>
                      <a:lnTo>
                        <a:pt x="13335" y="1186180"/>
                      </a:lnTo>
                      <a:lnTo>
                        <a:pt x="26035" y="1224915"/>
                      </a:lnTo>
                      <a:lnTo>
                        <a:pt x="95250" y="1224915"/>
                      </a:lnTo>
                      <a:lnTo>
                        <a:pt x="86995" y="1190625"/>
                      </a:lnTo>
                      <a:lnTo>
                        <a:pt x="113030" y="1169035"/>
                      </a:lnTo>
                      <a:lnTo>
                        <a:pt x="168910" y="1164590"/>
                      </a:lnTo>
                      <a:lnTo>
                        <a:pt x="328930" y="1177290"/>
                      </a:lnTo>
                      <a:close/>
                    </a:path>
                  </a:pathLst>
                </a:custGeom>
                <a:solidFill>
                  <a:srgbClr val="5935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10"/>
                </a:p>
              </p:txBody>
            </p:sp>
          </p:grpSp>
          <p:sp>
            <p:nvSpPr>
              <p:cNvPr id="74" name="Freeform 73"/>
              <p:cNvSpPr/>
              <p:nvPr/>
            </p:nvSpPr>
            <p:spPr>
              <a:xfrm>
                <a:off x="11919" y="9804"/>
                <a:ext cx="1193" cy="429"/>
              </a:xfrm>
              <a:custGeom>
                <a:avLst/>
                <a:gdLst>
                  <a:gd name="connisteX0" fmla="*/ 0 w 757555"/>
                  <a:gd name="connsiteY0" fmla="*/ 172720 h 272415"/>
                  <a:gd name="connisteX1" fmla="*/ 8255 w 757555"/>
                  <a:gd name="connsiteY1" fmla="*/ 147320 h 272415"/>
                  <a:gd name="connisteX2" fmla="*/ 60325 w 757555"/>
                  <a:gd name="connsiteY2" fmla="*/ 133985 h 272415"/>
                  <a:gd name="connisteX3" fmla="*/ 90805 w 757555"/>
                  <a:gd name="connsiteY3" fmla="*/ 112395 h 272415"/>
                  <a:gd name="connisteX4" fmla="*/ 155575 w 757555"/>
                  <a:gd name="connsiteY4" fmla="*/ 73660 h 272415"/>
                  <a:gd name="connisteX5" fmla="*/ 198755 w 757555"/>
                  <a:gd name="connsiteY5" fmla="*/ 90805 h 272415"/>
                  <a:gd name="connisteX6" fmla="*/ 255270 w 757555"/>
                  <a:gd name="connsiteY6" fmla="*/ 90805 h 272415"/>
                  <a:gd name="connisteX7" fmla="*/ 324485 w 757555"/>
                  <a:gd name="connsiteY7" fmla="*/ 60325 h 272415"/>
                  <a:gd name="connisteX8" fmla="*/ 398145 w 757555"/>
                  <a:gd name="connsiteY8" fmla="*/ 60325 h 272415"/>
                  <a:gd name="connisteX9" fmla="*/ 454660 w 757555"/>
                  <a:gd name="connsiteY9" fmla="*/ 55880 h 272415"/>
                  <a:gd name="connisteX10" fmla="*/ 467360 w 757555"/>
                  <a:gd name="connsiteY10" fmla="*/ 26035 h 272415"/>
                  <a:gd name="connisteX11" fmla="*/ 497840 w 757555"/>
                  <a:gd name="connsiteY11" fmla="*/ 0 h 272415"/>
                  <a:gd name="connisteX12" fmla="*/ 523875 w 757555"/>
                  <a:gd name="connsiteY12" fmla="*/ 34290 h 272415"/>
                  <a:gd name="connisteX13" fmla="*/ 571500 w 757555"/>
                  <a:gd name="connsiteY13" fmla="*/ 34290 h 272415"/>
                  <a:gd name="connisteX14" fmla="*/ 579755 w 757555"/>
                  <a:gd name="connsiteY14" fmla="*/ 12700 h 272415"/>
                  <a:gd name="connisteX15" fmla="*/ 648970 w 757555"/>
                  <a:gd name="connsiteY15" fmla="*/ 8255 h 272415"/>
                  <a:gd name="connisteX16" fmla="*/ 662305 w 757555"/>
                  <a:gd name="connsiteY16" fmla="*/ 21590 h 272415"/>
                  <a:gd name="connisteX17" fmla="*/ 670560 w 757555"/>
                  <a:gd name="connsiteY17" fmla="*/ 69215 h 272415"/>
                  <a:gd name="connisteX18" fmla="*/ 692785 w 757555"/>
                  <a:gd name="connsiteY18" fmla="*/ 99695 h 272415"/>
                  <a:gd name="connisteX19" fmla="*/ 722630 w 757555"/>
                  <a:gd name="connsiteY19" fmla="*/ 112395 h 272415"/>
                  <a:gd name="connisteX20" fmla="*/ 740410 w 757555"/>
                  <a:gd name="connsiteY20" fmla="*/ 121285 h 272415"/>
                  <a:gd name="connisteX21" fmla="*/ 753110 w 757555"/>
                  <a:gd name="connsiteY21" fmla="*/ 177165 h 272415"/>
                  <a:gd name="connisteX22" fmla="*/ 757555 w 757555"/>
                  <a:gd name="connsiteY22" fmla="*/ 207645 h 272415"/>
                  <a:gd name="connisteX23" fmla="*/ 705485 w 757555"/>
                  <a:gd name="connsiteY23" fmla="*/ 233680 h 272415"/>
                  <a:gd name="connisteX24" fmla="*/ 688340 w 757555"/>
                  <a:gd name="connsiteY24" fmla="*/ 207645 h 272415"/>
                  <a:gd name="connisteX25" fmla="*/ 645160 w 757555"/>
                  <a:gd name="connsiteY25" fmla="*/ 194945 h 272415"/>
                  <a:gd name="connisteX26" fmla="*/ 614680 w 757555"/>
                  <a:gd name="connsiteY26" fmla="*/ 194945 h 272415"/>
                  <a:gd name="connisteX27" fmla="*/ 588645 w 757555"/>
                  <a:gd name="connsiteY27" fmla="*/ 212090 h 272415"/>
                  <a:gd name="connisteX28" fmla="*/ 493395 w 757555"/>
                  <a:gd name="connsiteY28" fmla="*/ 224790 h 272415"/>
                  <a:gd name="connisteX29" fmla="*/ 415290 w 757555"/>
                  <a:gd name="connsiteY29" fmla="*/ 220345 h 272415"/>
                  <a:gd name="connisteX30" fmla="*/ 359410 w 757555"/>
                  <a:gd name="connsiteY30" fmla="*/ 212090 h 272415"/>
                  <a:gd name="connisteX31" fmla="*/ 315595 w 757555"/>
                  <a:gd name="connsiteY31" fmla="*/ 220345 h 272415"/>
                  <a:gd name="connisteX32" fmla="*/ 172720 w 757555"/>
                  <a:gd name="connsiteY32" fmla="*/ 272415 h 272415"/>
                  <a:gd name="connisteX33" fmla="*/ 99060 w 757555"/>
                  <a:gd name="connsiteY33" fmla="*/ 267970 h 272415"/>
                  <a:gd name="connisteX34" fmla="*/ 64770 w 757555"/>
                  <a:gd name="connsiteY34" fmla="*/ 224790 h 272415"/>
                  <a:gd name="connisteX35" fmla="*/ 0 w 757555"/>
                  <a:gd name="connsiteY35" fmla="*/ 172720 h 2724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</a:cxnLst>
                <a:rect l="l" t="t" r="r" b="b"/>
                <a:pathLst>
                  <a:path w="757555" h="272415">
                    <a:moveTo>
                      <a:pt x="0" y="172720"/>
                    </a:moveTo>
                    <a:lnTo>
                      <a:pt x="8255" y="147320"/>
                    </a:lnTo>
                    <a:lnTo>
                      <a:pt x="60325" y="133985"/>
                    </a:lnTo>
                    <a:lnTo>
                      <a:pt x="90805" y="112395"/>
                    </a:lnTo>
                    <a:lnTo>
                      <a:pt x="155575" y="73660"/>
                    </a:lnTo>
                    <a:lnTo>
                      <a:pt x="198755" y="90805"/>
                    </a:lnTo>
                    <a:lnTo>
                      <a:pt x="255270" y="90805"/>
                    </a:lnTo>
                    <a:lnTo>
                      <a:pt x="324485" y="60325"/>
                    </a:lnTo>
                    <a:lnTo>
                      <a:pt x="398145" y="60325"/>
                    </a:lnTo>
                    <a:lnTo>
                      <a:pt x="454660" y="55880"/>
                    </a:lnTo>
                    <a:lnTo>
                      <a:pt x="467360" y="26035"/>
                    </a:lnTo>
                    <a:lnTo>
                      <a:pt x="497840" y="0"/>
                    </a:lnTo>
                    <a:lnTo>
                      <a:pt x="523875" y="34290"/>
                    </a:lnTo>
                    <a:lnTo>
                      <a:pt x="571500" y="34290"/>
                    </a:lnTo>
                    <a:lnTo>
                      <a:pt x="579755" y="12700"/>
                    </a:lnTo>
                    <a:lnTo>
                      <a:pt x="648970" y="8255"/>
                    </a:lnTo>
                    <a:lnTo>
                      <a:pt x="662305" y="21590"/>
                    </a:lnTo>
                    <a:lnTo>
                      <a:pt x="670560" y="69215"/>
                    </a:lnTo>
                    <a:lnTo>
                      <a:pt x="692785" y="99695"/>
                    </a:lnTo>
                    <a:lnTo>
                      <a:pt x="722630" y="112395"/>
                    </a:lnTo>
                    <a:lnTo>
                      <a:pt x="740410" y="121285"/>
                    </a:lnTo>
                    <a:lnTo>
                      <a:pt x="753110" y="177165"/>
                    </a:lnTo>
                    <a:lnTo>
                      <a:pt x="757555" y="207645"/>
                    </a:lnTo>
                    <a:lnTo>
                      <a:pt x="705485" y="233680"/>
                    </a:lnTo>
                    <a:lnTo>
                      <a:pt x="688340" y="207645"/>
                    </a:lnTo>
                    <a:lnTo>
                      <a:pt x="645160" y="194945"/>
                    </a:lnTo>
                    <a:lnTo>
                      <a:pt x="614680" y="194945"/>
                    </a:lnTo>
                    <a:lnTo>
                      <a:pt x="588645" y="212090"/>
                    </a:lnTo>
                    <a:lnTo>
                      <a:pt x="493395" y="224790"/>
                    </a:lnTo>
                    <a:lnTo>
                      <a:pt x="415290" y="220345"/>
                    </a:lnTo>
                    <a:lnTo>
                      <a:pt x="359410" y="212090"/>
                    </a:lnTo>
                    <a:lnTo>
                      <a:pt x="315595" y="220345"/>
                    </a:lnTo>
                    <a:lnTo>
                      <a:pt x="172720" y="272415"/>
                    </a:lnTo>
                    <a:lnTo>
                      <a:pt x="99060" y="267970"/>
                    </a:lnTo>
                    <a:lnTo>
                      <a:pt x="64770" y="224790"/>
                    </a:lnTo>
                    <a:lnTo>
                      <a:pt x="0" y="172720"/>
                    </a:lnTo>
                    <a:close/>
                  </a:path>
                </a:pathLst>
              </a:custGeom>
              <a:solidFill>
                <a:srgbClr val="1B6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11756" y="10004"/>
                <a:ext cx="750" cy="504"/>
              </a:xfrm>
              <a:custGeom>
                <a:avLst/>
                <a:gdLst>
                  <a:gd name="connisteX0" fmla="*/ 21590 w 476250"/>
                  <a:gd name="connsiteY0" fmla="*/ 38735 h 320040"/>
                  <a:gd name="connisteX1" fmla="*/ 29845 w 476250"/>
                  <a:gd name="connsiteY1" fmla="*/ 60325 h 320040"/>
                  <a:gd name="connisteX2" fmla="*/ 34290 w 476250"/>
                  <a:gd name="connsiteY2" fmla="*/ 104140 h 320040"/>
                  <a:gd name="connisteX3" fmla="*/ 4445 w 476250"/>
                  <a:gd name="connsiteY3" fmla="*/ 121285 h 320040"/>
                  <a:gd name="connisteX4" fmla="*/ 0 w 476250"/>
                  <a:gd name="connsiteY4" fmla="*/ 147320 h 320040"/>
                  <a:gd name="connisteX5" fmla="*/ 8255 w 476250"/>
                  <a:gd name="connsiteY5" fmla="*/ 190500 h 320040"/>
                  <a:gd name="connisteX6" fmla="*/ 29845 w 476250"/>
                  <a:gd name="connsiteY6" fmla="*/ 224790 h 320040"/>
                  <a:gd name="connisteX7" fmla="*/ 77470 w 476250"/>
                  <a:gd name="connsiteY7" fmla="*/ 233680 h 320040"/>
                  <a:gd name="connisteX8" fmla="*/ 125095 w 476250"/>
                  <a:gd name="connsiteY8" fmla="*/ 233680 h 320040"/>
                  <a:gd name="connisteX9" fmla="*/ 147320 w 476250"/>
                  <a:gd name="connsiteY9" fmla="*/ 272415 h 320040"/>
                  <a:gd name="connisteX10" fmla="*/ 181610 w 476250"/>
                  <a:gd name="connsiteY10" fmla="*/ 307340 h 320040"/>
                  <a:gd name="connisteX11" fmla="*/ 203200 w 476250"/>
                  <a:gd name="connsiteY11" fmla="*/ 320040 h 320040"/>
                  <a:gd name="connisteX12" fmla="*/ 216535 w 476250"/>
                  <a:gd name="connsiteY12" fmla="*/ 276860 h 320040"/>
                  <a:gd name="connisteX13" fmla="*/ 229235 w 476250"/>
                  <a:gd name="connsiteY13" fmla="*/ 255270 h 320040"/>
                  <a:gd name="connisteX14" fmla="*/ 285750 w 476250"/>
                  <a:gd name="connsiteY14" fmla="*/ 247015 h 320040"/>
                  <a:gd name="connisteX15" fmla="*/ 320040 w 476250"/>
                  <a:gd name="connsiteY15" fmla="*/ 268605 h 320040"/>
                  <a:gd name="connisteX16" fmla="*/ 363220 w 476250"/>
                  <a:gd name="connsiteY16" fmla="*/ 272415 h 320040"/>
                  <a:gd name="connisteX17" fmla="*/ 385445 w 476250"/>
                  <a:gd name="connsiteY17" fmla="*/ 242570 h 320040"/>
                  <a:gd name="connisteX18" fmla="*/ 419735 w 476250"/>
                  <a:gd name="connsiteY18" fmla="*/ 194945 h 320040"/>
                  <a:gd name="connisteX19" fmla="*/ 454660 w 476250"/>
                  <a:gd name="connsiteY19" fmla="*/ 186055 h 320040"/>
                  <a:gd name="connisteX20" fmla="*/ 476250 w 476250"/>
                  <a:gd name="connsiteY20" fmla="*/ 186055 h 320040"/>
                  <a:gd name="connisteX21" fmla="*/ 454660 w 476250"/>
                  <a:gd name="connsiteY21" fmla="*/ 116840 h 320040"/>
                  <a:gd name="connisteX22" fmla="*/ 433070 w 476250"/>
                  <a:gd name="connsiteY22" fmla="*/ 112395 h 320040"/>
                  <a:gd name="connisteX23" fmla="*/ 393700 w 476250"/>
                  <a:gd name="connsiteY23" fmla="*/ 95250 h 320040"/>
                  <a:gd name="connisteX24" fmla="*/ 398145 w 476250"/>
                  <a:gd name="connsiteY24" fmla="*/ 60325 h 320040"/>
                  <a:gd name="connisteX25" fmla="*/ 398145 w 476250"/>
                  <a:gd name="connsiteY25" fmla="*/ 47625 h 320040"/>
                  <a:gd name="connisteX26" fmla="*/ 363220 w 476250"/>
                  <a:gd name="connsiteY26" fmla="*/ 12700 h 320040"/>
                  <a:gd name="connisteX27" fmla="*/ 350520 w 476250"/>
                  <a:gd name="connsiteY27" fmla="*/ 34290 h 320040"/>
                  <a:gd name="connisteX28" fmla="*/ 333375 w 476250"/>
                  <a:gd name="connsiteY28" fmla="*/ 60325 h 320040"/>
                  <a:gd name="connisteX29" fmla="*/ 307340 w 476250"/>
                  <a:gd name="connsiteY29" fmla="*/ 69215 h 320040"/>
                  <a:gd name="connisteX30" fmla="*/ 267970 w 476250"/>
                  <a:gd name="connsiteY30" fmla="*/ 34290 h 320040"/>
                  <a:gd name="connisteX31" fmla="*/ 220345 w 476250"/>
                  <a:gd name="connsiteY31" fmla="*/ 0 h 320040"/>
                  <a:gd name="connisteX32" fmla="*/ 177165 w 476250"/>
                  <a:gd name="connsiteY32" fmla="*/ 21590 h 320040"/>
                  <a:gd name="connisteX33" fmla="*/ 129540 w 476250"/>
                  <a:gd name="connsiteY33" fmla="*/ 43180 h 320040"/>
                  <a:gd name="connisteX34" fmla="*/ 116840 w 476250"/>
                  <a:gd name="connsiteY34" fmla="*/ 56515 h 320040"/>
                  <a:gd name="connisteX35" fmla="*/ 77470 w 476250"/>
                  <a:gd name="connsiteY35" fmla="*/ 21590 h 320040"/>
                  <a:gd name="connisteX36" fmla="*/ 21590 w 476250"/>
                  <a:gd name="connsiteY36" fmla="*/ 38735 h 3200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</a:cxnLst>
                <a:rect l="l" t="t" r="r" b="b"/>
                <a:pathLst>
                  <a:path w="476250" h="320040">
                    <a:moveTo>
                      <a:pt x="21590" y="38735"/>
                    </a:moveTo>
                    <a:lnTo>
                      <a:pt x="29845" y="60325"/>
                    </a:lnTo>
                    <a:lnTo>
                      <a:pt x="34290" y="104140"/>
                    </a:lnTo>
                    <a:lnTo>
                      <a:pt x="4445" y="121285"/>
                    </a:lnTo>
                    <a:lnTo>
                      <a:pt x="0" y="147320"/>
                    </a:lnTo>
                    <a:lnTo>
                      <a:pt x="8255" y="190500"/>
                    </a:lnTo>
                    <a:lnTo>
                      <a:pt x="29845" y="224790"/>
                    </a:lnTo>
                    <a:lnTo>
                      <a:pt x="77470" y="233680"/>
                    </a:lnTo>
                    <a:lnTo>
                      <a:pt x="125095" y="233680"/>
                    </a:lnTo>
                    <a:lnTo>
                      <a:pt x="147320" y="272415"/>
                    </a:lnTo>
                    <a:lnTo>
                      <a:pt x="181610" y="307340"/>
                    </a:lnTo>
                    <a:lnTo>
                      <a:pt x="203200" y="320040"/>
                    </a:lnTo>
                    <a:lnTo>
                      <a:pt x="216535" y="276860"/>
                    </a:lnTo>
                    <a:lnTo>
                      <a:pt x="229235" y="255270"/>
                    </a:lnTo>
                    <a:lnTo>
                      <a:pt x="285750" y="247015"/>
                    </a:lnTo>
                    <a:lnTo>
                      <a:pt x="320040" y="268605"/>
                    </a:lnTo>
                    <a:lnTo>
                      <a:pt x="363220" y="272415"/>
                    </a:lnTo>
                    <a:lnTo>
                      <a:pt x="385445" y="242570"/>
                    </a:lnTo>
                    <a:lnTo>
                      <a:pt x="419735" y="194945"/>
                    </a:lnTo>
                    <a:lnTo>
                      <a:pt x="454660" y="186055"/>
                    </a:lnTo>
                    <a:lnTo>
                      <a:pt x="476250" y="186055"/>
                    </a:lnTo>
                    <a:lnTo>
                      <a:pt x="454660" y="116840"/>
                    </a:lnTo>
                    <a:lnTo>
                      <a:pt x="433070" y="112395"/>
                    </a:lnTo>
                    <a:lnTo>
                      <a:pt x="393700" y="95250"/>
                    </a:lnTo>
                    <a:lnTo>
                      <a:pt x="398145" y="60325"/>
                    </a:lnTo>
                    <a:lnTo>
                      <a:pt x="398145" y="47625"/>
                    </a:lnTo>
                    <a:lnTo>
                      <a:pt x="363220" y="12700"/>
                    </a:lnTo>
                    <a:lnTo>
                      <a:pt x="350520" y="34290"/>
                    </a:lnTo>
                    <a:lnTo>
                      <a:pt x="333375" y="60325"/>
                    </a:lnTo>
                    <a:lnTo>
                      <a:pt x="307340" y="69215"/>
                    </a:lnTo>
                    <a:lnTo>
                      <a:pt x="267970" y="34290"/>
                    </a:lnTo>
                    <a:lnTo>
                      <a:pt x="220345" y="0"/>
                    </a:lnTo>
                    <a:lnTo>
                      <a:pt x="177165" y="21590"/>
                    </a:lnTo>
                    <a:lnTo>
                      <a:pt x="129540" y="43180"/>
                    </a:lnTo>
                    <a:lnTo>
                      <a:pt x="116840" y="56515"/>
                    </a:lnTo>
                    <a:lnTo>
                      <a:pt x="77470" y="21590"/>
                    </a:lnTo>
                    <a:lnTo>
                      <a:pt x="21590" y="38735"/>
                    </a:lnTo>
                    <a:close/>
                  </a:path>
                </a:pathLst>
              </a:custGeom>
              <a:solidFill>
                <a:srgbClr val="289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12204" y="9425"/>
                <a:ext cx="961" cy="443"/>
              </a:xfrm>
              <a:custGeom>
                <a:avLst/>
                <a:gdLst>
                  <a:gd name="connisteX0" fmla="*/ 168910 w 610235"/>
                  <a:gd name="connsiteY0" fmla="*/ 56515 h 281305"/>
                  <a:gd name="connisteX1" fmla="*/ 86360 w 610235"/>
                  <a:gd name="connsiteY1" fmla="*/ 56515 h 281305"/>
                  <a:gd name="connisteX2" fmla="*/ 78105 w 610235"/>
                  <a:gd name="connsiteY2" fmla="*/ 90805 h 281305"/>
                  <a:gd name="connisteX3" fmla="*/ 103505 w 610235"/>
                  <a:gd name="connsiteY3" fmla="*/ 116840 h 281305"/>
                  <a:gd name="connisteX4" fmla="*/ 129540 w 610235"/>
                  <a:gd name="connsiteY4" fmla="*/ 121285 h 281305"/>
                  <a:gd name="connisteX5" fmla="*/ 90805 w 610235"/>
                  <a:gd name="connsiteY5" fmla="*/ 147320 h 281305"/>
                  <a:gd name="connisteX6" fmla="*/ 0 w 610235"/>
                  <a:gd name="connsiteY6" fmla="*/ 173355 h 281305"/>
                  <a:gd name="connisteX7" fmla="*/ 34290 w 610235"/>
                  <a:gd name="connsiteY7" fmla="*/ 194945 h 281305"/>
                  <a:gd name="connisteX8" fmla="*/ 125730 w 610235"/>
                  <a:gd name="connsiteY8" fmla="*/ 194945 h 281305"/>
                  <a:gd name="connisteX9" fmla="*/ 125730 w 610235"/>
                  <a:gd name="connsiteY9" fmla="*/ 212090 h 281305"/>
                  <a:gd name="connisteX10" fmla="*/ 121285 w 610235"/>
                  <a:gd name="connsiteY10" fmla="*/ 259715 h 281305"/>
                  <a:gd name="connisteX11" fmla="*/ 147320 w 610235"/>
                  <a:gd name="connsiteY11" fmla="*/ 259715 h 281305"/>
                  <a:gd name="connisteX12" fmla="*/ 190500 w 610235"/>
                  <a:gd name="connsiteY12" fmla="*/ 229870 h 281305"/>
                  <a:gd name="connisteX13" fmla="*/ 212090 w 610235"/>
                  <a:gd name="connsiteY13" fmla="*/ 216535 h 281305"/>
                  <a:gd name="connisteX14" fmla="*/ 220980 w 610235"/>
                  <a:gd name="connsiteY14" fmla="*/ 255270 h 281305"/>
                  <a:gd name="connisteX15" fmla="*/ 281305 w 610235"/>
                  <a:gd name="connsiteY15" fmla="*/ 268605 h 281305"/>
                  <a:gd name="connisteX16" fmla="*/ 328930 w 610235"/>
                  <a:gd name="connsiteY16" fmla="*/ 268605 h 281305"/>
                  <a:gd name="connisteX17" fmla="*/ 346075 w 610235"/>
                  <a:gd name="connsiteY17" fmla="*/ 247015 h 281305"/>
                  <a:gd name="connisteX18" fmla="*/ 346075 w 610235"/>
                  <a:gd name="connsiteY18" fmla="*/ 220980 h 281305"/>
                  <a:gd name="connisteX19" fmla="*/ 402590 w 610235"/>
                  <a:gd name="connsiteY19" fmla="*/ 281305 h 281305"/>
                  <a:gd name="connisteX20" fmla="*/ 433070 w 610235"/>
                  <a:gd name="connsiteY20" fmla="*/ 251460 h 281305"/>
                  <a:gd name="connisteX21" fmla="*/ 433070 w 610235"/>
                  <a:gd name="connsiteY21" fmla="*/ 199390 h 281305"/>
                  <a:gd name="connisteX22" fmla="*/ 476250 w 610235"/>
                  <a:gd name="connsiteY22" fmla="*/ 194945 h 281305"/>
                  <a:gd name="connisteX23" fmla="*/ 545465 w 610235"/>
                  <a:gd name="connsiteY23" fmla="*/ 168910 h 281305"/>
                  <a:gd name="connisteX24" fmla="*/ 528320 w 610235"/>
                  <a:gd name="connsiteY24" fmla="*/ 233680 h 281305"/>
                  <a:gd name="connisteX25" fmla="*/ 567055 w 610235"/>
                  <a:gd name="connsiteY25" fmla="*/ 194945 h 281305"/>
                  <a:gd name="connisteX26" fmla="*/ 579755 w 610235"/>
                  <a:gd name="connsiteY26" fmla="*/ 142875 h 281305"/>
                  <a:gd name="connisteX27" fmla="*/ 610235 w 610235"/>
                  <a:gd name="connsiteY27" fmla="*/ 138430 h 281305"/>
                  <a:gd name="connisteX28" fmla="*/ 601980 w 610235"/>
                  <a:gd name="connsiteY28" fmla="*/ 99695 h 281305"/>
                  <a:gd name="connisteX29" fmla="*/ 575945 w 610235"/>
                  <a:gd name="connsiteY29" fmla="*/ 78105 h 281305"/>
                  <a:gd name="connisteX30" fmla="*/ 558165 w 610235"/>
                  <a:gd name="connsiteY30" fmla="*/ 39370 h 281305"/>
                  <a:gd name="connisteX31" fmla="*/ 514985 w 610235"/>
                  <a:gd name="connsiteY31" fmla="*/ 4445 h 281305"/>
                  <a:gd name="connisteX32" fmla="*/ 441325 w 610235"/>
                  <a:gd name="connsiteY32" fmla="*/ 0 h 281305"/>
                  <a:gd name="connisteX33" fmla="*/ 441325 w 610235"/>
                  <a:gd name="connsiteY33" fmla="*/ 30480 h 281305"/>
                  <a:gd name="connisteX34" fmla="*/ 415290 w 610235"/>
                  <a:gd name="connsiteY34" fmla="*/ 8890 h 281305"/>
                  <a:gd name="connisteX35" fmla="*/ 411480 w 610235"/>
                  <a:gd name="connsiteY35" fmla="*/ 34925 h 281305"/>
                  <a:gd name="connisteX36" fmla="*/ 407035 w 610235"/>
                  <a:gd name="connsiteY36" fmla="*/ 78105 h 281305"/>
                  <a:gd name="connisteX37" fmla="*/ 402590 w 610235"/>
                  <a:gd name="connsiteY37" fmla="*/ 56515 h 281305"/>
                  <a:gd name="connisteX38" fmla="*/ 393700 w 610235"/>
                  <a:gd name="connsiteY38" fmla="*/ 17145 h 281305"/>
                  <a:gd name="connisteX39" fmla="*/ 359410 w 610235"/>
                  <a:gd name="connsiteY39" fmla="*/ 17145 h 281305"/>
                  <a:gd name="connisteX40" fmla="*/ 363855 w 610235"/>
                  <a:gd name="connsiteY40" fmla="*/ 73660 h 281305"/>
                  <a:gd name="connisteX41" fmla="*/ 328930 w 610235"/>
                  <a:gd name="connsiteY41" fmla="*/ 39370 h 281305"/>
                  <a:gd name="connisteX42" fmla="*/ 298450 w 610235"/>
                  <a:gd name="connsiteY42" fmla="*/ 39370 h 281305"/>
                  <a:gd name="connisteX43" fmla="*/ 294005 w 610235"/>
                  <a:gd name="connsiteY43" fmla="*/ 90805 h 281305"/>
                  <a:gd name="connisteX44" fmla="*/ 264160 w 610235"/>
                  <a:gd name="connsiteY44" fmla="*/ 52070 h 281305"/>
                  <a:gd name="connisteX45" fmla="*/ 238125 w 610235"/>
                  <a:gd name="connsiteY45" fmla="*/ 52070 h 281305"/>
                  <a:gd name="connisteX46" fmla="*/ 220980 w 610235"/>
                  <a:gd name="connsiteY46" fmla="*/ 73660 h 281305"/>
                  <a:gd name="connisteX47" fmla="*/ 168910 w 610235"/>
                  <a:gd name="connsiteY47" fmla="*/ 56515 h 2813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</a:cxnLst>
                <a:rect l="l" t="t" r="r" b="b"/>
                <a:pathLst>
                  <a:path w="610235" h="281305">
                    <a:moveTo>
                      <a:pt x="168910" y="56515"/>
                    </a:moveTo>
                    <a:lnTo>
                      <a:pt x="86360" y="56515"/>
                    </a:lnTo>
                    <a:lnTo>
                      <a:pt x="78105" y="90805"/>
                    </a:lnTo>
                    <a:lnTo>
                      <a:pt x="103505" y="116840"/>
                    </a:lnTo>
                    <a:lnTo>
                      <a:pt x="129540" y="121285"/>
                    </a:lnTo>
                    <a:lnTo>
                      <a:pt x="90805" y="147320"/>
                    </a:lnTo>
                    <a:lnTo>
                      <a:pt x="0" y="173355"/>
                    </a:lnTo>
                    <a:lnTo>
                      <a:pt x="34290" y="194945"/>
                    </a:lnTo>
                    <a:lnTo>
                      <a:pt x="125730" y="194945"/>
                    </a:lnTo>
                    <a:lnTo>
                      <a:pt x="125730" y="212090"/>
                    </a:lnTo>
                    <a:lnTo>
                      <a:pt x="121285" y="259715"/>
                    </a:lnTo>
                    <a:lnTo>
                      <a:pt x="147320" y="259715"/>
                    </a:lnTo>
                    <a:lnTo>
                      <a:pt x="190500" y="229870"/>
                    </a:lnTo>
                    <a:lnTo>
                      <a:pt x="212090" y="216535"/>
                    </a:lnTo>
                    <a:lnTo>
                      <a:pt x="220980" y="255270"/>
                    </a:lnTo>
                    <a:lnTo>
                      <a:pt x="281305" y="268605"/>
                    </a:lnTo>
                    <a:lnTo>
                      <a:pt x="328930" y="268605"/>
                    </a:lnTo>
                    <a:lnTo>
                      <a:pt x="346075" y="247015"/>
                    </a:lnTo>
                    <a:lnTo>
                      <a:pt x="346075" y="220980"/>
                    </a:lnTo>
                    <a:lnTo>
                      <a:pt x="402590" y="281305"/>
                    </a:lnTo>
                    <a:lnTo>
                      <a:pt x="433070" y="251460"/>
                    </a:lnTo>
                    <a:lnTo>
                      <a:pt x="433070" y="199390"/>
                    </a:lnTo>
                    <a:lnTo>
                      <a:pt x="476250" y="194945"/>
                    </a:lnTo>
                    <a:lnTo>
                      <a:pt x="545465" y="168910"/>
                    </a:lnTo>
                    <a:lnTo>
                      <a:pt x="528320" y="233680"/>
                    </a:lnTo>
                    <a:lnTo>
                      <a:pt x="567055" y="194945"/>
                    </a:lnTo>
                    <a:lnTo>
                      <a:pt x="579755" y="142875"/>
                    </a:lnTo>
                    <a:lnTo>
                      <a:pt x="610235" y="138430"/>
                    </a:lnTo>
                    <a:lnTo>
                      <a:pt x="601980" y="99695"/>
                    </a:lnTo>
                    <a:lnTo>
                      <a:pt x="575945" y="78105"/>
                    </a:lnTo>
                    <a:lnTo>
                      <a:pt x="558165" y="39370"/>
                    </a:lnTo>
                    <a:lnTo>
                      <a:pt x="514985" y="4445"/>
                    </a:lnTo>
                    <a:lnTo>
                      <a:pt x="441325" y="0"/>
                    </a:lnTo>
                    <a:lnTo>
                      <a:pt x="441325" y="30480"/>
                    </a:lnTo>
                    <a:lnTo>
                      <a:pt x="415290" y="8890"/>
                    </a:lnTo>
                    <a:lnTo>
                      <a:pt x="411480" y="34925"/>
                    </a:lnTo>
                    <a:lnTo>
                      <a:pt x="407035" y="78105"/>
                    </a:lnTo>
                    <a:lnTo>
                      <a:pt x="402590" y="56515"/>
                    </a:lnTo>
                    <a:lnTo>
                      <a:pt x="393700" y="17145"/>
                    </a:lnTo>
                    <a:lnTo>
                      <a:pt x="359410" y="17145"/>
                    </a:lnTo>
                    <a:lnTo>
                      <a:pt x="363855" y="73660"/>
                    </a:lnTo>
                    <a:lnTo>
                      <a:pt x="328930" y="39370"/>
                    </a:lnTo>
                    <a:lnTo>
                      <a:pt x="298450" y="39370"/>
                    </a:lnTo>
                    <a:lnTo>
                      <a:pt x="294005" y="90805"/>
                    </a:lnTo>
                    <a:lnTo>
                      <a:pt x="264160" y="52070"/>
                    </a:lnTo>
                    <a:lnTo>
                      <a:pt x="238125" y="52070"/>
                    </a:lnTo>
                    <a:lnTo>
                      <a:pt x="220980" y="73660"/>
                    </a:lnTo>
                    <a:lnTo>
                      <a:pt x="168910" y="5651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11661" y="9058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10427" y="8950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12267" y="8651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11333" y="825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10738" y="783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01A5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10203" y="8077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10291" y="7906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11172" y="7492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02A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0427" y="7553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79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10141" y="7361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9908" y="8556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11727" y="8425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40B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20400000">
                <a:off x="10856" y="7198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11794" y="7602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9158" y="8368"/>
                <a:ext cx="1984" cy="1029"/>
              </a:xfrm>
              <a:custGeom>
                <a:avLst/>
                <a:gdLst>
                  <a:gd name="connsiteX0" fmla="*/ 286 w 1984"/>
                  <a:gd name="connsiteY0" fmla="*/ 491 h 1029"/>
                  <a:gd name="connsiteX1" fmla="*/ 143 w 1984"/>
                  <a:gd name="connsiteY1" fmla="*/ 491 h 1029"/>
                  <a:gd name="connsiteX2" fmla="*/ 48 w 1984"/>
                  <a:gd name="connsiteY2" fmla="*/ 511 h 1029"/>
                  <a:gd name="connsiteX3" fmla="*/ 0 w 1984"/>
                  <a:gd name="connsiteY3" fmla="*/ 538 h 1029"/>
                  <a:gd name="connsiteX4" fmla="*/ 27 w 1984"/>
                  <a:gd name="connsiteY4" fmla="*/ 593 h 1029"/>
                  <a:gd name="connsiteX5" fmla="*/ 109 w 1984"/>
                  <a:gd name="connsiteY5" fmla="*/ 641 h 1029"/>
                  <a:gd name="connsiteX6" fmla="*/ 157 w 1984"/>
                  <a:gd name="connsiteY6" fmla="*/ 641 h 1029"/>
                  <a:gd name="connsiteX7" fmla="*/ 198 w 1984"/>
                  <a:gd name="connsiteY7" fmla="*/ 675 h 1029"/>
                  <a:gd name="connsiteX8" fmla="*/ 225 w 1984"/>
                  <a:gd name="connsiteY8" fmla="*/ 756 h 1029"/>
                  <a:gd name="connsiteX9" fmla="*/ 225 w 1984"/>
                  <a:gd name="connsiteY9" fmla="*/ 838 h 1029"/>
                  <a:gd name="connsiteX10" fmla="*/ 218 w 1984"/>
                  <a:gd name="connsiteY10" fmla="*/ 920 h 1029"/>
                  <a:gd name="connsiteX11" fmla="*/ 205 w 1984"/>
                  <a:gd name="connsiteY11" fmla="*/ 988 h 1029"/>
                  <a:gd name="connsiteX12" fmla="*/ 293 w 1984"/>
                  <a:gd name="connsiteY12" fmla="*/ 1009 h 1029"/>
                  <a:gd name="connsiteX13" fmla="*/ 395 w 1984"/>
                  <a:gd name="connsiteY13" fmla="*/ 1029 h 1029"/>
                  <a:gd name="connsiteX14" fmla="*/ 505 w 1984"/>
                  <a:gd name="connsiteY14" fmla="*/ 995 h 1029"/>
                  <a:gd name="connsiteX15" fmla="*/ 620 w 1984"/>
                  <a:gd name="connsiteY15" fmla="*/ 947 h 1029"/>
                  <a:gd name="connsiteX16" fmla="*/ 805 w 1984"/>
                  <a:gd name="connsiteY16" fmla="*/ 886 h 1029"/>
                  <a:gd name="connsiteX17" fmla="*/ 920 w 1984"/>
                  <a:gd name="connsiteY17" fmla="*/ 831 h 1029"/>
                  <a:gd name="connsiteX18" fmla="*/ 1098 w 1984"/>
                  <a:gd name="connsiteY18" fmla="*/ 756 h 1029"/>
                  <a:gd name="connsiteX19" fmla="*/ 1200 w 1984"/>
                  <a:gd name="connsiteY19" fmla="*/ 722 h 1029"/>
                  <a:gd name="connsiteX20" fmla="*/ 1241 w 1984"/>
                  <a:gd name="connsiteY20" fmla="*/ 831 h 1029"/>
                  <a:gd name="connsiteX21" fmla="*/ 1343 w 1984"/>
                  <a:gd name="connsiteY21" fmla="*/ 906 h 1029"/>
                  <a:gd name="connsiteX22" fmla="*/ 1561 w 1984"/>
                  <a:gd name="connsiteY22" fmla="*/ 906 h 1029"/>
                  <a:gd name="connsiteX23" fmla="*/ 1684 w 1984"/>
                  <a:gd name="connsiteY23" fmla="*/ 852 h 1029"/>
                  <a:gd name="connsiteX24" fmla="*/ 1705 w 1984"/>
                  <a:gd name="connsiteY24" fmla="*/ 797 h 1029"/>
                  <a:gd name="connsiteX25" fmla="*/ 1670 w 1984"/>
                  <a:gd name="connsiteY25" fmla="*/ 695 h 1029"/>
                  <a:gd name="connsiteX26" fmla="*/ 1555 w 1984"/>
                  <a:gd name="connsiteY26" fmla="*/ 688 h 1029"/>
                  <a:gd name="connsiteX27" fmla="*/ 1466 w 1984"/>
                  <a:gd name="connsiteY27" fmla="*/ 647 h 1029"/>
                  <a:gd name="connsiteX28" fmla="*/ 1514 w 1984"/>
                  <a:gd name="connsiteY28" fmla="*/ 518 h 1029"/>
                  <a:gd name="connsiteX29" fmla="*/ 1595 w 1984"/>
                  <a:gd name="connsiteY29" fmla="*/ 477 h 1029"/>
                  <a:gd name="connsiteX30" fmla="*/ 1800 w 1984"/>
                  <a:gd name="connsiteY30" fmla="*/ 511 h 1029"/>
                  <a:gd name="connsiteX31" fmla="*/ 1902 w 1984"/>
                  <a:gd name="connsiteY31" fmla="*/ 484 h 1029"/>
                  <a:gd name="connsiteX32" fmla="*/ 1970 w 1984"/>
                  <a:gd name="connsiteY32" fmla="*/ 422 h 1029"/>
                  <a:gd name="connsiteX33" fmla="*/ 1984 w 1984"/>
                  <a:gd name="connsiteY33" fmla="*/ 334 h 1029"/>
                  <a:gd name="connsiteX34" fmla="*/ 1895 w 1984"/>
                  <a:gd name="connsiteY34" fmla="*/ 279 h 1029"/>
                  <a:gd name="connsiteX35" fmla="*/ 1766 w 1984"/>
                  <a:gd name="connsiteY35" fmla="*/ 272 h 1029"/>
                  <a:gd name="connsiteX36" fmla="*/ 1725 w 1984"/>
                  <a:gd name="connsiteY36" fmla="*/ 211 h 1029"/>
                  <a:gd name="connsiteX37" fmla="*/ 1725 w 1984"/>
                  <a:gd name="connsiteY37" fmla="*/ 109 h 1029"/>
                  <a:gd name="connsiteX38" fmla="*/ 1657 w 1984"/>
                  <a:gd name="connsiteY38" fmla="*/ 0 h 1029"/>
                  <a:gd name="connsiteX39" fmla="*/ 1575 w 1984"/>
                  <a:gd name="connsiteY39" fmla="*/ 27 h 1029"/>
                  <a:gd name="connsiteX40" fmla="*/ 1405 w 1984"/>
                  <a:gd name="connsiteY40" fmla="*/ 88 h 1029"/>
                  <a:gd name="connsiteX41" fmla="*/ 1234 w 1984"/>
                  <a:gd name="connsiteY41" fmla="*/ 102 h 1029"/>
                  <a:gd name="connsiteX42" fmla="*/ 1105 w 1984"/>
                  <a:gd name="connsiteY42" fmla="*/ 34 h 1029"/>
                  <a:gd name="connsiteX43" fmla="*/ 948 w 1984"/>
                  <a:gd name="connsiteY43" fmla="*/ 20 h 1029"/>
                  <a:gd name="connsiteX44" fmla="*/ 866 w 1984"/>
                  <a:gd name="connsiteY44" fmla="*/ 47 h 1029"/>
                  <a:gd name="connsiteX45" fmla="*/ 784 w 1984"/>
                  <a:gd name="connsiteY45" fmla="*/ 102 h 1029"/>
                  <a:gd name="connsiteX46" fmla="*/ 668 w 1984"/>
                  <a:gd name="connsiteY46" fmla="*/ 47 h 1029"/>
                  <a:gd name="connsiteX47" fmla="*/ 573 w 1984"/>
                  <a:gd name="connsiteY47" fmla="*/ 41 h 1029"/>
                  <a:gd name="connsiteX48" fmla="*/ 573 w 1984"/>
                  <a:gd name="connsiteY48" fmla="*/ 95 h 1029"/>
                  <a:gd name="connsiteX49" fmla="*/ 450 w 1984"/>
                  <a:gd name="connsiteY49" fmla="*/ 102 h 1029"/>
                  <a:gd name="connsiteX50" fmla="*/ 355 w 1984"/>
                  <a:gd name="connsiteY50" fmla="*/ 95 h 1029"/>
                  <a:gd name="connsiteX51" fmla="*/ 314 w 1984"/>
                  <a:gd name="connsiteY51" fmla="*/ 143 h 1029"/>
                  <a:gd name="connsiteX52" fmla="*/ 314 w 1984"/>
                  <a:gd name="connsiteY52" fmla="*/ 204 h 1029"/>
                  <a:gd name="connsiteX53" fmla="*/ 320 w 1984"/>
                  <a:gd name="connsiteY53" fmla="*/ 341 h 1029"/>
                  <a:gd name="connsiteX54" fmla="*/ 320 w 1984"/>
                  <a:gd name="connsiteY54" fmla="*/ 436 h 1029"/>
                  <a:gd name="connsiteX55" fmla="*/ 286 w 1984"/>
                  <a:gd name="connsiteY55" fmla="*/ 491 h 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84" h="1029">
                    <a:moveTo>
                      <a:pt x="286" y="491"/>
                    </a:moveTo>
                    <a:lnTo>
                      <a:pt x="143" y="491"/>
                    </a:lnTo>
                    <a:lnTo>
                      <a:pt x="48" y="511"/>
                    </a:lnTo>
                    <a:lnTo>
                      <a:pt x="0" y="538"/>
                    </a:lnTo>
                    <a:lnTo>
                      <a:pt x="27" y="593"/>
                    </a:lnTo>
                    <a:lnTo>
                      <a:pt x="109" y="641"/>
                    </a:lnTo>
                    <a:lnTo>
                      <a:pt x="157" y="641"/>
                    </a:lnTo>
                    <a:lnTo>
                      <a:pt x="198" y="675"/>
                    </a:lnTo>
                    <a:lnTo>
                      <a:pt x="225" y="756"/>
                    </a:lnTo>
                    <a:lnTo>
                      <a:pt x="225" y="838"/>
                    </a:lnTo>
                    <a:lnTo>
                      <a:pt x="218" y="920"/>
                    </a:lnTo>
                    <a:lnTo>
                      <a:pt x="205" y="988"/>
                    </a:lnTo>
                    <a:lnTo>
                      <a:pt x="293" y="1009"/>
                    </a:lnTo>
                    <a:lnTo>
                      <a:pt x="395" y="1029"/>
                    </a:lnTo>
                    <a:lnTo>
                      <a:pt x="505" y="995"/>
                    </a:lnTo>
                    <a:lnTo>
                      <a:pt x="620" y="947"/>
                    </a:lnTo>
                    <a:lnTo>
                      <a:pt x="805" y="886"/>
                    </a:lnTo>
                    <a:lnTo>
                      <a:pt x="920" y="831"/>
                    </a:lnTo>
                    <a:lnTo>
                      <a:pt x="1098" y="756"/>
                    </a:lnTo>
                    <a:lnTo>
                      <a:pt x="1200" y="722"/>
                    </a:lnTo>
                    <a:lnTo>
                      <a:pt x="1241" y="831"/>
                    </a:lnTo>
                    <a:lnTo>
                      <a:pt x="1343" y="906"/>
                    </a:lnTo>
                    <a:lnTo>
                      <a:pt x="1561" y="906"/>
                    </a:lnTo>
                    <a:lnTo>
                      <a:pt x="1684" y="852"/>
                    </a:lnTo>
                    <a:lnTo>
                      <a:pt x="1705" y="797"/>
                    </a:lnTo>
                    <a:lnTo>
                      <a:pt x="1670" y="695"/>
                    </a:lnTo>
                    <a:lnTo>
                      <a:pt x="1555" y="688"/>
                    </a:lnTo>
                    <a:lnTo>
                      <a:pt x="1466" y="647"/>
                    </a:lnTo>
                    <a:lnTo>
                      <a:pt x="1514" y="518"/>
                    </a:lnTo>
                    <a:lnTo>
                      <a:pt x="1595" y="477"/>
                    </a:lnTo>
                    <a:lnTo>
                      <a:pt x="1800" y="511"/>
                    </a:lnTo>
                    <a:lnTo>
                      <a:pt x="1902" y="484"/>
                    </a:lnTo>
                    <a:lnTo>
                      <a:pt x="1970" y="422"/>
                    </a:lnTo>
                    <a:lnTo>
                      <a:pt x="1984" y="334"/>
                    </a:lnTo>
                    <a:lnTo>
                      <a:pt x="1895" y="279"/>
                    </a:lnTo>
                    <a:lnTo>
                      <a:pt x="1766" y="272"/>
                    </a:lnTo>
                    <a:lnTo>
                      <a:pt x="1725" y="211"/>
                    </a:lnTo>
                    <a:lnTo>
                      <a:pt x="1725" y="109"/>
                    </a:lnTo>
                    <a:lnTo>
                      <a:pt x="1657" y="0"/>
                    </a:lnTo>
                    <a:lnTo>
                      <a:pt x="1575" y="27"/>
                    </a:lnTo>
                    <a:lnTo>
                      <a:pt x="1405" y="88"/>
                    </a:lnTo>
                    <a:lnTo>
                      <a:pt x="1234" y="102"/>
                    </a:lnTo>
                    <a:lnTo>
                      <a:pt x="1105" y="34"/>
                    </a:lnTo>
                    <a:lnTo>
                      <a:pt x="948" y="20"/>
                    </a:lnTo>
                    <a:lnTo>
                      <a:pt x="866" y="47"/>
                    </a:lnTo>
                    <a:lnTo>
                      <a:pt x="784" y="102"/>
                    </a:lnTo>
                    <a:lnTo>
                      <a:pt x="668" y="47"/>
                    </a:lnTo>
                    <a:lnTo>
                      <a:pt x="573" y="41"/>
                    </a:lnTo>
                    <a:lnTo>
                      <a:pt x="573" y="95"/>
                    </a:lnTo>
                    <a:lnTo>
                      <a:pt x="450" y="102"/>
                    </a:lnTo>
                    <a:lnTo>
                      <a:pt x="355" y="95"/>
                    </a:lnTo>
                    <a:lnTo>
                      <a:pt x="314" y="143"/>
                    </a:lnTo>
                    <a:lnTo>
                      <a:pt x="314" y="204"/>
                    </a:lnTo>
                    <a:lnTo>
                      <a:pt x="320" y="341"/>
                    </a:lnTo>
                    <a:lnTo>
                      <a:pt x="320" y="436"/>
                    </a:lnTo>
                    <a:lnTo>
                      <a:pt x="286" y="491"/>
                    </a:lnTo>
                    <a:close/>
                  </a:path>
                </a:pathLst>
              </a:custGeom>
              <a:solidFill>
                <a:srgbClr val="41B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9142" y="8957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21060000">
                <a:off x="9297" y="8156"/>
                <a:ext cx="1040" cy="475"/>
              </a:xfrm>
              <a:custGeom>
                <a:avLst/>
                <a:gdLst>
                  <a:gd name="connisteX0" fmla="*/ 161925 w 660400"/>
                  <a:gd name="connsiteY0" fmla="*/ 34925 h 301625"/>
                  <a:gd name="connisteX1" fmla="*/ 146050 w 660400"/>
                  <a:gd name="connsiteY1" fmla="*/ 47625 h 301625"/>
                  <a:gd name="connisteX2" fmla="*/ 117475 w 660400"/>
                  <a:gd name="connsiteY2" fmla="*/ 53975 h 301625"/>
                  <a:gd name="connisteX3" fmla="*/ 92075 w 660400"/>
                  <a:gd name="connsiteY3" fmla="*/ 41275 h 301625"/>
                  <a:gd name="connisteX4" fmla="*/ 69850 w 660400"/>
                  <a:gd name="connsiteY4" fmla="*/ 57150 h 301625"/>
                  <a:gd name="connisteX5" fmla="*/ 60325 w 660400"/>
                  <a:gd name="connsiteY5" fmla="*/ 66675 h 301625"/>
                  <a:gd name="connisteX6" fmla="*/ 57150 w 660400"/>
                  <a:gd name="connsiteY6" fmla="*/ 95250 h 301625"/>
                  <a:gd name="connisteX7" fmla="*/ 53975 w 660400"/>
                  <a:gd name="connsiteY7" fmla="*/ 107950 h 301625"/>
                  <a:gd name="connisteX8" fmla="*/ 19050 w 660400"/>
                  <a:gd name="connsiteY8" fmla="*/ 107950 h 301625"/>
                  <a:gd name="connisteX9" fmla="*/ 0 w 660400"/>
                  <a:gd name="connsiteY9" fmla="*/ 111125 h 301625"/>
                  <a:gd name="connisteX10" fmla="*/ 0 w 660400"/>
                  <a:gd name="connsiteY10" fmla="*/ 117475 h 301625"/>
                  <a:gd name="connisteX11" fmla="*/ 31750 w 660400"/>
                  <a:gd name="connsiteY11" fmla="*/ 120650 h 301625"/>
                  <a:gd name="connisteX12" fmla="*/ 44450 w 660400"/>
                  <a:gd name="connsiteY12" fmla="*/ 123825 h 301625"/>
                  <a:gd name="connisteX13" fmla="*/ 47625 w 660400"/>
                  <a:gd name="connsiteY13" fmla="*/ 146050 h 301625"/>
                  <a:gd name="connisteX14" fmla="*/ 57150 w 660400"/>
                  <a:gd name="connsiteY14" fmla="*/ 174625 h 301625"/>
                  <a:gd name="connisteX15" fmla="*/ 73025 w 660400"/>
                  <a:gd name="connsiteY15" fmla="*/ 174625 h 301625"/>
                  <a:gd name="connisteX16" fmla="*/ 85725 w 660400"/>
                  <a:gd name="connsiteY16" fmla="*/ 174625 h 301625"/>
                  <a:gd name="connisteX17" fmla="*/ 92075 w 660400"/>
                  <a:gd name="connsiteY17" fmla="*/ 174625 h 301625"/>
                  <a:gd name="connisteX18" fmla="*/ 123825 w 660400"/>
                  <a:gd name="connsiteY18" fmla="*/ 219075 h 301625"/>
                  <a:gd name="connisteX19" fmla="*/ 152400 w 660400"/>
                  <a:gd name="connsiteY19" fmla="*/ 241300 h 301625"/>
                  <a:gd name="connisteX20" fmla="*/ 193675 w 660400"/>
                  <a:gd name="connsiteY20" fmla="*/ 228600 h 301625"/>
                  <a:gd name="connisteX21" fmla="*/ 244475 w 660400"/>
                  <a:gd name="connsiteY21" fmla="*/ 257175 h 301625"/>
                  <a:gd name="connisteX22" fmla="*/ 260350 w 660400"/>
                  <a:gd name="connsiteY22" fmla="*/ 285750 h 301625"/>
                  <a:gd name="connisteX23" fmla="*/ 295275 w 660400"/>
                  <a:gd name="connsiteY23" fmla="*/ 269875 h 301625"/>
                  <a:gd name="connisteX24" fmla="*/ 311150 w 660400"/>
                  <a:gd name="connsiteY24" fmla="*/ 257175 h 301625"/>
                  <a:gd name="connisteX25" fmla="*/ 320675 w 660400"/>
                  <a:gd name="connsiteY25" fmla="*/ 260350 h 301625"/>
                  <a:gd name="connisteX26" fmla="*/ 339725 w 660400"/>
                  <a:gd name="connsiteY26" fmla="*/ 301625 h 301625"/>
                  <a:gd name="connisteX27" fmla="*/ 374650 w 660400"/>
                  <a:gd name="connsiteY27" fmla="*/ 301625 h 301625"/>
                  <a:gd name="connisteX28" fmla="*/ 415925 w 660400"/>
                  <a:gd name="connsiteY28" fmla="*/ 292100 h 301625"/>
                  <a:gd name="connisteX29" fmla="*/ 425450 w 660400"/>
                  <a:gd name="connsiteY29" fmla="*/ 269875 h 301625"/>
                  <a:gd name="connisteX30" fmla="*/ 415925 w 660400"/>
                  <a:gd name="connsiteY30" fmla="*/ 250825 h 301625"/>
                  <a:gd name="connisteX31" fmla="*/ 422275 w 660400"/>
                  <a:gd name="connsiteY31" fmla="*/ 238125 h 301625"/>
                  <a:gd name="connisteX32" fmla="*/ 447675 w 660400"/>
                  <a:gd name="connsiteY32" fmla="*/ 254000 h 301625"/>
                  <a:gd name="connisteX33" fmla="*/ 473075 w 660400"/>
                  <a:gd name="connsiteY33" fmla="*/ 266700 h 301625"/>
                  <a:gd name="connisteX34" fmla="*/ 511175 w 660400"/>
                  <a:gd name="connsiteY34" fmla="*/ 282575 h 301625"/>
                  <a:gd name="connisteX35" fmla="*/ 520700 w 660400"/>
                  <a:gd name="connsiteY35" fmla="*/ 260350 h 301625"/>
                  <a:gd name="connisteX36" fmla="*/ 504825 w 660400"/>
                  <a:gd name="connsiteY36" fmla="*/ 222250 h 301625"/>
                  <a:gd name="connisteX37" fmla="*/ 527050 w 660400"/>
                  <a:gd name="connsiteY37" fmla="*/ 219075 h 301625"/>
                  <a:gd name="connisteX38" fmla="*/ 577850 w 660400"/>
                  <a:gd name="connsiteY38" fmla="*/ 247650 h 301625"/>
                  <a:gd name="connisteX39" fmla="*/ 603250 w 660400"/>
                  <a:gd name="connsiteY39" fmla="*/ 231775 h 301625"/>
                  <a:gd name="connisteX40" fmla="*/ 660400 w 660400"/>
                  <a:gd name="connsiteY40" fmla="*/ 228600 h 301625"/>
                  <a:gd name="connisteX41" fmla="*/ 638175 w 660400"/>
                  <a:gd name="connsiteY41" fmla="*/ 196850 h 301625"/>
                  <a:gd name="connisteX42" fmla="*/ 609600 w 660400"/>
                  <a:gd name="connsiteY42" fmla="*/ 193675 h 301625"/>
                  <a:gd name="connisteX43" fmla="*/ 568325 w 660400"/>
                  <a:gd name="connsiteY43" fmla="*/ 190500 h 301625"/>
                  <a:gd name="connisteX44" fmla="*/ 558800 w 660400"/>
                  <a:gd name="connsiteY44" fmla="*/ 177800 h 301625"/>
                  <a:gd name="connisteX45" fmla="*/ 574675 w 660400"/>
                  <a:gd name="connsiteY45" fmla="*/ 152400 h 301625"/>
                  <a:gd name="connisteX46" fmla="*/ 561975 w 660400"/>
                  <a:gd name="connsiteY46" fmla="*/ 127000 h 301625"/>
                  <a:gd name="connisteX47" fmla="*/ 504825 w 660400"/>
                  <a:gd name="connsiteY47" fmla="*/ 146050 h 301625"/>
                  <a:gd name="connisteX48" fmla="*/ 485775 w 660400"/>
                  <a:gd name="connsiteY48" fmla="*/ 133350 h 301625"/>
                  <a:gd name="connisteX49" fmla="*/ 498475 w 660400"/>
                  <a:gd name="connsiteY49" fmla="*/ 123825 h 301625"/>
                  <a:gd name="connisteX50" fmla="*/ 546100 w 660400"/>
                  <a:gd name="connsiteY50" fmla="*/ 123825 h 301625"/>
                  <a:gd name="connisteX51" fmla="*/ 549275 w 660400"/>
                  <a:gd name="connsiteY51" fmla="*/ 107950 h 301625"/>
                  <a:gd name="connisteX52" fmla="*/ 530225 w 660400"/>
                  <a:gd name="connsiteY52" fmla="*/ 88900 h 301625"/>
                  <a:gd name="connisteX53" fmla="*/ 479425 w 660400"/>
                  <a:gd name="connsiteY53" fmla="*/ 88900 h 301625"/>
                  <a:gd name="connisteX54" fmla="*/ 431800 w 660400"/>
                  <a:gd name="connsiteY54" fmla="*/ 88900 h 301625"/>
                  <a:gd name="connisteX55" fmla="*/ 406400 w 660400"/>
                  <a:gd name="connsiteY55" fmla="*/ 88900 h 301625"/>
                  <a:gd name="connisteX56" fmla="*/ 384175 w 660400"/>
                  <a:gd name="connsiteY56" fmla="*/ 92075 h 301625"/>
                  <a:gd name="connisteX57" fmla="*/ 377825 w 660400"/>
                  <a:gd name="connsiteY57" fmla="*/ 63500 h 301625"/>
                  <a:gd name="connisteX58" fmla="*/ 358775 w 660400"/>
                  <a:gd name="connsiteY58" fmla="*/ 82550 h 301625"/>
                  <a:gd name="connisteX59" fmla="*/ 349250 w 660400"/>
                  <a:gd name="connsiteY59" fmla="*/ 47625 h 301625"/>
                  <a:gd name="connisteX60" fmla="*/ 327025 w 660400"/>
                  <a:gd name="connsiteY60" fmla="*/ 38100 h 301625"/>
                  <a:gd name="connisteX61" fmla="*/ 323850 w 660400"/>
                  <a:gd name="connsiteY61" fmla="*/ 76200 h 301625"/>
                  <a:gd name="connisteX62" fmla="*/ 298450 w 660400"/>
                  <a:gd name="connsiteY62" fmla="*/ 82550 h 301625"/>
                  <a:gd name="connisteX63" fmla="*/ 301625 w 660400"/>
                  <a:gd name="connsiteY63" fmla="*/ 22225 h 301625"/>
                  <a:gd name="connisteX64" fmla="*/ 269875 w 660400"/>
                  <a:gd name="connsiteY64" fmla="*/ 19050 h 301625"/>
                  <a:gd name="connisteX65" fmla="*/ 292100 w 660400"/>
                  <a:gd name="connsiteY65" fmla="*/ 66675 h 301625"/>
                  <a:gd name="connisteX66" fmla="*/ 254000 w 660400"/>
                  <a:gd name="connsiteY66" fmla="*/ 31750 h 301625"/>
                  <a:gd name="connisteX67" fmla="*/ 238125 w 660400"/>
                  <a:gd name="connsiteY67" fmla="*/ 3175 h 301625"/>
                  <a:gd name="connisteX68" fmla="*/ 219075 w 660400"/>
                  <a:gd name="connsiteY68" fmla="*/ 0 h 301625"/>
                  <a:gd name="connisteX69" fmla="*/ 206375 w 660400"/>
                  <a:gd name="connsiteY69" fmla="*/ 15875 h 301625"/>
                  <a:gd name="connisteX70" fmla="*/ 161925 w 660400"/>
                  <a:gd name="connsiteY70" fmla="*/ 34925 h 3016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</a:cxnLst>
                <a:rect l="l" t="t" r="r" b="b"/>
                <a:pathLst>
                  <a:path w="660400" h="301625">
                    <a:moveTo>
                      <a:pt x="161925" y="34925"/>
                    </a:moveTo>
                    <a:lnTo>
                      <a:pt x="146050" y="47625"/>
                    </a:lnTo>
                    <a:lnTo>
                      <a:pt x="117475" y="53975"/>
                    </a:lnTo>
                    <a:lnTo>
                      <a:pt x="92075" y="41275"/>
                    </a:lnTo>
                    <a:lnTo>
                      <a:pt x="69850" y="57150"/>
                    </a:lnTo>
                    <a:lnTo>
                      <a:pt x="60325" y="66675"/>
                    </a:lnTo>
                    <a:lnTo>
                      <a:pt x="57150" y="95250"/>
                    </a:lnTo>
                    <a:lnTo>
                      <a:pt x="53975" y="107950"/>
                    </a:lnTo>
                    <a:lnTo>
                      <a:pt x="19050" y="107950"/>
                    </a:lnTo>
                    <a:lnTo>
                      <a:pt x="0" y="111125"/>
                    </a:lnTo>
                    <a:lnTo>
                      <a:pt x="0" y="117475"/>
                    </a:lnTo>
                    <a:lnTo>
                      <a:pt x="31750" y="120650"/>
                    </a:lnTo>
                    <a:lnTo>
                      <a:pt x="44450" y="123825"/>
                    </a:lnTo>
                    <a:lnTo>
                      <a:pt x="47625" y="146050"/>
                    </a:lnTo>
                    <a:lnTo>
                      <a:pt x="57150" y="174625"/>
                    </a:lnTo>
                    <a:lnTo>
                      <a:pt x="73025" y="174625"/>
                    </a:lnTo>
                    <a:lnTo>
                      <a:pt x="85725" y="174625"/>
                    </a:lnTo>
                    <a:lnTo>
                      <a:pt x="92075" y="174625"/>
                    </a:lnTo>
                    <a:lnTo>
                      <a:pt x="123825" y="219075"/>
                    </a:lnTo>
                    <a:lnTo>
                      <a:pt x="152400" y="241300"/>
                    </a:lnTo>
                    <a:lnTo>
                      <a:pt x="193675" y="228600"/>
                    </a:lnTo>
                    <a:lnTo>
                      <a:pt x="244475" y="257175"/>
                    </a:lnTo>
                    <a:lnTo>
                      <a:pt x="260350" y="285750"/>
                    </a:lnTo>
                    <a:lnTo>
                      <a:pt x="295275" y="269875"/>
                    </a:lnTo>
                    <a:lnTo>
                      <a:pt x="311150" y="257175"/>
                    </a:lnTo>
                    <a:lnTo>
                      <a:pt x="320675" y="260350"/>
                    </a:lnTo>
                    <a:lnTo>
                      <a:pt x="339725" y="301625"/>
                    </a:lnTo>
                    <a:lnTo>
                      <a:pt x="374650" y="301625"/>
                    </a:lnTo>
                    <a:lnTo>
                      <a:pt x="415925" y="292100"/>
                    </a:lnTo>
                    <a:lnTo>
                      <a:pt x="425450" y="269875"/>
                    </a:lnTo>
                    <a:lnTo>
                      <a:pt x="415925" y="250825"/>
                    </a:lnTo>
                    <a:lnTo>
                      <a:pt x="422275" y="238125"/>
                    </a:lnTo>
                    <a:lnTo>
                      <a:pt x="447675" y="254000"/>
                    </a:lnTo>
                    <a:lnTo>
                      <a:pt x="473075" y="266700"/>
                    </a:lnTo>
                    <a:lnTo>
                      <a:pt x="511175" y="282575"/>
                    </a:lnTo>
                    <a:lnTo>
                      <a:pt x="520700" y="260350"/>
                    </a:lnTo>
                    <a:lnTo>
                      <a:pt x="504825" y="222250"/>
                    </a:lnTo>
                    <a:lnTo>
                      <a:pt x="527050" y="219075"/>
                    </a:lnTo>
                    <a:lnTo>
                      <a:pt x="577850" y="247650"/>
                    </a:lnTo>
                    <a:lnTo>
                      <a:pt x="603250" y="231775"/>
                    </a:lnTo>
                    <a:lnTo>
                      <a:pt x="660400" y="228600"/>
                    </a:lnTo>
                    <a:lnTo>
                      <a:pt x="638175" y="196850"/>
                    </a:lnTo>
                    <a:lnTo>
                      <a:pt x="609600" y="193675"/>
                    </a:lnTo>
                    <a:lnTo>
                      <a:pt x="568325" y="190500"/>
                    </a:lnTo>
                    <a:lnTo>
                      <a:pt x="558800" y="177800"/>
                    </a:lnTo>
                    <a:lnTo>
                      <a:pt x="574675" y="152400"/>
                    </a:lnTo>
                    <a:lnTo>
                      <a:pt x="561975" y="127000"/>
                    </a:lnTo>
                    <a:lnTo>
                      <a:pt x="504825" y="146050"/>
                    </a:lnTo>
                    <a:lnTo>
                      <a:pt x="485775" y="133350"/>
                    </a:lnTo>
                    <a:lnTo>
                      <a:pt x="498475" y="123825"/>
                    </a:lnTo>
                    <a:lnTo>
                      <a:pt x="546100" y="123825"/>
                    </a:lnTo>
                    <a:lnTo>
                      <a:pt x="549275" y="107950"/>
                    </a:lnTo>
                    <a:lnTo>
                      <a:pt x="530225" y="88900"/>
                    </a:lnTo>
                    <a:lnTo>
                      <a:pt x="479425" y="88900"/>
                    </a:lnTo>
                    <a:lnTo>
                      <a:pt x="431800" y="88900"/>
                    </a:lnTo>
                    <a:lnTo>
                      <a:pt x="406400" y="88900"/>
                    </a:lnTo>
                    <a:lnTo>
                      <a:pt x="384175" y="92075"/>
                    </a:lnTo>
                    <a:lnTo>
                      <a:pt x="377825" y="63500"/>
                    </a:lnTo>
                    <a:lnTo>
                      <a:pt x="358775" y="82550"/>
                    </a:lnTo>
                    <a:lnTo>
                      <a:pt x="349250" y="47625"/>
                    </a:lnTo>
                    <a:lnTo>
                      <a:pt x="327025" y="38100"/>
                    </a:lnTo>
                    <a:lnTo>
                      <a:pt x="323850" y="76200"/>
                    </a:lnTo>
                    <a:lnTo>
                      <a:pt x="298450" y="82550"/>
                    </a:lnTo>
                    <a:lnTo>
                      <a:pt x="301625" y="22225"/>
                    </a:lnTo>
                    <a:lnTo>
                      <a:pt x="269875" y="19050"/>
                    </a:lnTo>
                    <a:lnTo>
                      <a:pt x="292100" y="66675"/>
                    </a:lnTo>
                    <a:lnTo>
                      <a:pt x="254000" y="31750"/>
                    </a:lnTo>
                    <a:lnTo>
                      <a:pt x="238125" y="3175"/>
                    </a:lnTo>
                    <a:lnTo>
                      <a:pt x="219075" y="0"/>
                    </a:lnTo>
                    <a:lnTo>
                      <a:pt x="206375" y="15875"/>
                    </a:lnTo>
                    <a:lnTo>
                      <a:pt x="161925" y="34925"/>
                    </a:lnTo>
                    <a:close/>
                  </a:path>
                </a:pathLst>
              </a:custGeom>
              <a:solidFill>
                <a:srgbClr val="80C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9757" y="8709"/>
                <a:ext cx="1173" cy="525"/>
              </a:xfrm>
              <a:custGeom>
                <a:avLst/>
                <a:gdLst>
                  <a:gd name="connisteX0" fmla="*/ 0 w 744855"/>
                  <a:gd name="connsiteY0" fmla="*/ 224790 h 333375"/>
                  <a:gd name="connisteX1" fmla="*/ 60960 w 744855"/>
                  <a:gd name="connsiteY1" fmla="*/ 229235 h 333375"/>
                  <a:gd name="connisteX2" fmla="*/ 142875 w 744855"/>
                  <a:gd name="connsiteY2" fmla="*/ 250825 h 333375"/>
                  <a:gd name="connisteX3" fmla="*/ 203835 w 744855"/>
                  <a:gd name="connsiteY3" fmla="*/ 272415 h 333375"/>
                  <a:gd name="connisteX4" fmla="*/ 220980 w 744855"/>
                  <a:gd name="connsiteY4" fmla="*/ 328930 h 333375"/>
                  <a:gd name="connisteX5" fmla="*/ 285750 w 744855"/>
                  <a:gd name="connsiteY5" fmla="*/ 333375 h 333375"/>
                  <a:gd name="connisteX6" fmla="*/ 311785 w 744855"/>
                  <a:gd name="connsiteY6" fmla="*/ 281305 h 333375"/>
                  <a:gd name="connisteX7" fmla="*/ 363855 w 744855"/>
                  <a:gd name="connsiteY7" fmla="*/ 238125 h 333375"/>
                  <a:gd name="connisteX8" fmla="*/ 407035 w 744855"/>
                  <a:gd name="connsiteY8" fmla="*/ 246380 h 333375"/>
                  <a:gd name="connisteX9" fmla="*/ 511175 w 744855"/>
                  <a:gd name="connsiteY9" fmla="*/ 250825 h 333375"/>
                  <a:gd name="connisteX10" fmla="*/ 623570 w 744855"/>
                  <a:gd name="connsiteY10" fmla="*/ 246380 h 333375"/>
                  <a:gd name="connisteX11" fmla="*/ 657860 w 744855"/>
                  <a:gd name="connsiteY11" fmla="*/ 212090 h 333375"/>
                  <a:gd name="connisteX12" fmla="*/ 709930 w 744855"/>
                  <a:gd name="connsiteY12" fmla="*/ 207645 h 333375"/>
                  <a:gd name="connisteX13" fmla="*/ 744855 w 744855"/>
                  <a:gd name="connsiteY13" fmla="*/ 186055 h 333375"/>
                  <a:gd name="connisteX14" fmla="*/ 727710 w 744855"/>
                  <a:gd name="connsiteY14" fmla="*/ 133985 h 333375"/>
                  <a:gd name="connisteX15" fmla="*/ 688340 w 744855"/>
                  <a:gd name="connsiteY15" fmla="*/ 129540 h 333375"/>
                  <a:gd name="connisteX16" fmla="*/ 645160 w 744855"/>
                  <a:gd name="connsiteY16" fmla="*/ 120650 h 333375"/>
                  <a:gd name="connisteX17" fmla="*/ 645160 w 744855"/>
                  <a:gd name="connsiteY17" fmla="*/ 69215 h 333375"/>
                  <a:gd name="connisteX18" fmla="*/ 645160 w 744855"/>
                  <a:gd name="connsiteY18" fmla="*/ 51435 h 333375"/>
                  <a:gd name="connisteX19" fmla="*/ 593090 w 744855"/>
                  <a:gd name="connsiteY19" fmla="*/ 8255 h 333375"/>
                  <a:gd name="connisteX20" fmla="*/ 580390 w 744855"/>
                  <a:gd name="connsiteY20" fmla="*/ 43180 h 333375"/>
                  <a:gd name="connisteX21" fmla="*/ 545465 w 744855"/>
                  <a:gd name="connsiteY21" fmla="*/ 38735 h 333375"/>
                  <a:gd name="connisteX22" fmla="*/ 502285 w 744855"/>
                  <a:gd name="connsiteY22" fmla="*/ 0 h 333375"/>
                  <a:gd name="connisteX23" fmla="*/ 445770 w 744855"/>
                  <a:gd name="connsiteY23" fmla="*/ 34290 h 333375"/>
                  <a:gd name="connisteX24" fmla="*/ 415925 w 744855"/>
                  <a:gd name="connsiteY24" fmla="*/ 81915 h 333375"/>
                  <a:gd name="connisteX25" fmla="*/ 328930 w 744855"/>
                  <a:gd name="connsiteY25" fmla="*/ 81915 h 333375"/>
                  <a:gd name="connisteX26" fmla="*/ 242570 w 744855"/>
                  <a:gd name="connsiteY26" fmla="*/ 95250 h 333375"/>
                  <a:gd name="connisteX27" fmla="*/ 160020 w 744855"/>
                  <a:gd name="connsiteY27" fmla="*/ 112395 h 333375"/>
                  <a:gd name="connisteX28" fmla="*/ 138430 w 744855"/>
                  <a:gd name="connsiteY28" fmla="*/ 112395 h 333375"/>
                  <a:gd name="connisteX29" fmla="*/ 86360 w 744855"/>
                  <a:gd name="connsiteY29" fmla="*/ 155575 h 333375"/>
                  <a:gd name="connisteX30" fmla="*/ 8890 w 744855"/>
                  <a:gd name="connsiteY30" fmla="*/ 155575 h 333375"/>
                  <a:gd name="connisteX31" fmla="*/ 0 w 744855"/>
                  <a:gd name="connsiteY31" fmla="*/ 224790 h 3333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</a:cxnLst>
                <a:rect l="l" t="t" r="r" b="b"/>
                <a:pathLst>
                  <a:path w="744855" h="333375">
                    <a:moveTo>
                      <a:pt x="0" y="224790"/>
                    </a:moveTo>
                    <a:lnTo>
                      <a:pt x="60960" y="229235"/>
                    </a:lnTo>
                    <a:lnTo>
                      <a:pt x="142875" y="250825"/>
                    </a:lnTo>
                    <a:lnTo>
                      <a:pt x="203835" y="272415"/>
                    </a:lnTo>
                    <a:lnTo>
                      <a:pt x="220980" y="328930"/>
                    </a:lnTo>
                    <a:lnTo>
                      <a:pt x="285750" y="333375"/>
                    </a:lnTo>
                    <a:lnTo>
                      <a:pt x="311785" y="281305"/>
                    </a:lnTo>
                    <a:lnTo>
                      <a:pt x="363855" y="238125"/>
                    </a:lnTo>
                    <a:lnTo>
                      <a:pt x="407035" y="246380"/>
                    </a:lnTo>
                    <a:lnTo>
                      <a:pt x="511175" y="250825"/>
                    </a:lnTo>
                    <a:lnTo>
                      <a:pt x="623570" y="246380"/>
                    </a:lnTo>
                    <a:lnTo>
                      <a:pt x="657860" y="212090"/>
                    </a:lnTo>
                    <a:lnTo>
                      <a:pt x="709930" y="207645"/>
                    </a:lnTo>
                    <a:lnTo>
                      <a:pt x="744855" y="186055"/>
                    </a:lnTo>
                    <a:lnTo>
                      <a:pt x="727710" y="133985"/>
                    </a:lnTo>
                    <a:lnTo>
                      <a:pt x="688340" y="129540"/>
                    </a:lnTo>
                    <a:lnTo>
                      <a:pt x="645160" y="120650"/>
                    </a:lnTo>
                    <a:lnTo>
                      <a:pt x="645160" y="69215"/>
                    </a:lnTo>
                    <a:lnTo>
                      <a:pt x="645160" y="51435"/>
                    </a:lnTo>
                    <a:lnTo>
                      <a:pt x="593090" y="8255"/>
                    </a:lnTo>
                    <a:lnTo>
                      <a:pt x="580390" y="43180"/>
                    </a:lnTo>
                    <a:lnTo>
                      <a:pt x="545465" y="38735"/>
                    </a:lnTo>
                    <a:lnTo>
                      <a:pt x="502285" y="0"/>
                    </a:lnTo>
                    <a:lnTo>
                      <a:pt x="445770" y="34290"/>
                    </a:lnTo>
                    <a:lnTo>
                      <a:pt x="415925" y="81915"/>
                    </a:lnTo>
                    <a:lnTo>
                      <a:pt x="328930" y="81915"/>
                    </a:lnTo>
                    <a:lnTo>
                      <a:pt x="242570" y="95250"/>
                    </a:lnTo>
                    <a:lnTo>
                      <a:pt x="160020" y="112395"/>
                    </a:lnTo>
                    <a:lnTo>
                      <a:pt x="138430" y="112395"/>
                    </a:lnTo>
                    <a:lnTo>
                      <a:pt x="86360" y="155575"/>
                    </a:lnTo>
                    <a:lnTo>
                      <a:pt x="8890" y="155575"/>
                    </a:lnTo>
                    <a:lnTo>
                      <a:pt x="0" y="224790"/>
                    </a:lnTo>
                    <a:close/>
                  </a:path>
                </a:pathLst>
              </a:custGeom>
              <a:solidFill>
                <a:srgbClr val="289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10"/>
              </a:p>
            </p:txBody>
          </p:sp>
        </p:grpSp>
        <p:sp>
          <p:nvSpPr>
            <p:cNvPr id="27" name="Freeform 26"/>
            <p:cNvSpPr/>
            <p:nvPr/>
          </p:nvSpPr>
          <p:spPr>
            <a:xfrm>
              <a:off x="2510" y="1264"/>
              <a:ext cx="445" cy="126"/>
            </a:xfrm>
            <a:custGeom>
              <a:avLst/>
              <a:gdLst>
                <a:gd name="connsiteX0" fmla="*/ 0 w 5610"/>
                <a:gd name="connsiteY0" fmla="*/ 679 h 1363"/>
                <a:gd name="connsiteX1" fmla="*/ 900 w 5610"/>
                <a:gd name="connsiteY1" fmla="*/ 139 h 1363"/>
                <a:gd name="connsiteX2" fmla="*/ 1980 w 5610"/>
                <a:gd name="connsiteY2" fmla="*/ 79 h 1363"/>
                <a:gd name="connsiteX3" fmla="*/ 2640 w 5610"/>
                <a:gd name="connsiteY3" fmla="*/ 589 h 1363"/>
                <a:gd name="connsiteX4" fmla="*/ 3540 w 5610"/>
                <a:gd name="connsiteY4" fmla="*/ 139 h 1363"/>
                <a:gd name="connsiteX5" fmla="*/ 4980 w 5610"/>
                <a:gd name="connsiteY5" fmla="*/ 109 h 1363"/>
                <a:gd name="connsiteX6" fmla="*/ 5610 w 5610"/>
                <a:gd name="connsiteY6" fmla="*/ 529 h 1363"/>
                <a:gd name="connsiteX7" fmla="*/ 4950 w 5610"/>
                <a:gd name="connsiteY7" fmla="*/ 409 h 1363"/>
                <a:gd name="connsiteX8" fmla="*/ 3637 w 5610"/>
                <a:gd name="connsiteY8" fmla="*/ 610 h 1363"/>
                <a:gd name="connsiteX9" fmla="*/ 3270 w 5610"/>
                <a:gd name="connsiteY9" fmla="*/ 1039 h 1363"/>
                <a:gd name="connsiteX10" fmla="*/ 2850 w 5610"/>
                <a:gd name="connsiteY10" fmla="*/ 1339 h 1363"/>
                <a:gd name="connsiteX11" fmla="*/ 2280 w 5610"/>
                <a:gd name="connsiteY11" fmla="*/ 1279 h 1363"/>
                <a:gd name="connsiteX12" fmla="*/ 2070 w 5610"/>
                <a:gd name="connsiteY12" fmla="*/ 859 h 1363"/>
                <a:gd name="connsiteX13" fmla="*/ 1560 w 5610"/>
                <a:gd name="connsiteY13" fmla="*/ 559 h 1363"/>
                <a:gd name="connsiteX14" fmla="*/ 450 w 5610"/>
                <a:gd name="connsiteY14" fmla="*/ 589 h 1363"/>
                <a:gd name="connsiteX15" fmla="*/ 0 w 5610"/>
                <a:gd name="connsiteY15" fmla="*/ 739 h 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10" h="1364">
                  <a:moveTo>
                    <a:pt x="0" y="679"/>
                  </a:moveTo>
                  <a:lnTo>
                    <a:pt x="900" y="139"/>
                  </a:lnTo>
                  <a:cubicBezTo>
                    <a:pt x="1103" y="117"/>
                    <a:pt x="1433" y="-121"/>
                    <a:pt x="1980" y="79"/>
                  </a:cubicBezTo>
                  <a:cubicBezTo>
                    <a:pt x="2527" y="279"/>
                    <a:pt x="2530" y="486"/>
                    <a:pt x="2640" y="589"/>
                  </a:cubicBezTo>
                  <a:cubicBezTo>
                    <a:pt x="2791" y="500"/>
                    <a:pt x="2903" y="358"/>
                    <a:pt x="3540" y="139"/>
                  </a:cubicBezTo>
                  <a:cubicBezTo>
                    <a:pt x="4177" y="-80"/>
                    <a:pt x="4710" y="106"/>
                    <a:pt x="4980" y="109"/>
                  </a:cubicBezTo>
                  <a:lnTo>
                    <a:pt x="5610" y="529"/>
                  </a:lnTo>
                  <a:lnTo>
                    <a:pt x="4950" y="409"/>
                  </a:lnTo>
                  <a:cubicBezTo>
                    <a:pt x="4695" y="441"/>
                    <a:pt x="3973" y="484"/>
                    <a:pt x="3637" y="610"/>
                  </a:cubicBezTo>
                  <a:cubicBezTo>
                    <a:pt x="3301" y="736"/>
                    <a:pt x="3317" y="957"/>
                    <a:pt x="3270" y="1039"/>
                  </a:cubicBezTo>
                  <a:cubicBezTo>
                    <a:pt x="3223" y="1121"/>
                    <a:pt x="3048" y="1291"/>
                    <a:pt x="2850" y="1339"/>
                  </a:cubicBezTo>
                  <a:cubicBezTo>
                    <a:pt x="2652" y="1387"/>
                    <a:pt x="2437" y="1362"/>
                    <a:pt x="2280" y="1279"/>
                  </a:cubicBezTo>
                  <a:cubicBezTo>
                    <a:pt x="2123" y="1196"/>
                    <a:pt x="2140" y="999"/>
                    <a:pt x="2070" y="859"/>
                  </a:cubicBezTo>
                  <a:cubicBezTo>
                    <a:pt x="1990" y="798"/>
                    <a:pt x="1884" y="613"/>
                    <a:pt x="1560" y="559"/>
                  </a:cubicBezTo>
                  <a:cubicBezTo>
                    <a:pt x="1236" y="505"/>
                    <a:pt x="662" y="577"/>
                    <a:pt x="450" y="589"/>
                  </a:cubicBezTo>
                  <a:lnTo>
                    <a:pt x="0" y="739"/>
                  </a:ln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-19" y="4741"/>
              <a:ext cx="8270" cy="1647"/>
              <a:chOff x="-203" y="11240"/>
              <a:chExt cx="16283" cy="321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-203" y="11240"/>
                <a:ext cx="16283" cy="3218"/>
                <a:chOff x="-203" y="11240"/>
                <a:chExt cx="16283" cy="3218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-203" y="11264"/>
                  <a:ext cx="16283" cy="3194"/>
                  <a:chOff x="-203" y="11264"/>
                  <a:chExt cx="16283" cy="3194"/>
                </a:xfrm>
              </p:grpSpPr>
              <p:sp>
                <p:nvSpPr>
                  <p:cNvPr id="109" name="Freeform 108"/>
                  <p:cNvSpPr/>
                  <p:nvPr/>
                </p:nvSpPr>
                <p:spPr>
                  <a:xfrm>
                    <a:off x="-203" y="11264"/>
                    <a:ext cx="16283" cy="3194"/>
                  </a:xfrm>
                  <a:custGeom>
                    <a:avLst/>
                    <a:gdLst>
                      <a:gd name="connsiteX0" fmla="*/ 16241 w 16284"/>
                      <a:gd name="connsiteY0" fmla="*/ 3021 h 3021"/>
                      <a:gd name="connsiteX1" fmla="*/ 15491 w 16284"/>
                      <a:gd name="connsiteY1" fmla="*/ 1821 h 3021"/>
                      <a:gd name="connsiteX2" fmla="*/ 16284 w 16284"/>
                      <a:gd name="connsiteY2" fmla="*/ 642 h 3021"/>
                      <a:gd name="connsiteX3" fmla="*/ 14977 w 16284"/>
                      <a:gd name="connsiteY3" fmla="*/ 621 h 3021"/>
                      <a:gd name="connsiteX4" fmla="*/ 14998 w 16284"/>
                      <a:gd name="connsiteY4" fmla="*/ 0 h 3021"/>
                      <a:gd name="connsiteX5" fmla="*/ 1415 w 16284"/>
                      <a:gd name="connsiteY5" fmla="*/ 21 h 3021"/>
                      <a:gd name="connsiteX6" fmla="*/ 1436 w 16284"/>
                      <a:gd name="connsiteY6" fmla="*/ 642 h 3021"/>
                      <a:gd name="connsiteX7" fmla="*/ 0 w 16284"/>
                      <a:gd name="connsiteY7" fmla="*/ 621 h 3021"/>
                      <a:gd name="connsiteX8" fmla="*/ 793 w 16284"/>
                      <a:gd name="connsiteY8" fmla="*/ 1864 h 3021"/>
                      <a:gd name="connsiteX9" fmla="*/ 0 w 16284"/>
                      <a:gd name="connsiteY9" fmla="*/ 3000 h 3021"/>
                      <a:gd name="connsiteX10" fmla="*/ 2507 w 16284"/>
                      <a:gd name="connsiteY10" fmla="*/ 3021 h 3021"/>
                      <a:gd name="connsiteX11" fmla="*/ 1415 w 16284"/>
                      <a:gd name="connsiteY11" fmla="*/ 2357 h 3021"/>
                      <a:gd name="connsiteX12" fmla="*/ 14934 w 16284"/>
                      <a:gd name="connsiteY12" fmla="*/ 2357 h 3021"/>
                      <a:gd name="connsiteX13" fmla="*/ 13759 w 16284"/>
                      <a:gd name="connsiteY13" fmla="*/ 3021 h 3021"/>
                      <a:gd name="connsiteX14" fmla="*/ 16241 w 16284"/>
                      <a:gd name="connsiteY14" fmla="*/ 3021 h 3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284" h="3021">
                        <a:moveTo>
                          <a:pt x="16241" y="3021"/>
                        </a:moveTo>
                        <a:lnTo>
                          <a:pt x="15491" y="1821"/>
                        </a:lnTo>
                        <a:lnTo>
                          <a:pt x="16284" y="642"/>
                        </a:lnTo>
                        <a:lnTo>
                          <a:pt x="14977" y="621"/>
                        </a:lnTo>
                        <a:lnTo>
                          <a:pt x="14998" y="0"/>
                        </a:lnTo>
                        <a:lnTo>
                          <a:pt x="1415" y="21"/>
                        </a:lnTo>
                        <a:lnTo>
                          <a:pt x="1436" y="642"/>
                        </a:lnTo>
                        <a:lnTo>
                          <a:pt x="0" y="621"/>
                        </a:lnTo>
                        <a:lnTo>
                          <a:pt x="793" y="1864"/>
                        </a:lnTo>
                        <a:lnTo>
                          <a:pt x="0" y="3000"/>
                        </a:lnTo>
                        <a:lnTo>
                          <a:pt x="2507" y="3021"/>
                        </a:lnTo>
                        <a:lnTo>
                          <a:pt x="1415" y="2357"/>
                        </a:lnTo>
                        <a:lnTo>
                          <a:pt x="14934" y="2357"/>
                        </a:lnTo>
                        <a:lnTo>
                          <a:pt x="13759" y="3021"/>
                        </a:lnTo>
                        <a:lnTo>
                          <a:pt x="16241" y="302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600" b="1">
                        <a:solidFill>
                          <a:schemeClr val="bg1"/>
                        </a:solidFill>
                        <a:effectLst>
                          <a:outerShdw dist="76200" dir="2400000" algn="tl" rotWithShape="0">
                            <a:schemeClr val="accent2">
                              <a:alpha val="80000"/>
                            </a:schemeClr>
                          </a:outerShdw>
                        </a:effectLst>
                        <a:latin typeface="Arial Black" panose="020B0A04020102020204" charset="0"/>
                        <a:ea typeface="Microsoft JhengHei UI Light" panose="020B0304030504040204" charset="-120"/>
                        <a:cs typeface="Arial Black" panose="020B0A04020102020204" charset="0"/>
                        <a:sym typeface="+mn-ea"/>
                      </a:rPr>
                      <a:t>MWEREZI</a:t>
                    </a:r>
                    <a:endParaRPr lang="en-US" altLang="zh-CN" sz="3470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endParaRPr>
                  </a:p>
                  <a:p>
                    <a:pPr algn="ctr"/>
                    <a:r>
                      <a:rPr lang="en-US" altLang="zh-CN" sz="3215" b="1">
                        <a:solidFill>
                          <a:schemeClr val="bg1"/>
                        </a:solidFill>
                        <a:effectLst>
                          <a:outerShdw dist="76200" dir="2400000" algn="tl" rotWithShape="0">
                            <a:schemeClr val="accent2">
                              <a:alpha val="80000"/>
                            </a:schemeClr>
                          </a:outerShdw>
                        </a:effectLst>
                        <a:latin typeface="Arial Black" panose="020B0A04020102020204" charset="0"/>
                        <a:ea typeface="Microsoft JhengHei UI Light" panose="020B0304030504040204" charset="-120"/>
                        <a:cs typeface="Arial Black" panose="020B0A04020102020204" charset="0"/>
                        <a:sym typeface="+mn-ea"/>
                      </a:rPr>
                      <a:t> </a:t>
                    </a:r>
                    <a:endParaRPr lang="en-US" altLang="zh-CN" sz="3215" b="1">
                      <a:solidFill>
                        <a:schemeClr val="bg1"/>
                      </a:solidFill>
                      <a:effectLst>
                        <a:outerShdw dist="76200" dir="2400000" algn="tl" rotWithShape="0">
                          <a:schemeClr val="accent2">
                            <a:alpha val="80000"/>
                          </a:schemeClr>
                        </a:outerShdw>
                      </a:effectLst>
                      <a:latin typeface="Arial Black" panose="020B0A04020102020204" charset="0"/>
                      <a:ea typeface="Microsoft JhengHei UI Light" panose="020B0304030504040204" charset="-120"/>
                      <a:cs typeface="Arial Black" panose="020B0A04020102020204" charset="0"/>
                      <a:sym typeface="+mn-ea"/>
                    </a:endParaRPr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rot="5640000" flipV="1">
                    <a:off x="1364" y="13517"/>
                    <a:ext cx="713" cy="1091"/>
                  </a:xfrm>
                  <a:custGeom>
                    <a:avLst/>
                    <a:gdLst>
                      <a:gd name="connsiteX0" fmla="*/ 0 w 803"/>
                      <a:gd name="connsiteY0" fmla="*/ 1886 h 1886"/>
                      <a:gd name="connsiteX1" fmla="*/ 96 w 803"/>
                      <a:gd name="connsiteY1" fmla="*/ 0 h 1886"/>
                      <a:gd name="connsiteX2" fmla="*/ 803 w 803"/>
                      <a:gd name="connsiteY2" fmla="*/ 1886 h 1886"/>
                      <a:gd name="connsiteX3" fmla="*/ 0 w 803"/>
                      <a:gd name="connsiteY3" fmla="*/ 1886 h 1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3" h="1886">
                        <a:moveTo>
                          <a:pt x="0" y="1886"/>
                        </a:moveTo>
                        <a:lnTo>
                          <a:pt x="96" y="0"/>
                        </a:lnTo>
                        <a:lnTo>
                          <a:pt x="803" y="1886"/>
                        </a:lnTo>
                        <a:lnTo>
                          <a:pt x="0" y="1886"/>
                        </a:lnTo>
                        <a:close/>
                      </a:path>
                    </a:pathLst>
                  </a:custGeom>
                  <a:solidFill>
                    <a:srgbClr val="D068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60"/>
                  </a:p>
                </p:txBody>
              </p:sp>
              <p:sp>
                <p:nvSpPr>
                  <p:cNvPr id="111" name="Freeform 110"/>
                  <p:cNvSpPr/>
                  <p:nvPr/>
                </p:nvSpPr>
                <p:spPr>
                  <a:xfrm rot="5160000">
                    <a:off x="13830" y="13417"/>
                    <a:ext cx="712" cy="1240"/>
                  </a:xfrm>
                  <a:custGeom>
                    <a:avLst/>
                    <a:gdLst>
                      <a:gd name="connsiteX0" fmla="*/ 0 w 803"/>
                      <a:gd name="connsiteY0" fmla="*/ 1886 h 1886"/>
                      <a:gd name="connsiteX1" fmla="*/ 96 w 803"/>
                      <a:gd name="connsiteY1" fmla="*/ 0 h 1886"/>
                      <a:gd name="connsiteX2" fmla="*/ 803 w 803"/>
                      <a:gd name="connsiteY2" fmla="*/ 1886 h 1886"/>
                      <a:gd name="connsiteX3" fmla="*/ 0 w 803"/>
                      <a:gd name="connsiteY3" fmla="*/ 1886 h 1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3" h="1886">
                        <a:moveTo>
                          <a:pt x="0" y="1886"/>
                        </a:moveTo>
                        <a:lnTo>
                          <a:pt x="96" y="0"/>
                        </a:lnTo>
                        <a:lnTo>
                          <a:pt x="803" y="1886"/>
                        </a:lnTo>
                        <a:lnTo>
                          <a:pt x="0" y="1886"/>
                        </a:lnTo>
                        <a:close/>
                      </a:path>
                    </a:pathLst>
                  </a:custGeom>
                  <a:solidFill>
                    <a:srgbClr val="D068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60"/>
                  </a:p>
                </p:txBody>
              </p:sp>
            </p:grp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231" y="11240"/>
                  <a:ext cx="13543" cy="21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200" y="13712"/>
                  <a:ext cx="13543" cy="21"/>
                </a:xfrm>
                <a:prstGeom prst="line">
                  <a:avLst/>
                </a:prstGeom>
                <a:solidFill>
                  <a:srgbClr val="D0682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Text Box 115"/>
              <p:cNvSpPr txBox="1"/>
              <p:nvPr/>
            </p:nvSpPr>
            <p:spPr>
              <a:xfrm>
                <a:off x="1135" y="12609"/>
                <a:ext cx="13514" cy="946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rtlCol="0">
                <a:spAutoFit/>
              </a:bodyPr>
              <a:p>
                <a:pPr algn="dist"/>
                <a:r>
                  <a:rPr lang="en-US" altLang="zh-CN" sz="1085">
                    <a:solidFill>
                      <a:srgbClr val="D06821"/>
                    </a:solidFill>
                    <a:latin typeface="Impact" panose="020B0806030902050204" charset="0"/>
                    <a:ea typeface="Microsoft YaHei Light" panose="020B0502040204020203" charset="-122"/>
                    <a:cs typeface="Impact" panose="020B0806030902050204" charset="0"/>
                    <a:sym typeface="+mn-ea"/>
                  </a:rPr>
                  <a:t>BUSINESS MEDIATION GROUP FOUNDATION</a:t>
                </a:r>
                <a:endParaRPr lang="en-US" altLang="zh-CN" sz="1085">
                  <a:solidFill>
                    <a:srgbClr val="D06821"/>
                  </a:solidFill>
                  <a:latin typeface="Impact" panose="020B0806030902050204" charset="0"/>
                  <a:ea typeface="Microsoft YaHei Light" panose="020B0502040204020203" charset="-122"/>
                  <a:cs typeface="Impact" panose="020B0806030902050204" charset="0"/>
                  <a:sym typeface="+mn-ea"/>
                </a:endParaRPr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 flipH="1">
            <a:off x="5352688" y="392317"/>
            <a:ext cx="17213" cy="4423163"/>
          </a:xfrm>
          <a:prstGeom prst="line">
            <a:avLst/>
          </a:prstGeom>
          <a:ln w="168275">
            <a:solidFill>
              <a:srgbClr val="FE6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714170" y="897704"/>
            <a:ext cx="6954225" cy="3756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905" b="1">
                <a:solidFill>
                  <a:schemeClr val="tx1">
                    <a:lumMod val="95000"/>
                    <a:lumOff val="5000"/>
                  </a:schemeClr>
                </a:solidFill>
              </a:rPr>
              <a:t>Our Quality Assurance Services</a:t>
            </a:r>
            <a:endParaRPr lang="en-US" sz="3905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3905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</a:rPr>
              <a:t>Give Education to the Youth</a:t>
            </a:r>
            <a:endParaRPr lang="en-US" sz="32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</a:rPr>
              <a:t>Providing Funds to Aid Business Ventures</a:t>
            </a:r>
            <a:endParaRPr lang="en-US" sz="32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</a:rPr>
              <a:t>Relief for the Destitute</a:t>
            </a:r>
            <a:endParaRPr lang="en-US" sz="32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Oval 9"/>
          <p:cNvSpPr/>
          <p:nvPr/>
        </p:nvSpPr>
        <p:spPr>
          <a:xfrm rot="10800000">
            <a:off x="4212948" y="509726"/>
            <a:ext cx="4223192" cy="4254607"/>
          </a:xfrm>
          <a:prstGeom prst="ellipse">
            <a:avLst/>
          </a:prstGeom>
          <a:gradFill>
            <a:gsLst>
              <a:gs pos="44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tx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8" name="Oval 7"/>
          <p:cNvSpPr/>
          <p:nvPr/>
        </p:nvSpPr>
        <p:spPr>
          <a:xfrm>
            <a:off x="4249492" y="717246"/>
            <a:ext cx="4223192" cy="4036866"/>
          </a:xfrm>
          <a:prstGeom prst="ellipse">
            <a:avLst/>
          </a:prstGeom>
          <a:gradFill>
            <a:gsLst>
              <a:gs pos="44000">
                <a:schemeClr val="accent1">
                  <a:lumMod val="5000"/>
                  <a:lumOff val="95000"/>
                  <a:alpha val="100000"/>
                </a:schemeClr>
              </a:gs>
              <a:gs pos="28000">
                <a:schemeClr val="tx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447140" y="1402324"/>
            <a:ext cx="3875762" cy="3080915"/>
          </a:xfrm>
          <a:custGeom>
            <a:avLst/>
            <a:gdLst>
              <a:gd name="connsiteX0" fmla="*/ 3345 w 7530"/>
              <a:gd name="connsiteY0" fmla="*/ 2564 h 5985"/>
              <a:gd name="connsiteX1" fmla="*/ 3412 w 7530"/>
              <a:gd name="connsiteY1" fmla="*/ 2413 h 5985"/>
              <a:gd name="connsiteX2" fmla="*/ 3412 w 7530"/>
              <a:gd name="connsiteY2" fmla="*/ 2187 h 5985"/>
              <a:gd name="connsiteX3" fmla="*/ 3358 w 7530"/>
              <a:gd name="connsiteY3" fmla="*/ 2051 h 5985"/>
              <a:gd name="connsiteX4" fmla="*/ 3265 w 7530"/>
              <a:gd name="connsiteY4" fmla="*/ 2066 h 5985"/>
              <a:gd name="connsiteX5" fmla="*/ 3009 w 7530"/>
              <a:gd name="connsiteY5" fmla="*/ 2096 h 5985"/>
              <a:gd name="connsiteX6" fmla="*/ 2727 w 7530"/>
              <a:gd name="connsiteY6" fmla="*/ 2232 h 5985"/>
              <a:gd name="connsiteX7" fmla="*/ 2512 w 7530"/>
              <a:gd name="connsiteY7" fmla="*/ 2142 h 5985"/>
              <a:gd name="connsiteX8" fmla="*/ 2459 w 7530"/>
              <a:gd name="connsiteY8" fmla="*/ 2210 h 5985"/>
              <a:gd name="connsiteX9" fmla="*/ 2347 w 7530"/>
              <a:gd name="connsiteY9" fmla="*/ 2150 h 5985"/>
              <a:gd name="connsiteX10" fmla="*/ 2339 w 7530"/>
              <a:gd name="connsiteY10" fmla="*/ 2205 h 5985"/>
              <a:gd name="connsiteX11" fmla="*/ 2234 w 7530"/>
              <a:gd name="connsiteY11" fmla="*/ 2285 h 5985"/>
              <a:gd name="connsiteX12" fmla="*/ 2133 w 7530"/>
              <a:gd name="connsiteY12" fmla="*/ 2247 h 5985"/>
              <a:gd name="connsiteX13" fmla="*/ 2073 w 7530"/>
              <a:gd name="connsiteY13" fmla="*/ 2165 h 5985"/>
              <a:gd name="connsiteX14" fmla="*/ 2055 w 7530"/>
              <a:gd name="connsiteY14" fmla="*/ 2232 h 5985"/>
              <a:gd name="connsiteX15" fmla="*/ 1964 w 7530"/>
              <a:gd name="connsiteY15" fmla="*/ 2259 h 5985"/>
              <a:gd name="connsiteX16" fmla="*/ 1882 w 7530"/>
              <a:gd name="connsiteY16" fmla="*/ 2195 h 5985"/>
              <a:gd name="connsiteX17" fmla="*/ 1863 w 7530"/>
              <a:gd name="connsiteY17" fmla="*/ 2124 h 5985"/>
              <a:gd name="connsiteX18" fmla="*/ 1907 w 7530"/>
              <a:gd name="connsiteY18" fmla="*/ 2066 h 5985"/>
              <a:gd name="connsiteX19" fmla="*/ 1907 w 7530"/>
              <a:gd name="connsiteY19" fmla="*/ 1991 h 5985"/>
              <a:gd name="connsiteX20" fmla="*/ 1859 w 7530"/>
              <a:gd name="connsiteY20" fmla="*/ 1976 h 5985"/>
              <a:gd name="connsiteX21" fmla="*/ 1777 w 7530"/>
              <a:gd name="connsiteY21" fmla="*/ 2019 h 5985"/>
              <a:gd name="connsiteX22" fmla="*/ 1732 w 7530"/>
              <a:gd name="connsiteY22" fmla="*/ 1945 h 5985"/>
              <a:gd name="connsiteX23" fmla="*/ 1739 w 7530"/>
              <a:gd name="connsiteY23" fmla="*/ 1865 h 5985"/>
              <a:gd name="connsiteX24" fmla="*/ 1747 w 7530"/>
              <a:gd name="connsiteY24" fmla="*/ 1775 h 5985"/>
              <a:gd name="connsiteX25" fmla="*/ 1871 w 7530"/>
              <a:gd name="connsiteY25" fmla="*/ 1767 h 5985"/>
              <a:gd name="connsiteX26" fmla="*/ 1799 w 7530"/>
              <a:gd name="connsiteY26" fmla="*/ 1689 h 5985"/>
              <a:gd name="connsiteX27" fmla="*/ 1758 w 7530"/>
              <a:gd name="connsiteY27" fmla="*/ 1564 h 5985"/>
              <a:gd name="connsiteX28" fmla="*/ 1732 w 7530"/>
              <a:gd name="connsiteY28" fmla="*/ 1537 h 5985"/>
              <a:gd name="connsiteX29" fmla="*/ 1784 w 7530"/>
              <a:gd name="connsiteY29" fmla="*/ 1377 h 5985"/>
              <a:gd name="connsiteX30" fmla="*/ 1886 w 7530"/>
              <a:gd name="connsiteY30" fmla="*/ 1389 h 5985"/>
              <a:gd name="connsiteX31" fmla="*/ 1961 w 7530"/>
              <a:gd name="connsiteY31" fmla="*/ 1419 h 5985"/>
              <a:gd name="connsiteX32" fmla="*/ 1953 w 7530"/>
              <a:gd name="connsiteY32" fmla="*/ 1329 h 5985"/>
              <a:gd name="connsiteX33" fmla="*/ 1964 w 7530"/>
              <a:gd name="connsiteY33" fmla="*/ 1194 h 5985"/>
              <a:gd name="connsiteX34" fmla="*/ 2009 w 7530"/>
              <a:gd name="connsiteY34" fmla="*/ 1081 h 5985"/>
              <a:gd name="connsiteX35" fmla="*/ 2126 w 7530"/>
              <a:gd name="connsiteY35" fmla="*/ 1100 h 5985"/>
              <a:gd name="connsiteX36" fmla="*/ 2152 w 7530"/>
              <a:gd name="connsiteY36" fmla="*/ 1032 h 5985"/>
              <a:gd name="connsiteX37" fmla="*/ 2208 w 7530"/>
              <a:gd name="connsiteY37" fmla="*/ 920 h 5985"/>
              <a:gd name="connsiteX38" fmla="*/ 2291 w 7530"/>
              <a:gd name="connsiteY38" fmla="*/ 834 h 5985"/>
              <a:gd name="connsiteX39" fmla="*/ 2406 w 7530"/>
              <a:gd name="connsiteY39" fmla="*/ 840 h 5985"/>
              <a:gd name="connsiteX40" fmla="*/ 2485 w 7530"/>
              <a:gd name="connsiteY40" fmla="*/ 881 h 5985"/>
              <a:gd name="connsiteX41" fmla="*/ 2508 w 7530"/>
              <a:gd name="connsiteY41" fmla="*/ 969 h 5985"/>
              <a:gd name="connsiteX42" fmla="*/ 2565 w 7530"/>
              <a:gd name="connsiteY42" fmla="*/ 920 h 5985"/>
              <a:gd name="connsiteX43" fmla="*/ 2591 w 7530"/>
              <a:gd name="connsiteY43" fmla="*/ 789 h 5985"/>
              <a:gd name="connsiteX44" fmla="*/ 2654 w 7530"/>
              <a:gd name="connsiteY44" fmla="*/ 725 h 5985"/>
              <a:gd name="connsiteX45" fmla="*/ 2758 w 7530"/>
              <a:gd name="connsiteY45" fmla="*/ 693 h 5985"/>
              <a:gd name="connsiteX46" fmla="*/ 2761 w 7530"/>
              <a:gd name="connsiteY46" fmla="*/ 611 h 5985"/>
              <a:gd name="connsiteX47" fmla="*/ 2767 w 7530"/>
              <a:gd name="connsiteY47" fmla="*/ 557 h 5985"/>
              <a:gd name="connsiteX48" fmla="*/ 2854 w 7530"/>
              <a:gd name="connsiteY48" fmla="*/ 554 h 5985"/>
              <a:gd name="connsiteX49" fmla="*/ 2928 w 7530"/>
              <a:gd name="connsiteY49" fmla="*/ 590 h 5985"/>
              <a:gd name="connsiteX50" fmla="*/ 2937 w 7530"/>
              <a:gd name="connsiteY50" fmla="*/ 464 h 5985"/>
              <a:gd name="connsiteX51" fmla="*/ 3023 w 7530"/>
              <a:gd name="connsiteY51" fmla="*/ 374 h 5985"/>
              <a:gd name="connsiteX52" fmla="*/ 3208 w 7530"/>
              <a:gd name="connsiteY52" fmla="*/ 303 h 5985"/>
              <a:gd name="connsiteX53" fmla="*/ 3332 w 7530"/>
              <a:gd name="connsiteY53" fmla="*/ 271 h 5985"/>
              <a:gd name="connsiteX54" fmla="*/ 3323 w 7530"/>
              <a:gd name="connsiteY54" fmla="*/ 206 h 5985"/>
              <a:gd name="connsiteX55" fmla="*/ 3349 w 7530"/>
              <a:gd name="connsiteY55" fmla="*/ 71 h 5985"/>
              <a:gd name="connsiteX56" fmla="*/ 3507 w 7530"/>
              <a:gd name="connsiteY56" fmla="*/ 0 h 5985"/>
              <a:gd name="connsiteX57" fmla="*/ 3560 w 7530"/>
              <a:gd name="connsiteY57" fmla="*/ 41 h 5985"/>
              <a:gd name="connsiteX58" fmla="*/ 3664 w 7530"/>
              <a:gd name="connsiteY58" fmla="*/ 67 h 5985"/>
              <a:gd name="connsiteX59" fmla="*/ 3754 w 7530"/>
              <a:gd name="connsiteY59" fmla="*/ 157 h 5985"/>
              <a:gd name="connsiteX60" fmla="*/ 3781 w 7530"/>
              <a:gd name="connsiteY60" fmla="*/ 228 h 5985"/>
              <a:gd name="connsiteX61" fmla="*/ 3942 w 7530"/>
              <a:gd name="connsiteY61" fmla="*/ 266 h 5985"/>
              <a:gd name="connsiteX62" fmla="*/ 4028 w 7530"/>
              <a:gd name="connsiteY62" fmla="*/ 341 h 5985"/>
              <a:gd name="connsiteX63" fmla="*/ 4122 w 7530"/>
              <a:gd name="connsiteY63" fmla="*/ 457 h 5985"/>
              <a:gd name="connsiteX64" fmla="*/ 4138 w 7530"/>
              <a:gd name="connsiteY64" fmla="*/ 528 h 5985"/>
              <a:gd name="connsiteX65" fmla="*/ 4226 w 7530"/>
              <a:gd name="connsiteY65" fmla="*/ 446 h 5985"/>
              <a:gd name="connsiteX66" fmla="*/ 4298 w 7530"/>
              <a:gd name="connsiteY66" fmla="*/ 457 h 5985"/>
              <a:gd name="connsiteX67" fmla="*/ 4369 w 7530"/>
              <a:gd name="connsiteY67" fmla="*/ 472 h 5985"/>
              <a:gd name="connsiteX68" fmla="*/ 4434 w 7530"/>
              <a:gd name="connsiteY68" fmla="*/ 513 h 5985"/>
              <a:gd name="connsiteX69" fmla="*/ 4481 w 7530"/>
              <a:gd name="connsiteY69" fmla="*/ 562 h 5985"/>
              <a:gd name="connsiteX70" fmla="*/ 4496 w 7530"/>
              <a:gd name="connsiteY70" fmla="*/ 629 h 5985"/>
              <a:gd name="connsiteX71" fmla="*/ 4609 w 7530"/>
              <a:gd name="connsiteY71" fmla="*/ 686 h 5985"/>
              <a:gd name="connsiteX72" fmla="*/ 4703 w 7530"/>
              <a:gd name="connsiteY72" fmla="*/ 749 h 5985"/>
              <a:gd name="connsiteX73" fmla="*/ 4774 w 7530"/>
              <a:gd name="connsiteY73" fmla="*/ 817 h 5985"/>
              <a:gd name="connsiteX74" fmla="*/ 4808 w 7530"/>
              <a:gd name="connsiteY74" fmla="*/ 873 h 5985"/>
              <a:gd name="connsiteX75" fmla="*/ 4815 w 7530"/>
              <a:gd name="connsiteY75" fmla="*/ 948 h 5985"/>
              <a:gd name="connsiteX76" fmla="*/ 4924 w 7530"/>
              <a:gd name="connsiteY76" fmla="*/ 869 h 5985"/>
              <a:gd name="connsiteX77" fmla="*/ 5006 w 7530"/>
              <a:gd name="connsiteY77" fmla="*/ 843 h 5985"/>
              <a:gd name="connsiteX78" fmla="*/ 5160 w 7530"/>
              <a:gd name="connsiteY78" fmla="*/ 899 h 5985"/>
              <a:gd name="connsiteX79" fmla="*/ 5199 w 7530"/>
              <a:gd name="connsiteY79" fmla="*/ 996 h 5985"/>
              <a:gd name="connsiteX80" fmla="*/ 5236 w 7530"/>
              <a:gd name="connsiteY80" fmla="*/ 1136 h 5985"/>
              <a:gd name="connsiteX81" fmla="*/ 5254 w 7530"/>
              <a:gd name="connsiteY81" fmla="*/ 1215 h 5985"/>
              <a:gd name="connsiteX82" fmla="*/ 5198 w 7530"/>
              <a:gd name="connsiteY82" fmla="*/ 1271 h 5985"/>
              <a:gd name="connsiteX83" fmla="*/ 5303 w 7530"/>
              <a:gd name="connsiteY83" fmla="*/ 1316 h 5985"/>
              <a:gd name="connsiteX84" fmla="*/ 5468 w 7530"/>
              <a:gd name="connsiteY84" fmla="*/ 1368 h 5985"/>
              <a:gd name="connsiteX85" fmla="*/ 5508 w 7530"/>
              <a:gd name="connsiteY85" fmla="*/ 1492 h 5985"/>
              <a:gd name="connsiteX86" fmla="*/ 5546 w 7530"/>
              <a:gd name="connsiteY86" fmla="*/ 1589 h 5985"/>
              <a:gd name="connsiteX87" fmla="*/ 5531 w 7530"/>
              <a:gd name="connsiteY87" fmla="*/ 1701 h 5985"/>
              <a:gd name="connsiteX88" fmla="*/ 5441 w 7530"/>
              <a:gd name="connsiteY88" fmla="*/ 1795 h 5985"/>
              <a:gd name="connsiteX89" fmla="*/ 5348 w 7530"/>
              <a:gd name="connsiteY89" fmla="*/ 1814 h 5985"/>
              <a:gd name="connsiteX90" fmla="*/ 5265 w 7530"/>
              <a:gd name="connsiteY90" fmla="*/ 1754 h 5985"/>
              <a:gd name="connsiteX91" fmla="*/ 5228 w 7530"/>
              <a:gd name="connsiteY91" fmla="*/ 1945 h 5985"/>
              <a:gd name="connsiteX92" fmla="*/ 5134 w 7530"/>
              <a:gd name="connsiteY92" fmla="*/ 2077 h 5985"/>
              <a:gd name="connsiteX93" fmla="*/ 5065 w 7530"/>
              <a:gd name="connsiteY93" fmla="*/ 2096 h 5985"/>
              <a:gd name="connsiteX94" fmla="*/ 5029 w 7530"/>
              <a:gd name="connsiteY94" fmla="*/ 2119 h 5985"/>
              <a:gd name="connsiteX95" fmla="*/ 4901 w 7530"/>
              <a:gd name="connsiteY95" fmla="*/ 2095 h 5985"/>
              <a:gd name="connsiteX96" fmla="*/ 4853 w 7530"/>
              <a:gd name="connsiteY96" fmla="*/ 2159 h 5985"/>
              <a:gd name="connsiteX97" fmla="*/ 4782 w 7530"/>
              <a:gd name="connsiteY97" fmla="*/ 2220 h 5985"/>
              <a:gd name="connsiteX98" fmla="*/ 4715 w 7530"/>
              <a:gd name="connsiteY98" fmla="*/ 2217 h 5985"/>
              <a:gd name="connsiteX99" fmla="*/ 4632 w 7530"/>
              <a:gd name="connsiteY99" fmla="*/ 2160 h 5985"/>
              <a:gd name="connsiteX100" fmla="*/ 4538 w 7530"/>
              <a:gd name="connsiteY100" fmla="*/ 2104 h 5985"/>
              <a:gd name="connsiteX101" fmla="*/ 4463 w 7530"/>
              <a:gd name="connsiteY101" fmla="*/ 2055 h 5985"/>
              <a:gd name="connsiteX102" fmla="*/ 4353 w 7530"/>
              <a:gd name="connsiteY102" fmla="*/ 1991 h 5985"/>
              <a:gd name="connsiteX103" fmla="*/ 4178 w 7530"/>
              <a:gd name="connsiteY103" fmla="*/ 2044 h 5985"/>
              <a:gd name="connsiteX104" fmla="*/ 4098 w 7530"/>
              <a:gd name="connsiteY104" fmla="*/ 2066 h 5985"/>
              <a:gd name="connsiteX105" fmla="*/ 3762 w 7530"/>
              <a:gd name="connsiteY105" fmla="*/ 2036 h 5985"/>
              <a:gd name="connsiteX106" fmla="*/ 3775 w 7530"/>
              <a:gd name="connsiteY106" fmla="*/ 2368 h 5985"/>
              <a:gd name="connsiteX107" fmla="*/ 3843 w 7530"/>
              <a:gd name="connsiteY107" fmla="*/ 2504 h 5985"/>
              <a:gd name="connsiteX108" fmla="*/ 4084 w 7530"/>
              <a:gd name="connsiteY108" fmla="*/ 2564 h 5985"/>
              <a:gd name="connsiteX109" fmla="*/ 4151 w 7530"/>
              <a:gd name="connsiteY109" fmla="*/ 2594 h 5985"/>
              <a:gd name="connsiteX110" fmla="*/ 4407 w 7530"/>
              <a:gd name="connsiteY110" fmla="*/ 2579 h 5985"/>
              <a:gd name="connsiteX111" fmla="*/ 5455 w 7530"/>
              <a:gd name="connsiteY111" fmla="*/ 2760 h 5985"/>
              <a:gd name="connsiteX112" fmla="*/ 7530 w 7530"/>
              <a:gd name="connsiteY112" fmla="*/ 3249 h 5985"/>
              <a:gd name="connsiteX113" fmla="*/ 6960 w 7530"/>
              <a:gd name="connsiteY113" fmla="*/ 4569 h 5985"/>
              <a:gd name="connsiteX114" fmla="*/ 5070 w 7530"/>
              <a:gd name="connsiteY114" fmla="*/ 5589 h 5985"/>
              <a:gd name="connsiteX115" fmla="*/ 2880 w 7530"/>
              <a:gd name="connsiteY115" fmla="*/ 5979 h 5985"/>
              <a:gd name="connsiteX116" fmla="*/ 1380 w 7530"/>
              <a:gd name="connsiteY116" fmla="*/ 5469 h 5985"/>
              <a:gd name="connsiteX117" fmla="*/ 450 w 7530"/>
              <a:gd name="connsiteY117" fmla="*/ 4389 h 5985"/>
              <a:gd name="connsiteX118" fmla="*/ 0 w 7530"/>
              <a:gd name="connsiteY118" fmla="*/ 3099 h 5985"/>
              <a:gd name="connsiteX119" fmla="*/ 1860 w 7530"/>
              <a:gd name="connsiteY119" fmla="*/ 2859 h 5985"/>
              <a:gd name="connsiteX120" fmla="*/ 2593 w 7530"/>
              <a:gd name="connsiteY120" fmla="*/ 2760 h 5985"/>
              <a:gd name="connsiteX121" fmla="*/ 3345 w 7530"/>
              <a:gd name="connsiteY121" fmla="*/ 2564 h 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7530" h="5986">
                <a:moveTo>
                  <a:pt x="3345" y="2564"/>
                </a:moveTo>
                <a:lnTo>
                  <a:pt x="3412" y="2413"/>
                </a:lnTo>
                <a:lnTo>
                  <a:pt x="3412" y="2187"/>
                </a:lnTo>
                <a:lnTo>
                  <a:pt x="3358" y="2051"/>
                </a:lnTo>
                <a:lnTo>
                  <a:pt x="3265" y="2066"/>
                </a:lnTo>
                <a:lnTo>
                  <a:pt x="3009" y="2096"/>
                </a:lnTo>
                <a:lnTo>
                  <a:pt x="2727" y="2232"/>
                </a:lnTo>
                <a:lnTo>
                  <a:pt x="2512" y="2142"/>
                </a:lnTo>
                <a:lnTo>
                  <a:pt x="2459" y="2210"/>
                </a:lnTo>
                <a:lnTo>
                  <a:pt x="2347" y="2150"/>
                </a:lnTo>
                <a:lnTo>
                  <a:pt x="2339" y="2205"/>
                </a:lnTo>
                <a:lnTo>
                  <a:pt x="2234" y="2285"/>
                </a:lnTo>
                <a:lnTo>
                  <a:pt x="2133" y="2247"/>
                </a:lnTo>
                <a:lnTo>
                  <a:pt x="2073" y="2165"/>
                </a:lnTo>
                <a:lnTo>
                  <a:pt x="2055" y="2232"/>
                </a:lnTo>
                <a:lnTo>
                  <a:pt x="1964" y="2259"/>
                </a:lnTo>
                <a:lnTo>
                  <a:pt x="1882" y="2195"/>
                </a:lnTo>
                <a:lnTo>
                  <a:pt x="1863" y="2124"/>
                </a:lnTo>
                <a:lnTo>
                  <a:pt x="1907" y="2066"/>
                </a:lnTo>
                <a:lnTo>
                  <a:pt x="1907" y="1991"/>
                </a:lnTo>
                <a:lnTo>
                  <a:pt x="1859" y="1976"/>
                </a:lnTo>
                <a:lnTo>
                  <a:pt x="1777" y="2019"/>
                </a:lnTo>
                <a:lnTo>
                  <a:pt x="1732" y="1945"/>
                </a:lnTo>
                <a:lnTo>
                  <a:pt x="1739" y="1865"/>
                </a:lnTo>
                <a:lnTo>
                  <a:pt x="1747" y="1775"/>
                </a:lnTo>
                <a:lnTo>
                  <a:pt x="1871" y="1767"/>
                </a:lnTo>
                <a:lnTo>
                  <a:pt x="1799" y="1689"/>
                </a:lnTo>
                <a:lnTo>
                  <a:pt x="1758" y="1564"/>
                </a:lnTo>
                <a:lnTo>
                  <a:pt x="1732" y="1537"/>
                </a:lnTo>
                <a:lnTo>
                  <a:pt x="1784" y="1377"/>
                </a:lnTo>
                <a:lnTo>
                  <a:pt x="1886" y="1389"/>
                </a:lnTo>
                <a:lnTo>
                  <a:pt x="1961" y="1419"/>
                </a:lnTo>
                <a:lnTo>
                  <a:pt x="1953" y="1329"/>
                </a:lnTo>
                <a:lnTo>
                  <a:pt x="1964" y="1194"/>
                </a:lnTo>
                <a:lnTo>
                  <a:pt x="2009" y="1081"/>
                </a:lnTo>
                <a:lnTo>
                  <a:pt x="2126" y="1100"/>
                </a:lnTo>
                <a:lnTo>
                  <a:pt x="2152" y="1032"/>
                </a:lnTo>
                <a:cubicBezTo>
                  <a:pt x="2182" y="950"/>
                  <a:pt x="2161" y="983"/>
                  <a:pt x="2208" y="920"/>
                </a:cubicBezTo>
                <a:lnTo>
                  <a:pt x="2291" y="834"/>
                </a:lnTo>
                <a:lnTo>
                  <a:pt x="2406" y="840"/>
                </a:lnTo>
                <a:lnTo>
                  <a:pt x="2485" y="881"/>
                </a:lnTo>
                <a:lnTo>
                  <a:pt x="2508" y="969"/>
                </a:lnTo>
                <a:lnTo>
                  <a:pt x="2565" y="920"/>
                </a:lnTo>
                <a:lnTo>
                  <a:pt x="2591" y="789"/>
                </a:lnTo>
                <a:lnTo>
                  <a:pt x="2654" y="725"/>
                </a:lnTo>
                <a:lnTo>
                  <a:pt x="2758" y="693"/>
                </a:lnTo>
                <a:lnTo>
                  <a:pt x="2761" y="611"/>
                </a:lnTo>
                <a:lnTo>
                  <a:pt x="2767" y="557"/>
                </a:lnTo>
                <a:lnTo>
                  <a:pt x="2854" y="554"/>
                </a:lnTo>
                <a:lnTo>
                  <a:pt x="2928" y="590"/>
                </a:lnTo>
                <a:lnTo>
                  <a:pt x="2937" y="464"/>
                </a:lnTo>
                <a:lnTo>
                  <a:pt x="3023" y="374"/>
                </a:lnTo>
                <a:lnTo>
                  <a:pt x="3208" y="303"/>
                </a:lnTo>
                <a:lnTo>
                  <a:pt x="3332" y="271"/>
                </a:lnTo>
                <a:lnTo>
                  <a:pt x="3323" y="206"/>
                </a:lnTo>
                <a:lnTo>
                  <a:pt x="3349" y="71"/>
                </a:lnTo>
                <a:lnTo>
                  <a:pt x="3507" y="0"/>
                </a:lnTo>
                <a:lnTo>
                  <a:pt x="3560" y="41"/>
                </a:lnTo>
                <a:lnTo>
                  <a:pt x="3664" y="67"/>
                </a:lnTo>
                <a:lnTo>
                  <a:pt x="3754" y="157"/>
                </a:lnTo>
                <a:lnTo>
                  <a:pt x="3781" y="228"/>
                </a:lnTo>
                <a:lnTo>
                  <a:pt x="3942" y="266"/>
                </a:lnTo>
                <a:lnTo>
                  <a:pt x="4028" y="341"/>
                </a:lnTo>
                <a:lnTo>
                  <a:pt x="4122" y="457"/>
                </a:lnTo>
                <a:lnTo>
                  <a:pt x="4138" y="528"/>
                </a:lnTo>
                <a:lnTo>
                  <a:pt x="4226" y="446"/>
                </a:lnTo>
                <a:lnTo>
                  <a:pt x="4298" y="457"/>
                </a:lnTo>
                <a:lnTo>
                  <a:pt x="4369" y="472"/>
                </a:lnTo>
                <a:lnTo>
                  <a:pt x="4434" y="513"/>
                </a:lnTo>
                <a:lnTo>
                  <a:pt x="4481" y="562"/>
                </a:lnTo>
                <a:lnTo>
                  <a:pt x="4496" y="629"/>
                </a:lnTo>
                <a:lnTo>
                  <a:pt x="4609" y="686"/>
                </a:lnTo>
                <a:lnTo>
                  <a:pt x="4703" y="749"/>
                </a:lnTo>
                <a:lnTo>
                  <a:pt x="4774" y="817"/>
                </a:lnTo>
                <a:lnTo>
                  <a:pt x="4808" y="873"/>
                </a:lnTo>
                <a:lnTo>
                  <a:pt x="4815" y="948"/>
                </a:lnTo>
                <a:lnTo>
                  <a:pt x="4924" y="869"/>
                </a:lnTo>
                <a:lnTo>
                  <a:pt x="5006" y="843"/>
                </a:lnTo>
                <a:lnTo>
                  <a:pt x="5160" y="899"/>
                </a:lnTo>
                <a:lnTo>
                  <a:pt x="5199" y="996"/>
                </a:lnTo>
                <a:lnTo>
                  <a:pt x="5236" y="1136"/>
                </a:lnTo>
                <a:lnTo>
                  <a:pt x="5254" y="1215"/>
                </a:lnTo>
                <a:lnTo>
                  <a:pt x="5198" y="1271"/>
                </a:lnTo>
                <a:lnTo>
                  <a:pt x="5303" y="1316"/>
                </a:lnTo>
                <a:lnTo>
                  <a:pt x="5468" y="1368"/>
                </a:lnTo>
                <a:lnTo>
                  <a:pt x="5508" y="1492"/>
                </a:lnTo>
                <a:lnTo>
                  <a:pt x="5546" y="1589"/>
                </a:lnTo>
                <a:lnTo>
                  <a:pt x="5531" y="1701"/>
                </a:lnTo>
                <a:lnTo>
                  <a:pt x="5441" y="1795"/>
                </a:lnTo>
                <a:lnTo>
                  <a:pt x="5348" y="1814"/>
                </a:lnTo>
                <a:lnTo>
                  <a:pt x="5265" y="1754"/>
                </a:lnTo>
                <a:lnTo>
                  <a:pt x="5228" y="1945"/>
                </a:lnTo>
                <a:lnTo>
                  <a:pt x="5134" y="2077"/>
                </a:lnTo>
                <a:lnTo>
                  <a:pt x="5065" y="2096"/>
                </a:lnTo>
                <a:lnTo>
                  <a:pt x="5029" y="2119"/>
                </a:lnTo>
                <a:lnTo>
                  <a:pt x="4901" y="2095"/>
                </a:lnTo>
                <a:lnTo>
                  <a:pt x="4853" y="2159"/>
                </a:lnTo>
                <a:lnTo>
                  <a:pt x="4782" y="2220"/>
                </a:lnTo>
                <a:lnTo>
                  <a:pt x="4715" y="2217"/>
                </a:lnTo>
                <a:lnTo>
                  <a:pt x="4632" y="2160"/>
                </a:lnTo>
                <a:lnTo>
                  <a:pt x="4538" y="2104"/>
                </a:lnTo>
                <a:lnTo>
                  <a:pt x="4463" y="2055"/>
                </a:lnTo>
                <a:lnTo>
                  <a:pt x="4353" y="1991"/>
                </a:lnTo>
                <a:lnTo>
                  <a:pt x="4178" y="2044"/>
                </a:lnTo>
                <a:lnTo>
                  <a:pt x="4098" y="2066"/>
                </a:lnTo>
                <a:lnTo>
                  <a:pt x="3762" y="2036"/>
                </a:lnTo>
                <a:lnTo>
                  <a:pt x="3775" y="2368"/>
                </a:lnTo>
                <a:lnTo>
                  <a:pt x="3843" y="2504"/>
                </a:lnTo>
                <a:lnTo>
                  <a:pt x="4084" y="2564"/>
                </a:lnTo>
                <a:lnTo>
                  <a:pt x="4151" y="2594"/>
                </a:lnTo>
                <a:lnTo>
                  <a:pt x="4407" y="2579"/>
                </a:lnTo>
                <a:lnTo>
                  <a:pt x="5455" y="2760"/>
                </a:lnTo>
                <a:lnTo>
                  <a:pt x="7530" y="3249"/>
                </a:lnTo>
                <a:cubicBezTo>
                  <a:pt x="7436" y="3734"/>
                  <a:pt x="7389" y="4018"/>
                  <a:pt x="6960" y="4569"/>
                </a:cubicBezTo>
                <a:cubicBezTo>
                  <a:pt x="6530" y="5119"/>
                  <a:pt x="5610" y="5229"/>
                  <a:pt x="5070" y="5589"/>
                </a:cubicBezTo>
                <a:cubicBezTo>
                  <a:pt x="4530" y="5949"/>
                  <a:pt x="3600" y="6009"/>
                  <a:pt x="2880" y="5979"/>
                </a:cubicBezTo>
                <a:cubicBezTo>
                  <a:pt x="2160" y="5949"/>
                  <a:pt x="1677" y="5644"/>
                  <a:pt x="1380" y="5469"/>
                </a:cubicBezTo>
                <a:cubicBezTo>
                  <a:pt x="1044" y="5264"/>
                  <a:pt x="750" y="4989"/>
                  <a:pt x="450" y="4389"/>
                </a:cubicBezTo>
                <a:cubicBezTo>
                  <a:pt x="150" y="3789"/>
                  <a:pt x="76" y="3345"/>
                  <a:pt x="0" y="3099"/>
                </a:cubicBezTo>
                <a:lnTo>
                  <a:pt x="1860" y="2859"/>
                </a:lnTo>
                <a:lnTo>
                  <a:pt x="2593" y="2760"/>
                </a:lnTo>
                <a:lnTo>
                  <a:pt x="3345" y="2564"/>
                </a:lnTo>
                <a:close/>
              </a:path>
            </a:pathLst>
          </a:custGeom>
          <a:gradFill>
            <a:gsLst>
              <a:gs pos="55000">
                <a:schemeClr val="accent1">
                  <a:lumMod val="5000"/>
                  <a:lumOff val="95000"/>
                </a:schemeClr>
              </a:gs>
              <a:gs pos="35000">
                <a:srgbClr val="92D050"/>
              </a:gs>
              <a:gs pos="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38501" y="1482116"/>
            <a:ext cx="3183320" cy="3138009"/>
          </a:xfrm>
          <a:custGeom>
            <a:avLst/>
            <a:gdLst>
              <a:gd name="connsiteX0" fmla="*/ 140 w 6184"/>
              <a:gd name="connsiteY0" fmla="*/ 4696 h 6096"/>
              <a:gd name="connsiteX1" fmla="*/ 1418 w 6184"/>
              <a:gd name="connsiteY1" fmla="*/ 4344 h 6096"/>
              <a:gd name="connsiteX2" fmla="*/ 2535 w 6184"/>
              <a:gd name="connsiteY2" fmla="*/ 3935 h 6096"/>
              <a:gd name="connsiteX3" fmla="*/ 2810 w 6184"/>
              <a:gd name="connsiteY3" fmla="*/ 3730 h 6096"/>
              <a:gd name="connsiteX4" fmla="*/ 2594 w 6184"/>
              <a:gd name="connsiteY4" fmla="*/ 3608 h 6096"/>
              <a:gd name="connsiteX5" fmla="*/ 2045 w 6184"/>
              <a:gd name="connsiteY5" fmla="*/ 3506 h 6096"/>
              <a:gd name="connsiteX6" fmla="*/ 1065 w 6184"/>
              <a:gd name="connsiteY6" fmla="*/ 3424 h 6096"/>
              <a:gd name="connsiteX7" fmla="*/ 242 w 6184"/>
              <a:gd name="connsiteY7" fmla="*/ 3200 h 6096"/>
              <a:gd name="connsiteX8" fmla="*/ 104 w 6184"/>
              <a:gd name="connsiteY8" fmla="*/ 2954 h 6096"/>
              <a:gd name="connsiteX9" fmla="*/ 30 w 6184"/>
              <a:gd name="connsiteY9" fmla="*/ 1966 h 6096"/>
              <a:gd name="connsiteX10" fmla="*/ 435 w 6184"/>
              <a:gd name="connsiteY10" fmla="*/ 1006 h 6096"/>
              <a:gd name="connsiteX11" fmla="*/ 874 w 6184"/>
              <a:gd name="connsiteY11" fmla="*/ 493 h 6096"/>
              <a:gd name="connsiteX12" fmla="*/ 2822 w 6184"/>
              <a:gd name="connsiteY12" fmla="*/ 0 h 6096"/>
              <a:gd name="connsiteX13" fmla="*/ 1193 w 6184"/>
              <a:gd name="connsiteY13" fmla="*/ 600 h 6096"/>
              <a:gd name="connsiteX14" fmla="*/ 719 w 6184"/>
              <a:gd name="connsiteY14" fmla="*/ 1171 h 6096"/>
              <a:gd name="connsiteX15" fmla="*/ 476 w 6184"/>
              <a:gd name="connsiteY15" fmla="*/ 1960 h 6096"/>
              <a:gd name="connsiteX16" fmla="*/ 595 w 6184"/>
              <a:gd name="connsiteY16" fmla="*/ 2620 h 6096"/>
              <a:gd name="connsiteX17" fmla="*/ 1085 w 6184"/>
              <a:gd name="connsiteY17" fmla="*/ 2894 h 6096"/>
              <a:gd name="connsiteX18" fmla="*/ 1300 w 6184"/>
              <a:gd name="connsiteY18" fmla="*/ 2934 h 6096"/>
              <a:gd name="connsiteX19" fmla="*/ 2594 w 6184"/>
              <a:gd name="connsiteY19" fmla="*/ 3016 h 6096"/>
              <a:gd name="connsiteX20" fmla="*/ 4357 w 6184"/>
              <a:gd name="connsiteY20" fmla="*/ 3282 h 6096"/>
              <a:gd name="connsiteX21" fmla="*/ 5298 w 6184"/>
              <a:gd name="connsiteY21" fmla="*/ 3608 h 6096"/>
              <a:gd name="connsiteX22" fmla="*/ 5964 w 6184"/>
              <a:gd name="connsiteY22" fmla="*/ 4118 h 6096"/>
              <a:gd name="connsiteX23" fmla="*/ 6174 w 6184"/>
              <a:gd name="connsiteY23" fmla="*/ 4492 h 6096"/>
              <a:gd name="connsiteX24" fmla="*/ 5988 w 6184"/>
              <a:gd name="connsiteY24" fmla="*/ 4815 h 6096"/>
              <a:gd name="connsiteX25" fmla="*/ 5172 w 6184"/>
              <a:gd name="connsiteY25" fmla="*/ 5452 h 6096"/>
              <a:gd name="connsiteX26" fmla="*/ 3415 w 6184"/>
              <a:gd name="connsiteY26" fmla="*/ 6084 h 6096"/>
              <a:gd name="connsiteX27" fmla="*/ 1377 w 6184"/>
              <a:gd name="connsiteY27" fmla="*/ 5695 h 6096"/>
              <a:gd name="connsiteX28" fmla="*/ 140 w 6184"/>
              <a:gd name="connsiteY28" fmla="*/ 4696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85" h="6097">
                <a:moveTo>
                  <a:pt x="140" y="4696"/>
                </a:moveTo>
                <a:lnTo>
                  <a:pt x="1418" y="4344"/>
                </a:lnTo>
                <a:lnTo>
                  <a:pt x="2535" y="3935"/>
                </a:lnTo>
                <a:cubicBezTo>
                  <a:pt x="2595" y="3897"/>
                  <a:pt x="2799" y="3796"/>
                  <a:pt x="2810" y="3730"/>
                </a:cubicBezTo>
                <a:cubicBezTo>
                  <a:pt x="2821" y="3665"/>
                  <a:pt x="2642" y="3628"/>
                  <a:pt x="2594" y="3608"/>
                </a:cubicBezTo>
                <a:cubicBezTo>
                  <a:pt x="2410" y="3573"/>
                  <a:pt x="2224" y="3517"/>
                  <a:pt x="2045" y="3506"/>
                </a:cubicBezTo>
                <a:cubicBezTo>
                  <a:pt x="1866" y="3494"/>
                  <a:pt x="1426" y="3486"/>
                  <a:pt x="1065" y="3424"/>
                </a:cubicBezTo>
                <a:cubicBezTo>
                  <a:pt x="704" y="3364"/>
                  <a:pt x="386" y="3244"/>
                  <a:pt x="242" y="3200"/>
                </a:cubicBezTo>
                <a:cubicBezTo>
                  <a:pt x="203" y="3156"/>
                  <a:pt x="25" y="3060"/>
                  <a:pt x="104" y="2954"/>
                </a:cubicBezTo>
                <a:cubicBezTo>
                  <a:pt x="182" y="2848"/>
                  <a:pt x="-86" y="2472"/>
                  <a:pt x="30" y="1966"/>
                </a:cubicBezTo>
                <a:cubicBezTo>
                  <a:pt x="146" y="1460"/>
                  <a:pt x="189" y="1365"/>
                  <a:pt x="435" y="1006"/>
                </a:cubicBezTo>
                <a:cubicBezTo>
                  <a:pt x="681" y="647"/>
                  <a:pt x="662" y="643"/>
                  <a:pt x="874" y="493"/>
                </a:cubicBezTo>
                <a:cubicBezTo>
                  <a:pt x="1086" y="343"/>
                  <a:pt x="2610" y="42"/>
                  <a:pt x="2822" y="0"/>
                </a:cubicBezTo>
                <a:cubicBezTo>
                  <a:pt x="2851" y="49"/>
                  <a:pt x="1343" y="472"/>
                  <a:pt x="1193" y="600"/>
                </a:cubicBezTo>
                <a:cubicBezTo>
                  <a:pt x="1043" y="728"/>
                  <a:pt x="836" y="895"/>
                  <a:pt x="719" y="1171"/>
                </a:cubicBezTo>
                <a:cubicBezTo>
                  <a:pt x="602" y="1447"/>
                  <a:pt x="487" y="1731"/>
                  <a:pt x="476" y="1960"/>
                </a:cubicBezTo>
                <a:cubicBezTo>
                  <a:pt x="465" y="2189"/>
                  <a:pt x="479" y="2451"/>
                  <a:pt x="595" y="2620"/>
                </a:cubicBezTo>
                <a:cubicBezTo>
                  <a:pt x="711" y="2789"/>
                  <a:pt x="1074" y="2870"/>
                  <a:pt x="1085" y="2894"/>
                </a:cubicBezTo>
                <a:cubicBezTo>
                  <a:pt x="1096" y="2918"/>
                  <a:pt x="1254" y="2927"/>
                  <a:pt x="1300" y="2934"/>
                </a:cubicBezTo>
                <a:cubicBezTo>
                  <a:pt x="1732" y="2961"/>
                  <a:pt x="2259" y="2969"/>
                  <a:pt x="2594" y="3016"/>
                </a:cubicBezTo>
                <a:cubicBezTo>
                  <a:pt x="2928" y="3063"/>
                  <a:pt x="3815" y="3162"/>
                  <a:pt x="4357" y="3282"/>
                </a:cubicBezTo>
                <a:cubicBezTo>
                  <a:pt x="4898" y="3400"/>
                  <a:pt x="5145" y="3548"/>
                  <a:pt x="5298" y="3608"/>
                </a:cubicBezTo>
                <a:cubicBezTo>
                  <a:pt x="5451" y="3668"/>
                  <a:pt x="5742" y="3948"/>
                  <a:pt x="5964" y="4118"/>
                </a:cubicBezTo>
                <a:cubicBezTo>
                  <a:pt x="6186" y="4289"/>
                  <a:pt x="6204" y="4370"/>
                  <a:pt x="6174" y="4492"/>
                </a:cubicBezTo>
                <a:cubicBezTo>
                  <a:pt x="6144" y="4614"/>
                  <a:pt x="6112" y="4688"/>
                  <a:pt x="5988" y="4815"/>
                </a:cubicBezTo>
                <a:cubicBezTo>
                  <a:pt x="5864" y="4942"/>
                  <a:pt x="5713" y="5150"/>
                  <a:pt x="5172" y="5452"/>
                </a:cubicBezTo>
                <a:cubicBezTo>
                  <a:pt x="4631" y="5753"/>
                  <a:pt x="4156" y="6021"/>
                  <a:pt x="3415" y="6084"/>
                </a:cubicBezTo>
                <a:cubicBezTo>
                  <a:pt x="2674" y="6146"/>
                  <a:pt x="2048" y="5976"/>
                  <a:pt x="1377" y="5695"/>
                </a:cubicBezTo>
                <a:cubicBezTo>
                  <a:pt x="706" y="5413"/>
                  <a:pt x="301" y="4932"/>
                  <a:pt x="140" y="4696"/>
                </a:cubicBezTo>
                <a:close/>
              </a:path>
            </a:pathLst>
          </a:custGeom>
          <a:gradFill>
            <a:gsLst>
              <a:gs pos="62000">
                <a:srgbClr val="8C7914">
                  <a:alpha val="100000"/>
                </a:srgbClr>
              </a:gs>
              <a:gs pos="7000">
                <a:srgbClr val="FFFF00"/>
              </a:gs>
              <a:gs pos="34000">
                <a:srgbClr val="FFDA10"/>
              </a:gs>
              <a:gs pos="94000">
                <a:srgbClr val="4B220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2" name="Freeform 11"/>
          <p:cNvSpPr/>
          <p:nvPr/>
        </p:nvSpPr>
        <p:spPr>
          <a:xfrm>
            <a:off x="5737003" y="2427111"/>
            <a:ext cx="1249201" cy="402503"/>
          </a:xfrm>
          <a:custGeom>
            <a:avLst/>
            <a:gdLst>
              <a:gd name="connsiteX0" fmla="*/ 1192 w 3457"/>
              <a:gd name="connsiteY0" fmla="*/ 797 h 1069"/>
              <a:gd name="connsiteX1" fmla="*/ 1288 w 3457"/>
              <a:gd name="connsiteY1" fmla="*/ 587 h 1069"/>
              <a:gd name="connsiteX2" fmla="*/ 1288 w 3457"/>
              <a:gd name="connsiteY2" fmla="*/ 273 h 1069"/>
              <a:gd name="connsiteX3" fmla="*/ 1211 w 3457"/>
              <a:gd name="connsiteY3" fmla="*/ 84 h 1069"/>
              <a:gd name="connsiteX4" fmla="*/ 1077 w 3457"/>
              <a:gd name="connsiteY4" fmla="*/ 105 h 1069"/>
              <a:gd name="connsiteX5" fmla="*/ 711 w 3457"/>
              <a:gd name="connsiteY5" fmla="*/ 147 h 1069"/>
              <a:gd name="connsiteX6" fmla="*/ 307 w 3457"/>
              <a:gd name="connsiteY6" fmla="*/ 336 h 1069"/>
              <a:gd name="connsiteX7" fmla="*/ 0 w 3457"/>
              <a:gd name="connsiteY7" fmla="*/ 210 h 1069"/>
              <a:gd name="connsiteX8" fmla="*/ 223 w 3457"/>
              <a:gd name="connsiteY8" fmla="*/ 270 h 1069"/>
              <a:gd name="connsiteX9" fmla="*/ 490 w 3457"/>
              <a:gd name="connsiteY9" fmla="*/ 220 h 1069"/>
              <a:gd name="connsiteX10" fmla="*/ 665 w 3457"/>
              <a:gd name="connsiteY10" fmla="*/ 120 h 1069"/>
              <a:gd name="connsiteX11" fmla="*/ 990 w 3457"/>
              <a:gd name="connsiteY11" fmla="*/ 87 h 1069"/>
              <a:gd name="connsiteX12" fmla="*/ 1781 w 3457"/>
              <a:gd name="connsiteY12" fmla="*/ 20 h 1069"/>
              <a:gd name="connsiteX13" fmla="*/ 2265 w 3457"/>
              <a:gd name="connsiteY13" fmla="*/ 79 h 1069"/>
              <a:gd name="connsiteX14" fmla="*/ 2634 w 3457"/>
              <a:gd name="connsiteY14" fmla="*/ 0 h 1069"/>
              <a:gd name="connsiteX15" fmla="*/ 2269 w 3457"/>
              <a:gd name="connsiteY15" fmla="*/ 105 h 1069"/>
              <a:gd name="connsiteX16" fmla="*/ 1788 w 3457"/>
              <a:gd name="connsiteY16" fmla="*/ 63 h 1069"/>
              <a:gd name="connsiteX17" fmla="*/ 1807 w 3457"/>
              <a:gd name="connsiteY17" fmla="*/ 524 h 1069"/>
              <a:gd name="connsiteX18" fmla="*/ 1904 w 3457"/>
              <a:gd name="connsiteY18" fmla="*/ 713 h 1069"/>
              <a:gd name="connsiteX19" fmla="*/ 2250 w 3457"/>
              <a:gd name="connsiteY19" fmla="*/ 797 h 1069"/>
              <a:gd name="connsiteX20" fmla="*/ 2346 w 3457"/>
              <a:gd name="connsiteY20" fmla="*/ 839 h 1069"/>
              <a:gd name="connsiteX21" fmla="*/ 2711 w 3457"/>
              <a:gd name="connsiteY21" fmla="*/ 818 h 1069"/>
              <a:gd name="connsiteX22" fmla="*/ 3457 w 3457"/>
              <a:gd name="connsiteY22" fmla="*/ 1006 h 1069"/>
              <a:gd name="connsiteX23" fmla="*/ 1734 w 3457"/>
              <a:gd name="connsiteY23" fmla="*/ 906 h 1069"/>
              <a:gd name="connsiteX24" fmla="*/ 115 w 3457"/>
              <a:gd name="connsiteY24" fmla="*/ 1069 h 1069"/>
              <a:gd name="connsiteX25" fmla="*/ 765 w 3457"/>
              <a:gd name="connsiteY25" fmla="*/ 895 h 1069"/>
              <a:gd name="connsiteX26" fmla="*/ 1192 w 3457"/>
              <a:gd name="connsiteY26" fmla="*/ 797 h 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7" h="1069">
                <a:moveTo>
                  <a:pt x="1192" y="797"/>
                </a:moveTo>
                <a:lnTo>
                  <a:pt x="1288" y="587"/>
                </a:lnTo>
                <a:lnTo>
                  <a:pt x="1288" y="273"/>
                </a:lnTo>
                <a:lnTo>
                  <a:pt x="1211" y="84"/>
                </a:lnTo>
                <a:lnTo>
                  <a:pt x="1077" y="105"/>
                </a:lnTo>
                <a:lnTo>
                  <a:pt x="711" y="147"/>
                </a:lnTo>
                <a:lnTo>
                  <a:pt x="307" y="336"/>
                </a:lnTo>
                <a:lnTo>
                  <a:pt x="0" y="210"/>
                </a:lnTo>
                <a:lnTo>
                  <a:pt x="223" y="270"/>
                </a:lnTo>
                <a:lnTo>
                  <a:pt x="490" y="220"/>
                </a:lnTo>
                <a:lnTo>
                  <a:pt x="665" y="120"/>
                </a:lnTo>
                <a:lnTo>
                  <a:pt x="990" y="87"/>
                </a:lnTo>
                <a:lnTo>
                  <a:pt x="1781" y="20"/>
                </a:lnTo>
                <a:lnTo>
                  <a:pt x="2265" y="79"/>
                </a:lnTo>
                <a:lnTo>
                  <a:pt x="2634" y="0"/>
                </a:lnTo>
                <a:lnTo>
                  <a:pt x="2269" y="105"/>
                </a:lnTo>
                <a:lnTo>
                  <a:pt x="1788" y="63"/>
                </a:lnTo>
                <a:lnTo>
                  <a:pt x="1807" y="524"/>
                </a:lnTo>
                <a:lnTo>
                  <a:pt x="1904" y="713"/>
                </a:lnTo>
                <a:lnTo>
                  <a:pt x="2250" y="797"/>
                </a:lnTo>
                <a:lnTo>
                  <a:pt x="2346" y="839"/>
                </a:lnTo>
                <a:lnTo>
                  <a:pt x="2711" y="818"/>
                </a:lnTo>
                <a:lnTo>
                  <a:pt x="3457" y="1006"/>
                </a:lnTo>
                <a:cubicBezTo>
                  <a:pt x="3134" y="972"/>
                  <a:pt x="2402" y="893"/>
                  <a:pt x="1734" y="906"/>
                </a:cubicBezTo>
                <a:cubicBezTo>
                  <a:pt x="1066" y="919"/>
                  <a:pt x="393" y="1023"/>
                  <a:pt x="115" y="1069"/>
                </a:cubicBezTo>
                <a:lnTo>
                  <a:pt x="765" y="895"/>
                </a:lnTo>
                <a:lnTo>
                  <a:pt x="1192" y="797"/>
                </a:lnTo>
                <a:close/>
              </a:path>
            </a:pathLst>
          </a:custGeom>
          <a:gradFill>
            <a:gsLst>
              <a:gs pos="81000">
                <a:srgbClr val="FFC000"/>
              </a:gs>
              <a:gs pos="42000">
                <a:srgbClr val="8C6900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20" name="Freeform 19"/>
          <p:cNvSpPr/>
          <p:nvPr/>
        </p:nvSpPr>
        <p:spPr>
          <a:xfrm rot="16200000">
            <a:off x="6888408" y="1752842"/>
            <a:ext cx="257870" cy="259414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2" name="Freeform 21"/>
          <p:cNvSpPr/>
          <p:nvPr/>
        </p:nvSpPr>
        <p:spPr>
          <a:xfrm rot="5400000">
            <a:off x="6363919" y="2154315"/>
            <a:ext cx="257870" cy="259414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3" name="Freeform 22"/>
          <p:cNvSpPr/>
          <p:nvPr/>
        </p:nvSpPr>
        <p:spPr>
          <a:xfrm rot="15900000">
            <a:off x="6195094" y="1412620"/>
            <a:ext cx="257870" cy="259414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4" name="Freeform 23"/>
          <p:cNvSpPr/>
          <p:nvPr/>
        </p:nvSpPr>
        <p:spPr>
          <a:xfrm rot="16020000">
            <a:off x="6517302" y="1754900"/>
            <a:ext cx="372650" cy="293899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5" name="Freeform 24"/>
          <p:cNvSpPr/>
          <p:nvPr/>
        </p:nvSpPr>
        <p:spPr>
          <a:xfrm rot="16020000">
            <a:off x="5852297" y="1904681"/>
            <a:ext cx="243458" cy="24551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grpSp>
        <p:nvGrpSpPr>
          <p:cNvPr id="35" name="Group 34"/>
          <p:cNvGrpSpPr/>
          <p:nvPr/>
        </p:nvGrpSpPr>
        <p:grpSpPr>
          <a:xfrm>
            <a:off x="2396654" y="4382429"/>
            <a:ext cx="7797849" cy="1640379"/>
            <a:chOff x="-964" y="10636"/>
            <a:chExt cx="15150" cy="3187"/>
          </a:xfrm>
        </p:grpSpPr>
        <p:grpSp>
          <p:nvGrpSpPr>
            <p:cNvPr id="26" name="Group 25"/>
            <p:cNvGrpSpPr/>
            <p:nvPr/>
          </p:nvGrpSpPr>
          <p:grpSpPr>
            <a:xfrm>
              <a:off x="-964" y="10636"/>
              <a:ext cx="15150" cy="3187"/>
              <a:chOff x="2298" y="15692"/>
              <a:chExt cx="15150" cy="3187"/>
            </a:xfrm>
          </p:grpSpPr>
          <p:sp>
            <p:nvSpPr>
              <p:cNvPr id="16" name="Curved Up Ribbon 15"/>
              <p:cNvSpPr/>
              <p:nvPr/>
            </p:nvSpPr>
            <p:spPr>
              <a:xfrm>
                <a:off x="2298" y="15692"/>
                <a:ext cx="15150" cy="3187"/>
              </a:xfrm>
              <a:prstGeom prst="ellipseRibbon2">
                <a:avLst>
                  <a:gd name="adj1" fmla="val 36774"/>
                  <a:gd name="adj2" fmla="val 66212"/>
                  <a:gd name="adj3" fmla="val 125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80000"/>
                  </a:lnSpc>
                </a:pPr>
                <a:r>
                  <a:rPr lang="en-US" altLang="zh-CN" sz="5835" b="1">
                    <a:solidFill>
                      <a:schemeClr val="bg1"/>
                    </a:solidFill>
                    <a:latin typeface="Corbel" panose="020B0503020204020204" charset="0"/>
                    <a:ea typeface="Microsoft JhengHei Light" panose="020B0304030504040204" charset="-120"/>
                    <a:cs typeface="Corbel" panose="020B0503020204020204" charset="0"/>
                    <a:sym typeface="+mn-ea"/>
                  </a:rPr>
                  <a:t>MWEREZI</a:t>
                </a:r>
                <a:endParaRPr lang="en-US" altLang="zh-CN" sz="5835" b="1">
                  <a:solidFill>
                    <a:schemeClr val="bg1"/>
                  </a:solidFill>
                  <a:latin typeface="Corbel" panose="020B0503020204020204" charset="0"/>
                  <a:ea typeface="Microsoft JhengHei Light" panose="020B0304030504040204" charset="-120"/>
                  <a:cs typeface="Corbel" panose="020B0503020204020204" charset="0"/>
                  <a:sym typeface="+mn-ea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5400000">
                <a:off x="13572" y="17219"/>
                <a:ext cx="803" cy="1886"/>
              </a:xfrm>
              <a:custGeom>
                <a:avLst/>
                <a:gdLst>
                  <a:gd name="connsiteX0" fmla="*/ 0 w 803"/>
                  <a:gd name="connsiteY0" fmla="*/ 1886 h 1886"/>
                  <a:gd name="connsiteX1" fmla="*/ 96 w 803"/>
                  <a:gd name="connsiteY1" fmla="*/ 0 h 1886"/>
                  <a:gd name="connsiteX2" fmla="*/ 803 w 803"/>
                  <a:gd name="connsiteY2" fmla="*/ 1886 h 1886"/>
                  <a:gd name="connsiteX3" fmla="*/ 0 w 803"/>
                  <a:gd name="connsiteY3" fmla="*/ 1886 h 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3" h="1886">
                    <a:moveTo>
                      <a:pt x="0" y="1886"/>
                    </a:moveTo>
                    <a:lnTo>
                      <a:pt x="96" y="0"/>
                    </a:lnTo>
                    <a:lnTo>
                      <a:pt x="803" y="1886"/>
                    </a:lnTo>
                    <a:lnTo>
                      <a:pt x="0" y="1886"/>
                    </a:lnTo>
                    <a:close/>
                  </a:path>
                </a:pathLst>
              </a:custGeom>
              <a:solidFill>
                <a:srgbClr val="FFAE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5400000" flipV="1">
                <a:off x="5461" y="17220"/>
                <a:ext cx="803" cy="1885"/>
              </a:xfrm>
              <a:custGeom>
                <a:avLst/>
                <a:gdLst>
                  <a:gd name="connsiteX0" fmla="*/ 0 w 803"/>
                  <a:gd name="connsiteY0" fmla="*/ 1886 h 1886"/>
                  <a:gd name="connsiteX1" fmla="*/ 96 w 803"/>
                  <a:gd name="connsiteY1" fmla="*/ 0 h 1886"/>
                  <a:gd name="connsiteX2" fmla="*/ 803 w 803"/>
                  <a:gd name="connsiteY2" fmla="*/ 1886 h 1886"/>
                  <a:gd name="connsiteX3" fmla="*/ 0 w 803"/>
                  <a:gd name="connsiteY3" fmla="*/ 1886 h 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3" h="1886">
                    <a:moveTo>
                      <a:pt x="0" y="1886"/>
                    </a:moveTo>
                    <a:lnTo>
                      <a:pt x="96" y="0"/>
                    </a:lnTo>
                    <a:lnTo>
                      <a:pt x="803" y="1886"/>
                    </a:lnTo>
                    <a:lnTo>
                      <a:pt x="0" y="1886"/>
                    </a:lnTo>
                    <a:close/>
                  </a:path>
                </a:pathLst>
              </a:custGeom>
              <a:solidFill>
                <a:srgbClr val="FFAE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</p:grpSp>
        <p:sp>
          <p:nvSpPr>
            <p:cNvPr id="2" name="Text Box 1"/>
            <p:cNvSpPr txBox="1"/>
            <p:nvPr/>
          </p:nvSpPr>
          <p:spPr>
            <a:xfrm>
              <a:off x="2281" y="12096"/>
              <a:ext cx="8660" cy="660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p>
              <a:pPr algn="dist"/>
              <a:r>
                <a:rPr lang="en-US" altLang="zh-CN" sz="1620" b="1">
                  <a:solidFill>
                    <a:schemeClr val="accent2"/>
                  </a:solidFill>
                  <a:latin typeface="Microsoft YaHei Light" panose="020B0502040204020203" charset="-122"/>
                  <a:ea typeface="Microsoft YaHei Light" panose="020B0502040204020203" charset="-122"/>
                  <a:cs typeface="Constantia" panose="02030602050306030303" charset="0"/>
                  <a:sym typeface="+mn-ea"/>
                </a:rPr>
                <a:t>BUSINESS MEDIATION GROUP FOUNDATION</a:t>
              </a:r>
              <a:endParaRPr lang="en-US" altLang="zh-CN" sz="1620" b="1">
                <a:solidFill>
                  <a:schemeClr val="accent2"/>
                </a:solidFill>
                <a:latin typeface="Microsoft YaHei Light" panose="020B0502040204020203" charset="-122"/>
                <a:ea typeface="Microsoft YaHei Light" panose="020B0502040204020203" charset="-122"/>
                <a:cs typeface="Constantia" panose="02030602050306030303" charset="0"/>
                <a:sym typeface="+mn-ea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5845092" y="1081146"/>
            <a:ext cx="170883" cy="61765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8" name="Freeform 27"/>
          <p:cNvSpPr/>
          <p:nvPr/>
        </p:nvSpPr>
        <p:spPr>
          <a:xfrm>
            <a:off x="6312963" y="1309162"/>
            <a:ext cx="418974" cy="126618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9" name="Freeform 28"/>
          <p:cNvSpPr/>
          <p:nvPr/>
        </p:nvSpPr>
        <p:spPr>
          <a:xfrm>
            <a:off x="6622817" y="1081146"/>
            <a:ext cx="418974" cy="126618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36" name="Freeform 35"/>
          <p:cNvSpPr/>
          <p:nvPr/>
        </p:nvSpPr>
        <p:spPr>
          <a:xfrm rot="16200000">
            <a:off x="6736568" y="1930931"/>
            <a:ext cx="404562" cy="41382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37" name="Freeform 36"/>
          <p:cNvSpPr/>
          <p:nvPr/>
        </p:nvSpPr>
        <p:spPr>
          <a:xfrm rot="16020000">
            <a:off x="5797224" y="2320566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39" name="Freeform 38"/>
          <p:cNvSpPr/>
          <p:nvPr/>
        </p:nvSpPr>
        <p:spPr>
          <a:xfrm rot="16020000">
            <a:off x="5797739" y="2180566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0" name="Freeform 39"/>
          <p:cNvSpPr/>
          <p:nvPr/>
        </p:nvSpPr>
        <p:spPr>
          <a:xfrm rot="16020000">
            <a:off x="5994872" y="2306669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1" name="Freeform 40"/>
          <p:cNvSpPr/>
          <p:nvPr/>
        </p:nvSpPr>
        <p:spPr>
          <a:xfrm rot="16020000">
            <a:off x="6108623" y="2219683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2" name="Freeform 41"/>
          <p:cNvSpPr/>
          <p:nvPr/>
        </p:nvSpPr>
        <p:spPr>
          <a:xfrm rot="16020000">
            <a:off x="5995386" y="2166668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4" name="Freeform 43"/>
          <p:cNvSpPr/>
          <p:nvPr/>
        </p:nvSpPr>
        <p:spPr>
          <a:xfrm rot="16020000">
            <a:off x="6111711" y="1799681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5" name="Freeform 44"/>
          <p:cNvSpPr/>
          <p:nvPr/>
        </p:nvSpPr>
        <p:spPr>
          <a:xfrm rot="16020000">
            <a:off x="5998474" y="1746665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6" name="Freeform 45"/>
          <p:cNvSpPr/>
          <p:nvPr/>
        </p:nvSpPr>
        <p:spPr>
          <a:xfrm rot="16020000">
            <a:off x="6118402" y="1792989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7" name="Freeform 46"/>
          <p:cNvSpPr/>
          <p:nvPr/>
        </p:nvSpPr>
        <p:spPr>
          <a:xfrm rot="16020000">
            <a:off x="6232154" y="1706003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8" name="Freeform 47"/>
          <p:cNvSpPr/>
          <p:nvPr/>
        </p:nvSpPr>
        <p:spPr>
          <a:xfrm rot="16020000">
            <a:off x="6118917" y="1652988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9" name="Freeform 48"/>
          <p:cNvSpPr/>
          <p:nvPr/>
        </p:nvSpPr>
        <p:spPr>
          <a:xfrm rot="16020000">
            <a:off x="5840974" y="2274243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50" name="Freeform 49"/>
          <p:cNvSpPr/>
          <p:nvPr/>
        </p:nvSpPr>
        <p:spPr>
          <a:xfrm rot="16020000">
            <a:off x="5954725" y="2187257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19" name="Freeform 18"/>
          <p:cNvSpPr/>
          <p:nvPr/>
        </p:nvSpPr>
        <p:spPr>
          <a:xfrm rot="21300000">
            <a:off x="6055093" y="1697768"/>
            <a:ext cx="775153" cy="699490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1" name="Freeform 20"/>
          <p:cNvSpPr/>
          <p:nvPr/>
        </p:nvSpPr>
        <p:spPr>
          <a:xfrm rot="10620000">
            <a:off x="5675753" y="2021520"/>
            <a:ext cx="339709" cy="409194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52" name="Freeform 51"/>
          <p:cNvSpPr/>
          <p:nvPr/>
        </p:nvSpPr>
        <p:spPr>
          <a:xfrm rot="600000">
            <a:off x="5472442" y="2074020"/>
            <a:ext cx="339709" cy="409194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3" name="Text Box 2"/>
          <p:cNvSpPr txBox="1"/>
          <p:nvPr/>
        </p:nvSpPr>
        <p:spPr>
          <a:xfrm>
            <a:off x="2462535" y="6062937"/>
            <a:ext cx="7687613" cy="440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265" b="1">
                <a:solidFill>
                  <a:schemeClr val="accent6">
                    <a:lumMod val="50000"/>
                  </a:schemeClr>
                </a:solidFill>
              </a:rPr>
              <a:t>“Cross Business Mediation &amp; Holistic poverty Eradication”</a:t>
            </a:r>
            <a:endParaRPr lang="en-US" sz="2265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Oval 9"/>
          <p:cNvSpPr/>
          <p:nvPr/>
        </p:nvSpPr>
        <p:spPr>
          <a:xfrm rot="10800000">
            <a:off x="4212948" y="509726"/>
            <a:ext cx="4223192" cy="4254607"/>
          </a:xfrm>
          <a:prstGeom prst="ellipse">
            <a:avLst/>
          </a:prstGeom>
          <a:gradFill>
            <a:gsLst>
              <a:gs pos="44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tx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8" name="Oval 7"/>
          <p:cNvSpPr/>
          <p:nvPr/>
        </p:nvSpPr>
        <p:spPr>
          <a:xfrm>
            <a:off x="4249492" y="717246"/>
            <a:ext cx="4223192" cy="4036866"/>
          </a:xfrm>
          <a:prstGeom prst="ellipse">
            <a:avLst/>
          </a:prstGeom>
          <a:gradFill>
            <a:gsLst>
              <a:gs pos="44000">
                <a:schemeClr val="accent1">
                  <a:lumMod val="5000"/>
                  <a:lumOff val="95000"/>
                  <a:alpha val="100000"/>
                </a:schemeClr>
              </a:gs>
              <a:gs pos="28000">
                <a:schemeClr val="tx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447140" y="1402324"/>
            <a:ext cx="3875762" cy="3080915"/>
          </a:xfrm>
          <a:custGeom>
            <a:avLst/>
            <a:gdLst>
              <a:gd name="connsiteX0" fmla="*/ 3345 w 7530"/>
              <a:gd name="connsiteY0" fmla="*/ 2564 h 5985"/>
              <a:gd name="connsiteX1" fmla="*/ 3412 w 7530"/>
              <a:gd name="connsiteY1" fmla="*/ 2413 h 5985"/>
              <a:gd name="connsiteX2" fmla="*/ 3412 w 7530"/>
              <a:gd name="connsiteY2" fmla="*/ 2187 h 5985"/>
              <a:gd name="connsiteX3" fmla="*/ 3358 w 7530"/>
              <a:gd name="connsiteY3" fmla="*/ 2051 h 5985"/>
              <a:gd name="connsiteX4" fmla="*/ 3265 w 7530"/>
              <a:gd name="connsiteY4" fmla="*/ 2066 h 5985"/>
              <a:gd name="connsiteX5" fmla="*/ 3009 w 7530"/>
              <a:gd name="connsiteY5" fmla="*/ 2096 h 5985"/>
              <a:gd name="connsiteX6" fmla="*/ 2727 w 7530"/>
              <a:gd name="connsiteY6" fmla="*/ 2232 h 5985"/>
              <a:gd name="connsiteX7" fmla="*/ 2512 w 7530"/>
              <a:gd name="connsiteY7" fmla="*/ 2142 h 5985"/>
              <a:gd name="connsiteX8" fmla="*/ 2459 w 7530"/>
              <a:gd name="connsiteY8" fmla="*/ 2210 h 5985"/>
              <a:gd name="connsiteX9" fmla="*/ 2347 w 7530"/>
              <a:gd name="connsiteY9" fmla="*/ 2150 h 5985"/>
              <a:gd name="connsiteX10" fmla="*/ 2339 w 7530"/>
              <a:gd name="connsiteY10" fmla="*/ 2205 h 5985"/>
              <a:gd name="connsiteX11" fmla="*/ 2234 w 7530"/>
              <a:gd name="connsiteY11" fmla="*/ 2285 h 5985"/>
              <a:gd name="connsiteX12" fmla="*/ 2133 w 7530"/>
              <a:gd name="connsiteY12" fmla="*/ 2247 h 5985"/>
              <a:gd name="connsiteX13" fmla="*/ 2073 w 7530"/>
              <a:gd name="connsiteY13" fmla="*/ 2165 h 5985"/>
              <a:gd name="connsiteX14" fmla="*/ 2055 w 7530"/>
              <a:gd name="connsiteY14" fmla="*/ 2232 h 5985"/>
              <a:gd name="connsiteX15" fmla="*/ 1964 w 7530"/>
              <a:gd name="connsiteY15" fmla="*/ 2259 h 5985"/>
              <a:gd name="connsiteX16" fmla="*/ 1882 w 7530"/>
              <a:gd name="connsiteY16" fmla="*/ 2195 h 5985"/>
              <a:gd name="connsiteX17" fmla="*/ 1863 w 7530"/>
              <a:gd name="connsiteY17" fmla="*/ 2124 h 5985"/>
              <a:gd name="connsiteX18" fmla="*/ 1907 w 7530"/>
              <a:gd name="connsiteY18" fmla="*/ 2066 h 5985"/>
              <a:gd name="connsiteX19" fmla="*/ 1907 w 7530"/>
              <a:gd name="connsiteY19" fmla="*/ 1991 h 5985"/>
              <a:gd name="connsiteX20" fmla="*/ 1859 w 7530"/>
              <a:gd name="connsiteY20" fmla="*/ 1976 h 5985"/>
              <a:gd name="connsiteX21" fmla="*/ 1777 w 7530"/>
              <a:gd name="connsiteY21" fmla="*/ 2019 h 5985"/>
              <a:gd name="connsiteX22" fmla="*/ 1732 w 7530"/>
              <a:gd name="connsiteY22" fmla="*/ 1945 h 5985"/>
              <a:gd name="connsiteX23" fmla="*/ 1739 w 7530"/>
              <a:gd name="connsiteY23" fmla="*/ 1865 h 5985"/>
              <a:gd name="connsiteX24" fmla="*/ 1747 w 7530"/>
              <a:gd name="connsiteY24" fmla="*/ 1775 h 5985"/>
              <a:gd name="connsiteX25" fmla="*/ 1871 w 7530"/>
              <a:gd name="connsiteY25" fmla="*/ 1767 h 5985"/>
              <a:gd name="connsiteX26" fmla="*/ 1799 w 7530"/>
              <a:gd name="connsiteY26" fmla="*/ 1689 h 5985"/>
              <a:gd name="connsiteX27" fmla="*/ 1758 w 7530"/>
              <a:gd name="connsiteY27" fmla="*/ 1564 h 5985"/>
              <a:gd name="connsiteX28" fmla="*/ 1732 w 7530"/>
              <a:gd name="connsiteY28" fmla="*/ 1537 h 5985"/>
              <a:gd name="connsiteX29" fmla="*/ 1784 w 7530"/>
              <a:gd name="connsiteY29" fmla="*/ 1377 h 5985"/>
              <a:gd name="connsiteX30" fmla="*/ 1886 w 7530"/>
              <a:gd name="connsiteY30" fmla="*/ 1389 h 5985"/>
              <a:gd name="connsiteX31" fmla="*/ 1961 w 7530"/>
              <a:gd name="connsiteY31" fmla="*/ 1419 h 5985"/>
              <a:gd name="connsiteX32" fmla="*/ 1953 w 7530"/>
              <a:gd name="connsiteY32" fmla="*/ 1329 h 5985"/>
              <a:gd name="connsiteX33" fmla="*/ 1964 w 7530"/>
              <a:gd name="connsiteY33" fmla="*/ 1194 h 5985"/>
              <a:gd name="connsiteX34" fmla="*/ 2009 w 7530"/>
              <a:gd name="connsiteY34" fmla="*/ 1081 h 5985"/>
              <a:gd name="connsiteX35" fmla="*/ 2126 w 7530"/>
              <a:gd name="connsiteY35" fmla="*/ 1100 h 5985"/>
              <a:gd name="connsiteX36" fmla="*/ 2152 w 7530"/>
              <a:gd name="connsiteY36" fmla="*/ 1032 h 5985"/>
              <a:gd name="connsiteX37" fmla="*/ 2208 w 7530"/>
              <a:gd name="connsiteY37" fmla="*/ 920 h 5985"/>
              <a:gd name="connsiteX38" fmla="*/ 2291 w 7530"/>
              <a:gd name="connsiteY38" fmla="*/ 834 h 5985"/>
              <a:gd name="connsiteX39" fmla="*/ 2406 w 7530"/>
              <a:gd name="connsiteY39" fmla="*/ 840 h 5985"/>
              <a:gd name="connsiteX40" fmla="*/ 2485 w 7530"/>
              <a:gd name="connsiteY40" fmla="*/ 881 h 5985"/>
              <a:gd name="connsiteX41" fmla="*/ 2508 w 7530"/>
              <a:gd name="connsiteY41" fmla="*/ 969 h 5985"/>
              <a:gd name="connsiteX42" fmla="*/ 2565 w 7530"/>
              <a:gd name="connsiteY42" fmla="*/ 920 h 5985"/>
              <a:gd name="connsiteX43" fmla="*/ 2591 w 7530"/>
              <a:gd name="connsiteY43" fmla="*/ 789 h 5985"/>
              <a:gd name="connsiteX44" fmla="*/ 2654 w 7530"/>
              <a:gd name="connsiteY44" fmla="*/ 725 h 5985"/>
              <a:gd name="connsiteX45" fmla="*/ 2758 w 7530"/>
              <a:gd name="connsiteY45" fmla="*/ 693 h 5985"/>
              <a:gd name="connsiteX46" fmla="*/ 2761 w 7530"/>
              <a:gd name="connsiteY46" fmla="*/ 611 h 5985"/>
              <a:gd name="connsiteX47" fmla="*/ 2767 w 7530"/>
              <a:gd name="connsiteY47" fmla="*/ 557 h 5985"/>
              <a:gd name="connsiteX48" fmla="*/ 2854 w 7530"/>
              <a:gd name="connsiteY48" fmla="*/ 554 h 5985"/>
              <a:gd name="connsiteX49" fmla="*/ 2928 w 7530"/>
              <a:gd name="connsiteY49" fmla="*/ 590 h 5985"/>
              <a:gd name="connsiteX50" fmla="*/ 2937 w 7530"/>
              <a:gd name="connsiteY50" fmla="*/ 464 h 5985"/>
              <a:gd name="connsiteX51" fmla="*/ 3023 w 7530"/>
              <a:gd name="connsiteY51" fmla="*/ 374 h 5985"/>
              <a:gd name="connsiteX52" fmla="*/ 3208 w 7530"/>
              <a:gd name="connsiteY52" fmla="*/ 303 h 5985"/>
              <a:gd name="connsiteX53" fmla="*/ 3332 w 7530"/>
              <a:gd name="connsiteY53" fmla="*/ 271 h 5985"/>
              <a:gd name="connsiteX54" fmla="*/ 3323 w 7530"/>
              <a:gd name="connsiteY54" fmla="*/ 206 h 5985"/>
              <a:gd name="connsiteX55" fmla="*/ 3349 w 7530"/>
              <a:gd name="connsiteY55" fmla="*/ 71 h 5985"/>
              <a:gd name="connsiteX56" fmla="*/ 3507 w 7530"/>
              <a:gd name="connsiteY56" fmla="*/ 0 h 5985"/>
              <a:gd name="connsiteX57" fmla="*/ 3560 w 7530"/>
              <a:gd name="connsiteY57" fmla="*/ 41 h 5985"/>
              <a:gd name="connsiteX58" fmla="*/ 3664 w 7530"/>
              <a:gd name="connsiteY58" fmla="*/ 67 h 5985"/>
              <a:gd name="connsiteX59" fmla="*/ 3754 w 7530"/>
              <a:gd name="connsiteY59" fmla="*/ 157 h 5985"/>
              <a:gd name="connsiteX60" fmla="*/ 3781 w 7530"/>
              <a:gd name="connsiteY60" fmla="*/ 228 h 5985"/>
              <a:gd name="connsiteX61" fmla="*/ 3942 w 7530"/>
              <a:gd name="connsiteY61" fmla="*/ 266 h 5985"/>
              <a:gd name="connsiteX62" fmla="*/ 4028 w 7530"/>
              <a:gd name="connsiteY62" fmla="*/ 341 h 5985"/>
              <a:gd name="connsiteX63" fmla="*/ 4122 w 7530"/>
              <a:gd name="connsiteY63" fmla="*/ 457 h 5985"/>
              <a:gd name="connsiteX64" fmla="*/ 4138 w 7530"/>
              <a:gd name="connsiteY64" fmla="*/ 528 h 5985"/>
              <a:gd name="connsiteX65" fmla="*/ 4226 w 7530"/>
              <a:gd name="connsiteY65" fmla="*/ 446 h 5985"/>
              <a:gd name="connsiteX66" fmla="*/ 4298 w 7530"/>
              <a:gd name="connsiteY66" fmla="*/ 457 h 5985"/>
              <a:gd name="connsiteX67" fmla="*/ 4369 w 7530"/>
              <a:gd name="connsiteY67" fmla="*/ 472 h 5985"/>
              <a:gd name="connsiteX68" fmla="*/ 4434 w 7530"/>
              <a:gd name="connsiteY68" fmla="*/ 513 h 5985"/>
              <a:gd name="connsiteX69" fmla="*/ 4481 w 7530"/>
              <a:gd name="connsiteY69" fmla="*/ 562 h 5985"/>
              <a:gd name="connsiteX70" fmla="*/ 4496 w 7530"/>
              <a:gd name="connsiteY70" fmla="*/ 629 h 5985"/>
              <a:gd name="connsiteX71" fmla="*/ 4609 w 7530"/>
              <a:gd name="connsiteY71" fmla="*/ 686 h 5985"/>
              <a:gd name="connsiteX72" fmla="*/ 4703 w 7530"/>
              <a:gd name="connsiteY72" fmla="*/ 749 h 5985"/>
              <a:gd name="connsiteX73" fmla="*/ 4774 w 7530"/>
              <a:gd name="connsiteY73" fmla="*/ 817 h 5985"/>
              <a:gd name="connsiteX74" fmla="*/ 4808 w 7530"/>
              <a:gd name="connsiteY74" fmla="*/ 873 h 5985"/>
              <a:gd name="connsiteX75" fmla="*/ 4815 w 7530"/>
              <a:gd name="connsiteY75" fmla="*/ 948 h 5985"/>
              <a:gd name="connsiteX76" fmla="*/ 4924 w 7530"/>
              <a:gd name="connsiteY76" fmla="*/ 869 h 5985"/>
              <a:gd name="connsiteX77" fmla="*/ 5006 w 7530"/>
              <a:gd name="connsiteY77" fmla="*/ 843 h 5985"/>
              <a:gd name="connsiteX78" fmla="*/ 5160 w 7530"/>
              <a:gd name="connsiteY78" fmla="*/ 899 h 5985"/>
              <a:gd name="connsiteX79" fmla="*/ 5199 w 7530"/>
              <a:gd name="connsiteY79" fmla="*/ 996 h 5985"/>
              <a:gd name="connsiteX80" fmla="*/ 5236 w 7530"/>
              <a:gd name="connsiteY80" fmla="*/ 1136 h 5985"/>
              <a:gd name="connsiteX81" fmla="*/ 5254 w 7530"/>
              <a:gd name="connsiteY81" fmla="*/ 1215 h 5985"/>
              <a:gd name="connsiteX82" fmla="*/ 5198 w 7530"/>
              <a:gd name="connsiteY82" fmla="*/ 1271 h 5985"/>
              <a:gd name="connsiteX83" fmla="*/ 5303 w 7530"/>
              <a:gd name="connsiteY83" fmla="*/ 1316 h 5985"/>
              <a:gd name="connsiteX84" fmla="*/ 5468 w 7530"/>
              <a:gd name="connsiteY84" fmla="*/ 1368 h 5985"/>
              <a:gd name="connsiteX85" fmla="*/ 5508 w 7530"/>
              <a:gd name="connsiteY85" fmla="*/ 1492 h 5985"/>
              <a:gd name="connsiteX86" fmla="*/ 5546 w 7530"/>
              <a:gd name="connsiteY86" fmla="*/ 1589 h 5985"/>
              <a:gd name="connsiteX87" fmla="*/ 5531 w 7530"/>
              <a:gd name="connsiteY87" fmla="*/ 1701 h 5985"/>
              <a:gd name="connsiteX88" fmla="*/ 5441 w 7530"/>
              <a:gd name="connsiteY88" fmla="*/ 1795 h 5985"/>
              <a:gd name="connsiteX89" fmla="*/ 5348 w 7530"/>
              <a:gd name="connsiteY89" fmla="*/ 1814 h 5985"/>
              <a:gd name="connsiteX90" fmla="*/ 5265 w 7530"/>
              <a:gd name="connsiteY90" fmla="*/ 1754 h 5985"/>
              <a:gd name="connsiteX91" fmla="*/ 5228 w 7530"/>
              <a:gd name="connsiteY91" fmla="*/ 1945 h 5985"/>
              <a:gd name="connsiteX92" fmla="*/ 5134 w 7530"/>
              <a:gd name="connsiteY92" fmla="*/ 2077 h 5985"/>
              <a:gd name="connsiteX93" fmla="*/ 5065 w 7530"/>
              <a:gd name="connsiteY93" fmla="*/ 2096 h 5985"/>
              <a:gd name="connsiteX94" fmla="*/ 5029 w 7530"/>
              <a:gd name="connsiteY94" fmla="*/ 2119 h 5985"/>
              <a:gd name="connsiteX95" fmla="*/ 4901 w 7530"/>
              <a:gd name="connsiteY95" fmla="*/ 2095 h 5985"/>
              <a:gd name="connsiteX96" fmla="*/ 4853 w 7530"/>
              <a:gd name="connsiteY96" fmla="*/ 2159 h 5985"/>
              <a:gd name="connsiteX97" fmla="*/ 4782 w 7530"/>
              <a:gd name="connsiteY97" fmla="*/ 2220 h 5985"/>
              <a:gd name="connsiteX98" fmla="*/ 4715 w 7530"/>
              <a:gd name="connsiteY98" fmla="*/ 2217 h 5985"/>
              <a:gd name="connsiteX99" fmla="*/ 4632 w 7530"/>
              <a:gd name="connsiteY99" fmla="*/ 2160 h 5985"/>
              <a:gd name="connsiteX100" fmla="*/ 4538 w 7530"/>
              <a:gd name="connsiteY100" fmla="*/ 2104 h 5985"/>
              <a:gd name="connsiteX101" fmla="*/ 4463 w 7530"/>
              <a:gd name="connsiteY101" fmla="*/ 2055 h 5985"/>
              <a:gd name="connsiteX102" fmla="*/ 4353 w 7530"/>
              <a:gd name="connsiteY102" fmla="*/ 1991 h 5985"/>
              <a:gd name="connsiteX103" fmla="*/ 4178 w 7530"/>
              <a:gd name="connsiteY103" fmla="*/ 2044 h 5985"/>
              <a:gd name="connsiteX104" fmla="*/ 4098 w 7530"/>
              <a:gd name="connsiteY104" fmla="*/ 2066 h 5985"/>
              <a:gd name="connsiteX105" fmla="*/ 3762 w 7530"/>
              <a:gd name="connsiteY105" fmla="*/ 2036 h 5985"/>
              <a:gd name="connsiteX106" fmla="*/ 3775 w 7530"/>
              <a:gd name="connsiteY106" fmla="*/ 2368 h 5985"/>
              <a:gd name="connsiteX107" fmla="*/ 3843 w 7530"/>
              <a:gd name="connsiteY107" fmla="*/ 2504 h 5985"/>
              <a:gd name="connsiteX108" fmla="*/ 4084 w 7530"/>
              <a:gd name="connsiteY108" fmla="*/ 2564 h 5985"/>
              <a:gd name="connsiteX109" fmla="*/ 4151 w 7530"/>
              <a:gd name="connsiteY109" fmla="*/ 2594 h 5985"/>
              <a:gd name="connsiteX110" fmla="*/ 4407 w 7530"/>
              <a:gd name="connsiteY110" fmla="*/ 2579 h 5985"/>
              <a:gd name="connsiteX111" fmla="*/ 5455 w 7530"/>
              <a:gd name="connsiteY111" fmla="*/ 2760 h 5985"/>
              <a:gd name="connsiteX112" fmla="*/ 7530 w 7530"/>
              <a:gd name="connsiteY112" fmla="*/ 3249 h 5985"/>
              <a:gd name="connsiteX113" fmla="*/ 6960 w 7530"/>
              <a:gd name="connsiteY113" fmla="*/ 4569 h 5985"/>
              <a:gd name="connsiteX114" fmla="*/ 5070 w 7530"/>
              <a:gd name="connsiteY114" fmla="*/ 5589 h 5985"/>
              <a:gd name="connsiteX115" fmla="*/ 2880 w 7530"/>
              <a:gd name="connsiteY115" fmla="*/ 5979 h 5985"/>
              <a:gd name="connsiteX116" fmla="*/ 1380 w 7530"/>
              <a:gd name="connsiteY116" fmla="*/ 5469 h 5985"/>
              <a:gd name="connsiteX117" fmla="*/ 450 w 7530"/>
              <a:gd name="connsiteY117" fmla="*/ 4389 h 5985"/>
              <a:gd name="connsiteX118" fmla="*/ 0 w 7530"/>
              <a:gd name="connsiteY118" fmla="*/ 3099 h 5985"/>
              <a:gd name="connsiteX119" fmla="*/ 1860 w 7530"/>
              <a:gd name="connsiteY119" fmla="*/ 2859 h 5985"/>
              <a:gd name="connsiteX120" fmla="*/ 2593 w 7530"/>
              <a:gd name="connsiteY120" fmla="*/ 2760 h 5985"/>
              <a:gd name="connsiteX121" fmla="*/ 3345 w 7530"/>
              <a:gd name="connsiteY121" fmla="*/ 2564 h 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7530" h="5986">
                <a:moveTo>
                  <a:pt x="3345" y="2564"/>
                </a:moveTo>
                <a:lnTo>
                  <a:pt x="3412" y="2413"/>
                </a:lnTo>
                <a:lnTo>
                  <a:pt x="3412" y="2187"/>
                </a:lnTo>
                <a:lnTo>
                  <a:pt x="3358" y="2051"/>
                </a:lnTo>
                <a:lnTo>
                  <a:pt x="3265" y="2066"/>
                </a:lnTo>
                <a:lnTo>
                  <a:pt x="3009" y="2096"/>
                </a:lnTo>
                <a:lnTo>
                  <a:pt x="2727" y="2232"/>
                </a:lnTo>
                <a:lnTo>
                  <a:pt x="2512" y="2142"/>
                </a:lnTo>
                <a:lnTo>
                  <a:pt x="2459" y="2210"/>
                </a:lnTo>
                <a:lnTo>
                  <a:pt x="2347" y="2150"/>
                </a:lnTo>
                <a:lnTo>
                  <a:pt x="2339" y="2205"/>
                </a:lnTo>
                <a:lnTo>
                  <a:pt x="2234" y="2285"/>
                </a:lnTo>
                <a:lnTo>
                  <a:pt x="2133" y="2247"/>
                </a:lnTo>
                <a:lnTo>
                  <a:pt x="2073" y="2165"/>
                </a:lnTo>
                <a:lnTo>
                  <a:pt x="2055" y="2232"/>
                </a:lnTo>
                <a:lnTo>
                  <a:pt x="1964" y="2259"/>
                </a:lnTo>
                <a:lnTo>
                  <a:pt x="1882" y="2195"/>
                </a:lnTo>
                <a:lnTo>
                  <a:pt x="1863" y="2124"/>
                </a:lnTo>
                <a:lnTo>
                  <a:pt x="1907" y="2066"/>
                </a:lnTo>
                <a:lnTo>
                  <a:pt x="1907" y="1991"/>
                </a:lnTo>
                <a:lnTo>
                  <a:pt x="1859" y="1976"/>
                </a:lnTo>
                <a:lnTo>
                  <a:pt x="1777" y="2019"/>
                </a:lnTo>
                <a:lnTo>
                  <a:pt x="1732" y="1945"/>
                </a:lnTo>
                <a:lnTo>
                  <a:pt x="1739" y="1865"/>
                </a:lnTo>
                <a:lnTo>
                  <a:pt x="1747" y="1775"/>
                </a:lnTo>
                <a:lnTo>
                  <a:pt x="1871" y="1767"/>
                </a:lnTo>
                <a:lnTo>
                  <a:pt x="1799" y="1689"/>
                </a:lnTo>
                <a:lnTo>
                  <a:pt x="1758" y="1564"/>
                </a:lnTo>
                <a:lnTo>
                  <a:pt x="1732" y="1537"/>
                </a:lnTo>
                <a:lnTo>
                  <a:pt x="1784" y="1377"/>
                </a:lnTo>
                <a:lnTo>
                  <a:pt x="1886" y="1389"/>
                </a:lnTo>
                <a:lnTo>
                  <a:pt x="1961" y="1419"/>
                </a:lnTo>
                <a:lnTo>
                  <a:pt x="1953" y="1329"/>
                </a:lnTo>
                <a:lnTo>
                  <a:pt x="1964" y="1194"/>
                </a:lnTo>
                <a:lnTo>
                  <a:pt x="2009" y="1081"/>
                </a:lnTo>
                <a:lnTo>
                  <a:pt x="2126" y="1100"/>
                </a:lnTo>
                <a:lnTo>
                  <a:pt x="2152" y="1032"/>
                </a:lnTo>
                <a:cubicBezTo>
                  <a:pt x="2182" y="950"/>
                  <a:pt x="2161" y="983"/>
                  <a:pt x="2208" y="920"/>
                </a:cubicBezTo>
                <a:lnTo>
                  <a:pt x="2291" y="834"/>
                </a:lnTo>
                <a:lnTo>
                  <a:pt x="2406" y="840"/>
                </a:lnTo>
                <a:lnTo>
                  <a:pt x="2485" y="881"/>
                </a:lnTo>
                <a:lnTo>
                  <a:pt x="2508" y="969"/>
                </a:lnTo>
                <a:lnTo>
                  <a:pt x="2565" y="920"/>
                </a:lnTo>
                <a:lnTo>
                  <a:pt x="2591" y="789"/>
                </a:lnTo>
                <a:lnTo>
                  <a:pt x="2654" y="725"/>
                </a:lnTo>
                <a:lnTo>
                  <a:pt x="2758" y="693"/>
                </a:lnTo>
                <a:lnTo>
                  <a:pt x="2761" y="611"/>
                </a:lnTo>
                <a:lnTo>
                  <a:pt x="2767" y="557"/>
                </a:lnTo>
                <a:lnTo>
                  <a:pt x="2854" y="554"/>
                </a:lnTo>
                <a:lnTo>
                  <a:pt x="2928" y="590"/>
                </a:lnTo>
                <a:lnTo>
                  <a:pt x="2937" y="464"/>
                </a:lnTo>
                <a:lnTo>
                  <a:pt x="3023" y="374"/>
                </a:lnTo>
                <a:lnTo>
                  <a:pt x="3208" y="303"/>
                </a:lnTo>
                <a:lnTo>
                  <a:pt x="3332" y="271"/>
                </a:lnTo>
                <a:lnTo>
                  <a:pt x="3323" y="206"/>
                </a:lnTo>
                <a:lnTo>
                  <a:pt x="3349" y="71"/>
                </a:lnTo>
                <a:lnTo>
                  <a:pt x="3507" y="0"/>
                </a:lnTo>
                <a:lnTo>
                  <a:pt x="3560" y="41"/>
                </a:lnTo>
                <a:lnTo>
                  <a:pt x="3664" y="67"/>
                </a:lnTo>
                <a:lnTo>
                  <a:pt x="3754" y="157"/>
                </a:lnTo>
                <a:lnTo>
                  <a:pt x="3781" y="228"/>
                </a:lnTo>
                <a:lnTo>
                  <a:pt x="3942" y="266"/>
                </a:lnTo>
                <a:lnTo>
                  <a:pt x="4028" y="341"/>
                </a:lnTo>
                <a:lnTo>
                  <a:pt x="4122" y="457"/>
                </a:lnTo>
                <a:lnTo>
                  <a:pt x="4138" y="528"/>
                </a:lnTo>
                <a:lnTo>
                  <a:pt x="4226" y="446"/>
                </a:lnTo>
                <a:lnTo>
                  <a:pt x="4298" y="457"/>
                </a:lnTo>
                <a:lnTo>
                  <a:pt x="4369" y="472"/>
                </a:lnTo>
                <a:lnTo>
                  <a:pt x="4434" y="513"/>
                </a:lnTo>
                <a:lnTo>
                  <a:pt x="4481" y="562"/>
                </a:lnTo>
                <a:lnTo>
                  <a:pt x="4496" y="629"/>
                </a:lnTo>
                <a:lnTo>
                  <a:pt x="4609" y="686"/>
                </a:lnTo>
                <a:lnTo>
                  <a:pt x="4703" y="749"/>
                </a:lnTo>
                <a:lnTo>
                  <a:pt x="4774" y="817"/>
                </a:lnTo>
                <a:lnTo>
                  <a:pt x="4808" y="873"/>
                </a:lnTo>
                <a:lnTo>
                  <a:pt x="4815" y="948"/>
                </a:lnTo>
                <a:lnTo>
                  <a:pt x="4924" y="869"/>
                </a:lnTo>
                <a:lnTo>
                  <a:pt x="5006" y="843"/>
                </a:lnTo>
                <a:lnTo>
                  <a:pt x="5160" y="899"/>
                </a:lnTo>
                <a:lnTo>
                  <a:pt x="5199" y="996"/>
                </a:lnTo>
                <a:lnTo>
                  <a:pt x="5236" y="1136"/>
                </a:lnTo>
                <a:lnTo>
                  <a:pt x="5254" y="1215"/>
                </a:lnTo>
                <a:lnTo>
                  <a:pt x="5198" y="1271"/>
                </a:lnTo>
                <a:lnTo>
                  <a:pt x="5303" y="1316"/>
                </a:lnTo>
                <a:lnTo>
                  <a:pt x="5468" y="1368"/>
                </a:lnTo>
                <a:lnTo>
                  <a:pt x="5508" y="1492"/>
                </a:lnTo>
                <a:lnTo>
                  <a:pt x="5546" y="1589"/>
                </a:lnTo>
                <a:lnTo>
                  <a:pt x="5531" y="1701"/>
                </a:lnTo>
                <a:lnTo>
                  <a:pt x="5441" y="1795"/>
                </a:lnTo>
                <a:lnTo>
                  <a:pt x="5348" y="1814"/>
                </a:lnTo>
                <a:lnTo>
                  <a:pt x="5265" y="1754"/>
                </a:lnTo>
                <a:lnTo>
                  <a:pt x="5228" y="1945"/>
                </a:lnTo>
                <a:lnTo>
                  <a:pt x="5134" y="2077"/>
                </a:lnTo>
                <a:lnTo>
                  <a:pt x="5065" y="2096"/>
                </a:lnTo>
                <a:lnTo>
                  <a:pt x="5029" y="2119"/>
                </a:lnTo>
                <a:lnTo>
                  <a:pt x="4901" y="2095"/>
                </a:lnTo>
                <a:lnTo>
                  <a:pt x="4853" y="2159"/>
                </a:lnTo>
                <a:lnTo>
                  <a:pt x="4782" y="2220"/>
                </a:lnTo>
                <a:lnTo>
                  <a:pt x="4715" y="2217"/>
                </a:lnTo>
                <a:lnTo>
                  <a:pt x="4632" y="2160"/>
                </a:lnTo>
                <a:lnTo>
                  <a:pt x="4538" y="2104"/>
                </a:lnTo>
                <a:lnTo>
                  <a:pt x="4463" y="2055"/>
                </a:lnTo>
                <a:lnTo>
                  <a:pt x="4353" y="1991"/>
                </a:lnTo>
                <a:lnTo>
                  <a:pt x="4178" y="2044"/>
                </a:lnTo>
                <a:lnTo>
                  <a:pt x="4098" y="2066"/>
                </a:lnTo>
                <a:lnTo>
                  <a:pt x="3762" y="2036"/>
                </a:lnTo>
                <a:lnTo>
                  <a:pt x="3775" y="2368"/>
                </a:lnTo>
                <a:lnTo>
                  <a:pt x="3843" y="2504"/>
                </a:lnTo>
                <a:lnTo>
                  <a:pt x="4084" y="2564"/>
                </a:lnTo>
                <a:lnTo>
                  <a:pt x="4151" y="2594"/>
                </a:lnTo>
                <a:lnTo>
                  <a:pt x="4407" y="2579"/>
                </a:lnTo>
                <a:lnTo>
                  <a:pt x="5455" y="2760"/>
                </a:lnTo>
                <a:lnTo>
                  <a:pt x="7530" y="3249"/>
                </a:lnTo>
                <a:cubicBezTo>
                  <a:pt x="7436" y="3734"/>
                  <a:pt x="7389" y="4018"/>
                  <a:pt x="6960" y="4569"/>
                </a:cubicBezTo>
                <a:cubicBezTo>
                  <a:pt x="6530" y="5119"/>
                  <a:pt x="5610" y="5229"/>
                  <a:pt x="5070" y="5589"/>
                </a:cubicBezTo>
                <a:cubicBezTo>
                  <a:pt x="4530" y="5949"/>
                  <a:pt x="3600" y="6009"/>
                  <a:pt x="2880" y="5979"/>
                </a:cubicBezTo>
                <a:cubicBezTo>
                  <a:pt x="2160" y="5949"/>
                  <a:pt x="1677" y="5644"/>
                  <a:pt x="1380" y="5469"/>
                </a:cubicBezTo>
                <a:cubicBezTo>
                  <a:pt x="1044" y="5264"/>
                  <a:pt x="750" y="4989"/>
                  <a:pt x="450" y="4389"/>
                </a:cubicBezTo>
                <a:cubicBezTo>
                  <a:pt x="150" y="3789"/>
                  <a:pt x="76" y="3345"/>
                  <a:pt x="0" y="3099"/>
                </a:cubicBezTo>
                <a:lnTo>
                  <a:pt x="1860" y="2859"/>
                </a:lnTo>
                <a:lnTo>
                  <a:pt x="2593" y="2760"/>
                </a:lnTo>
                <a:lnTo>
                  <a:pt x="3345" y="2564"/>
                </a:lnTo>
                <a:close/>
              </a:path>
            </a:pathLst>
          </a:custGeom>
          <a:gradFill>
            <a:gsLst>
              <a:gs pos="55000">
                <a:schemeClr val="accent1">
                  <a:lumMod val="5000"/>
                  <a:lumOff val="95000"/>
                </a:schemeClr>
              </a:gs>
              <a:gs pos="35000">
                <a:srgbClr val="92D050"/>
              </a:gs>
              <a:gs pos="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46084" y="1908291"/>
            <a:ext cx="3178781" cy="2711835"/>
          </a:xfrm>
          <a:custGeom>
            <a:avLst/>
            <a:gdLst>
              <a:gd name="connsiteX0" fmla="*/ 131 w 6175"/>
              <a:gd name="connsiteY0" fmla="*/ 3868 h 5268"/>
              <a:gd name="connsiteX1" fmla="*/ 1409 w 6175"/>
              <a:gd name="connsiteY1" fmla="*/ 3516 h 5268"/>
              <a:gd name="connsiteX2" fmla="*/ 2526 w 6175"/>
              <a:gd name="connsiteY2" fmla="*/ 3107 h 5268"/>
              <a:gd name="connsiteX3" fmla="*/ 2801 w 6175"/>
              <a:gd name="connsiteY3" fmla="*/ 2902 h 5268"/>
              <a:gd name="connsiteX4" fmla="*/ 2585 w 6175"/>
              <a:gd name="connsiteY4" fmla="*/ 2780 h 5268"/>
              <a:gd name="connsiteX5" fmla="*/ 2036 w 6175"/>
              <a:gd name="connsiteY5" fmla="*/ 2678 h 5268"/>
              <a:gd name="connsiteX6" fmla="*/ 1056 w 6175"/>
              <a:gd name="connsiteY6" fmla="*/ 2596 h 5268"/>
              <a:gd name="connsiteX7" fmla="*/ 233 w 6175"/>
              <a:gd name="connsiteY7" fmla="*/ 2372 h 5268"/>
              <a:gd name="connsiteX8" fmla="*/ 95 w 6175"/>
              <a:gd name="connsiteY8" fmla="*/ 2126 h 5268"/>
              <a:gd name="connsiteX9" fmla="*/ 2 w 6175"/>
              <a:gd name="connsiteY9" fmla="*/ 1379 h 5268"/>
              <a:gd name="connsiteX10" fmla="*/ 197 w 6175"/>
              <a:gd name="connsiteY10" fmla="*/ 715 h 5268"/>
              <a:gd name="connsiteX11" fmla="*/ 814 w 6175"/>
              <a:gd name="connsiteY11" fmla="*/ 300 h 5268"/>
              <a:gd name="connsiteX12" fmla="*/ 2979 w 6175"/>
              <a:gd name="connsiteY12" fmla="*/ 0 h 5268"/>
              <a:gd name="connsiteX13" fmla="*/ 1201 w 6175"/>
              <a:gd name="connsiteY13" fmla="*/ 450 h 5268"/>
              <a:gd name="connsiteX14" fmla="*/ 707 w 6175"/>
              <a:gd name="connsiteY14" fmla="*/ 728 h 5268"/>
              <a:gd name="connsiteX15" fmla="*/ 467 w 6175"/>
              <a:gd name="connsiteY15" fmla="*/ 1132 h 5268"/>
              <a:gd name="connsiteX16" fmla="*/ 586 w 6175"/>
              <a:gd name="connsiteY16" fmla="*/ 1792 h 5268"/>
              <a:gd name="connsiteX17" fmla="*/ 1076 w 6175"/>
              <a:gd name="connsiteY17" fmla="*/ 2066 h 5268"/>
              <a:gd name="connsiteX18" fmla="*/ 1291 w 6175"/>
              <a:gd name="connsiteY18" fmla="*/ 2106 h 5268"/>
              <a:gd name="connsiteX19" fmla="*/ 2585 w 6175"/>
              <a:gd name="connsiteY19" fmla="*/ 2188 h 5268"/>
              <a:gd name="connsiteX20" fmla="*/ 4348 w 6175"/>
              <a:gd name="connsiteY20" fmla="*/ 2454 h 5268"/>
              <a:gd name="connsiteX21" fmla="*/ 5289 w 6175"/>
              <a:gd name="connsiteY21" fmla="*/ 2780 h 5268"/>
              <a:gd name="connsiteX22" fmla="*/ 5955 w 6175"/>
              <a:gd name="connsiteY22" fmla="*/ 3290 h 5268"/>
              <a:gd name="connsiteX23" fmla="*/ 6165 w 6175"/>
              <a:gd name="connsiteY23" fmla="*/ 3664 h 5268"/>
              <a:gd name="connsiteX24" fmla="*/ 5979 w 6175"/>
              <a:gd name="connsiteY24" fmla="*/ 3987 h 5268"/>
              <a:gd name="connsiteX25" fmla="*/ 5163 w 6175"/>
              <a:gd name="connsiteY25" fmla="*/ 4624 h 5268"/>
              <a:gd name="connsiteX26" fmla="*/ 3406 w 6175"/>
              <a:gd name="connsiteY26" fmla="*/ 5256 h 5268"/>
              <a:gd name="connsiteX27" fmla="*/ 1368 w 6175"/>
              <a:gd name="connsiteY27" fmla="*/ 4867 h 5268"/>
              <a:gd name="connsiteX28" fmla="*/ 131 w 6175"/>
              <a:gd name="connsiteY28" fmla="*/ 3868 h 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76" h="5269">
                <a:moveTo>
                  <a:pt x="131" y="3868"/>
                </a:moveTo>
                <a:lnTo>
                  <a:pt x="1409" y="3516"/>
                </a:lnTo>
                <a:lnTo>
                  <a:pt x="2526" y="3107"/>
                </a:lnTo>
                <a:cubicBezTo>
                  <a:pt x="2586" y="3069"/>
                  <a:pt x="2790" y="2968"/>
                  <a:pt x="2801" y="2902"/>
                </a:cubicBezTo>
                <a:cubicBezTo>
                  <a:pt x="2812" y="2837"/>
                  <a:pt x="2633" y="2800"/>
                  <a:pt x="2585" y="2780"/>
                </a:cubicBezTo>
                <a:cubicBezTo>
                  <a:pt x="2401" y="2745"/>
                  <a:pt x="2215" y="2689"/>
                  <a:pt x="2036" y="2678"/>
                </a:cubicBezTo>
                <a:cubicBezTo>
                  <a:pt x="1857" y="2666"/>
                  <a:pt x="1417" y="2658"/>
                  <a:pt x="1056" y="2596"/>
                </a:cubicBezTo>
                <a:cubicBezTo>
                  <a:pt x="695" y="2536"/>
                  <a:pt x="377" y="2416"/>
                  <a:pt x="233" y="2372"/>
                </a:cubicBezTo>
                <a:cubicBezTo>
                  <a:pt x="194" y="2328"/>
                  <a:pt x="16" y="2232"/>
                  <a:pt x="95" y="2126"/>
                </a:cubicBezTo>
                <a:cubicBezTo>
                  <a:pt x="173" y="2020"/>
                  <a:pt x="-20" y="1894"/>
                  <a:pt x="2" y="1379"/>
                </a:cubicBezTo>
                <a:cubicBezTo>
                  <a:pt x="24" y="864"/>
                  <a:pt x="109" y="865"/>
                  <a:pt x="197" y="715"/>
                </a:cubicBezTo>
                <a:cubicBezTo>
                  <a:pt x="285" y="565"/>
                  <a:pt x="514" y="365"/>
                  <a:pt x="814" y="300"/>
                </a:cubicBezTo>
                <a:cubicBezTo>
                  <a:pt x="1114" y="235"/>
                  <a:pt x="2958" y="128"/>
                  <a:pt x="2979" y="0"/>
                </a:cubicBezTo>
                <a:cubicBezTo>
                  <a:pt x="3008" y="49"/>
                  <a:pt x="1393" y="407"/>
                  <a:pt x="1201" y="450"/>
                </a:cubicBezTo>
                <a:cubicBezTo>
                  <a:pt x="1009" y="493"/>
                  <a:pt x="835" y="621"/>
                  <a:pt x="707" y="728"/>
                </a:cubicBezTo>
                <a:cubicBezTo>
                  <a:pt x="579" y="835"/>
                  <a:pt x="478" y="903"/>
                  <a:pt x="467" y="1132"/>
                </a:cubicBezTo>
                <a:cubicBezTo>
                  <a:pt x="456" y="1361"/>
                  <a:pt x="470" y="1623"/>
                  <a:pt x="586" y="1792"/>
                </a:cubicBezTo>
                <a:cubicBezTo>
                  <a:pt x="702" y="1961"/>
                  <a:pt x="1065" y="2042"/>
                  <a:pt x="1076" y="2066"/>
                </a:cubicBezTo>
                <a:cubicBezTo>
                  <a:pt x="1087" y="2090"/>
                  <a:pt x="1245" y="2099"/>
                  <a:pt x="1291" y="2106"/>
                </a:cubicBezTo>
                <a:cubicBezTo>
                  <a:pt x="1723" y="2133"/>
                  <a:pt x="2250" y="2141"/>
                  <a:pt x="2585" y="2188"/>
                </a:cubicBezTo>
                <a:cubicBezTo>
                  <a:pt x="2919" y="2235"/>
                  <a:pt x="3806" y="2334"/>
                  <a:pt x="4348" y="2454"/>
                </a:cubicBezTo>
                <a:cubicBezTo>
                  <a:pt x="4889" y="2572"/>
                  <a:pt x="5136" y="2720"/>
                  <a:pt x="5289" y="2780"/>
                </a:cubicBezTo>
                <a:cubicBezTo>
                  <a:pt x="5442" y="2840"/>
                  <a:pt x="5733" y="3120"/>
                  <a:pt x="5955" y="3290"/>
                </a:cubicBezTo>
                <a:cubicBezTo>
                  <a:pt x="6177" y="3461"/>
                  <a:pt x="6195" y="3542"/>
                  <a:pt x="6165" y="3664"/>
                </a:cubicBezTo>
                <a:cubicBezTo>
                  <a:pt x="6135" y="3786"/>
                  <a:pt x="6103" y="3860"/>
                  <a:pt x="5979" y="3987"/>
                </a:cubicBezTo>
                <a:cubicBezTo>
                  <a:pt x="5855" y="4114"/>
                  <a:pt x="5704" y="4322"/>
                  <a:pt x="5163" y="4624"/>
                </a:cubicBezTo>
                <a:cubicBezTo>
                  <a:pt x="4622" y="4925"/>
                  <a:pt x="4147" y="5193"/>
                  <a:pt x="3406" y="5256"/>
                </a:cubicBezTo>
                <a:cubicBezTo>
                  <a:pt x="2665" y="5318"/>
                  <a:pt x="2039" y="5148"/>
                  <a:pt x="1368" y="4867"/>
                </a:cubicBezTo>
                <a:cubicBezTo>
                  <a:pt x="697" y="4585"/>
                  <a:pt x="292" y="4104"/>
                  <a:pt x="131" y="3868"/>
                </a:cubicBezTo>
                <a:close/>
              </a:path>
            </a:pathLst>
          </a:custGeom>
          <a:gradFill>
            <a:gsLst>
              <a:gs pos="62000">
                <a:srgbClr val="8C7914">
                  <a:alpha val="100000"/>
                </a:srgbClr>
              </a:gs>
              <a:gs pos="7000">
                <a:srgbClr val="FFFF00"/>
              </a:gs>
              <a:gs pos="34000">
                <a:srgbClr val="FFDA10"/>
              </a:gs>
              <a:gs pos="94000">
                <a:srgbClr val="4B220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2" name="Freeform 11"/>
          <p:cNvSpPr/>
          <p:nvPr/>
        </p:nvSpPr>
        <p:spPr>
          <a:xfrm>
            <a:off x="5737003" y="2427111"/>
            <a:ext cx="1249201" cy="402503"/>
          </a:xfrm>
          <a:custGeom>
            <a:avLst/>
            <a:gdLst>
              <a:gd name="connsiteX0" fmla="*/ 1192 w 3457"/>
              <a:gd name="connsiteY0" fmla="*/ 797 h 1069"/>
              <a:gd name="connsiteX1" fmla="*/ 1288 w 3457"/>
              <a:gd name="connsiteY1" fmla="*/ 587 h 1069"/>
              <a:gd name="connsiteX2" fmla="*/ 1288 w 3457"/>
              <a:gd name="connsiteY2" fmla="*/ 273 h 1069"/>
              <a:gd name="connsiteX3" fmla="*/ 1211 w 3457"/>
              <a:gd name="connsiteY3" fmla="*/ 84 h 1069"/>
              <a:gd name="connsiteX4" fmla="*/ 1077 w 3457"/>
              <a:gd name="connsiteY4" fmla="*/ 105 h 1069"/>
              <a:gd name="connsiteX5" fmla="*/ 711 w 3457"/>
              <a:gd name="connsiteY5" fmla="*/ 147 h 1069"/>
              <a:gd name="connsiteX6" fmla="*/ 307 w 3457"/>
              <a:gd name="connsiteY6" fmla="*/ 336 h 1069"/>
              <a:gd name="connsiteX7" fmla="*/ 0 w 3457"/>
              <a:gd name="connsiteY7" fmla="*/ 210 h 1069"/>
              <a:gd name="connsiteX8" fmla="*/ 223 w 3457"/>
              <a:gd name="connsiteY8" fmla="*/ 270 h 1069"/>
              <a:gd name="connsiteX9" fmla="*/ 490 w 3457"/>
              <a:gd name="connsiteY9" fmla="*/ 220 h 1069"/>
              <a:gd name="connsiteX10" fmla="*/ 665 w 3457"/>
              <a:gd name="connsiteY10" fmla="*/ 120 h 1069"/>
              <a:gd name="connsiteX11" fmla="*/ 990 w 3457"/>
              <a:gd name="connsiteY11" fmla="*/ 87 h 1069"/>
              <a:gd name="connsiteX12" fmla="*/ 1781 w 3457"/>
              <a:gd name="connsiteY12" fmla="*/ 20 h 1069"/>
              <a:gd name="connsiteX13" fmla="*/ 2265 w 3457"/>
              <a:gd name="connsiteY13" fmla="*/ 79 h 1069"/>
              <a:gd name="connsiteX14" fmla="*/ 2634 w 3457"/>
              <a:gd name="connsiteY14" fmla="*/ 0 h 1069"/>
              <a:gd name="connsiteX15" fmla="*/ 2269 w 3457"/>
              <a:gd name="connsiteY15" fmla="*/ 105 h 1069"/>
              <a:gd name="connsiteX16" fmla="*/ 1788 w 3457"/>
              <a:gd name="connsiteY16" fmla="*/ 63 h 1069"/>
              <a:gd name="connsiteX17" fmla="*/ 1807 w 3457"/>
              <a:gd name="connsiteY17" fmla="*/ 524 h 1069"/>
              <a:gd name="connsiteX18" fmla="*/ 1904 w 3457"/>
              <a:gd name="connsiteY18" fmla="*/ 713 h 1069"/>
              <a:gd name="connsiteX19" fmla="*/ 2250 w 3457"/>
              <a:gd name="connsiteY19" fmla="*/ 797 h 1069"/>
              <a:gd name="connsiteX20" fmla="*/ 2346 w 3457"/>
              <a:gd name="connsiteY20" fmla="*/ 839 h 1069"/>
              <a:gd name="connsiteX21" fmla="*/ 2711 w 3457"/>
              <a:gd name="connsiteY21" fmla="*/ 818 h 1069"/>
              <a:gd name="connsiteX22" fmla="*/ 3457 w 3457"/>
              <a:gd name="connsiteY22" fmla="*/ 1006 h 1069"/>
              <a:gd name="connsiteX23" fmla="*/ 1734 w 3457"/>
              <a:gd name="connsiteY23" fmla="*/ 906 h 1069"/>
              <a:gd name="connsiteX24" fmla="*/ 115 w 3457"/>
              <a:gd name="connsiteY24" fmla="*/ 1069 h 1069"/>
              <a:gd name="connsiteX25" fmla="*/ 765 w 3457"/>
              <a:gd name="connsiteY25" fmla="*/ 895 h 1069"/>
              <a:gd name="connsiteX26" fmla="*/ 1192 w 3457"/>
              <a:gd name="connsiteY26" fmla="*/ 797 h 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7" h="1069">
                <a:moveTo>
                  <a:pt x="1192" y="797"/>
                </a:moveTo>
                <a:lnTo>
                  <a:pt x="1288" y="587"/>
                </a:lnTo>
                <a:lnTo>
                  <a:pt x="1288" y="273"/>
                </a:lnTo>
                <a:lnTo>
                  <a:pt x="1211" y="84"/>
                </a:lnTo>
                <a:lnTo>
                  <a:pt x="1077" y="105"/>
                </a:lnTo>
                <a:lnTo>
                  <a:pt x="711" y="147"/>
                </a:lnTo>
                <a:lnTo>
                  <a:pt x="307" y="336"/>
                </a:lnTo>
                <a:lnTo>
                  <a:pt x="0" y="210"/>
                </a:lnTo>
                <a:lnTo>
                  <a:pt x="223" y="270"/>
                </a:lnTo>
                <a:lnTo>
                  <a:pt x="490" y="220"/>
                </a:lnTo>
                <a:lnTo>
                  <a:pt x="665" y="120"/>
                </a:lnTo>
                <a:lnTo>
                  <a:pt x="990" y="87"/>
                </a:lnTo>
                <a:lnTo>
                  <a:pt x="1781" y="20"/>
                </a:lnTo>
                <a:lnTo>
                  <a:pt x="2265" y="79"/>
                </a:lnTo>
                <a:lnTo>
                  <a:pt x="2634" y="0"/>
                </a:lnTo>
                <a:lnTo>
                  <a:pt x="2269" y="105"/>
                </a:lnTo>
                <a:lnTo>
                  <a:pt x="1788" y="63"/>
                </a:lnTo>
                <a:lnTo>
                  <a:pt x="1807" y="524"/>
                </a:lnTo>
                <a:lnTo>
                  <a:pt x="1904" y="713"/>
                </a:lnTo>
                <a:lnTo>
                  <a:pt x="2250" y="797"/>
                </a:lnTo>
                <a:lnTo>
                  <a:pt x="2346" y="839"/>
                </a:lnTo>
                <a:lnTo>
                  <a:pt x="2711" y="818"/>
                </a:lnTo>
                <a:lnTo>
                  <a:pt x="3457" y="1006"/>
                </a:lnTo>
                <a:cubicBezTo>
                  <a:pt x="3134" y="972"/>
                  <a:pt x="2402" y="893"/>
                  <a:pt x="1734" y="906"/>
                </a:cubicBezTo>
                <a:cubicBezTo>
                  <a:pt x="1066" y="919"/>
                  <a:pt x="393" y="1023"/>
                  <a:pt x="115" y="1069"/>
                </a:cubicBezTo>
                <a:lnTo>
                  <a:pt x="765" y="895"/>
                </a:lnTo>
                <a:lnTo>
                  <a:pt x="1192" y="797"/>
                </a:lnTo>
                <a:close/>
              </a:path>
            </a:pathLst>
          </a:custGeom>
          <a:gradFill>
            <a:gsLst>
              <a:gs pos="65000">
                <a:srgbClr val="FFC000"/>
              </a:gs>
              <a:gs pos="38000">
                <a:srgbClr val="7E5F00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20" name="Freeform 19"/>
          <p:cNvSpPr/>
          <p:nvPr/>
        </p:nvSpPr>
        <p:spPr>
          <a:xfrm rot="16200000">
            <a:off x="6888408" y="1752842"/>
            <a:ext cx="257870" cy="259414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2" name="Freeform 21"/>
          <p:cNvSpPr/>
          <p:nvPr/>
        </p:nvSpPr>
        <p:spPr>
          <a:xfrm rot="5400000">
            <a:off x="6363919" y="2154315"/>
            <a:ext cx="257870" cy="259414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3" name="Freeform 22"/>
          <p:cNvSpPr/>
          <p:nvPr/>
        </p:nvSpPr>
        <p:spPr>
          <a:xfrm rot="15900000">
            <a:off x="6195094" y="1412620"/>
            <a:ext cx="257870" cy="259414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4" name="Freeform 23"/>
          <p:cNvSpPr/>
          <p:nvPr/>
        </p:nvSpPr>
        <p:spPr>
          <a:xfrm rot="16020000">
            <a:off x="6517302" y="1754900"/>
            <a:ext cx="372650" cy="293899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5" name="Freeform 24"/>
          <p:cNvSpPr/>
          <p:nvPr/>
        </p:nvSpPr>
        <p:spPr>
          <a:xfrm rot="16020000">
            <a:off x="5852297" y="1904681"/>
            <a:ext cx="243458" cy="24551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grpSp>
        <p:nvGrpSpPr>
          <p:cNvPr id="35" name="Group 34"/>
          <p:cNvGrpSpPr/>
          <p:nvPr/>
        </p:nvGrpSpPr>
        <p:grpSpPr>
          <a:xfrm>
            <a:off x="2396654" y="4382429"/>
            <a:ext cx="7797849" cy="1640379"/>
            <a:chOff x="-964" y="10636"/>
            <a:chExt cx="15150" cy="3187"/>
          </a:xfrm>
        </p:grpSpPr>
        <p:grpSp>
          <p:nvGrpSpPr>
            <p:cNvPr id="26" name="Group 25"/>
            <p:cNvGrpSpPr/>
            <p:nvPr/>
          </p:nvGrpSpPr>
          <p:grpSpPr>
            <a:xfrm>
              <a:off x="-964" y="10636"/>
              <a:ext cx="15150" cy="3187"/>
              <a:chOff x="2298" y="15692"/>
              <a:chExt cx="15150" cy="3187"/>
            </a:xfrm>
          </p:grpSpPr>
          <p:sp>
            <p:nvSpPr>
              <p:cNvPr id="16" name="Curved Up Ribbon 15"/>
              <p:cNvSpPr/>
              <p:nvPr/>
            </p:nvSpPr>
            <p:spPr>
              <a:xfrm>
                <a:off x="2298" y="15692"/>
                <a:ext cx="15150" cy="3187"/>
              </a:xfrm>
              <a:prstGeom prst="ellipseRibbon2">
                <a:avLst>
                  <a:gd name="adj1" fmla="val 36774"/>
                  <a:gd name="adj2" fmla="val 66212"/>
                  <a:gd name="adj3" fmla="val 125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80000"/>
                  </a:lnSpc>
                </a:pPr>
                <a:r>
                  <a:rPr lang="en-US" altLang="zh-CN" sz="5835" b="1">
                    <a:solidFill>
                      <a:schemeClr val="bg1"/>
                    </a:solidFill>
                    <a:latin typeface="Corbel" panose="020B0503020204020204" charset="0"/>
                    <a:ea typeface="Microsoft JhengHei Light" panose="020B0304030504040204" charset="-120"/>
                    <a:cs typeface="Corbel" panose="020B0503020204020204" charset="0"/>
                    <a:sym typeface="+mn-ea"/>
                  </a:rPr>
                  <a:t>MWEREZI</a:t>
                </a:r>
                <a:endParaRPr lang="en-US" altLang="zh-CN" sz="5835" b="1">
                  <a:solidFill>
                    <a:schemeClr val="bg1"/>
                  </a:solidFill>
                  <a:latin typeface="Corbel" panose="020B0503020204020204" charset="0"/>
                  <a:ea typeface="Microsoft JhengHei Light" panose="020B0304030504040204" charset="-120"/>
                  <a:cs typeface="Corbel" panose="020B0503020204020204" charset="0"/>
                  <a:sym typeface="+mn-ea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5400000">
                <a:off x="13572" y="17219"/>
                <a:ext cx="803" cy="1886"/>
              </a:xfrm>
              <a:custGeom>
                <a:avLst/>
                <a:gdLst>
                  <a:gd name="connsiteX0" fmla="*/ 0 w 803"/>
                  <a:gd name="connsiteY0" fmla="*/ 1886 h 1886"/>
                  <a:gd name="connsiteX1" fmla="*/ 96 w 803"/>
                  <a:gd name="connsiteY1" fmla="*/ 0 h 1886"/>
                  <a:gd name="connsiteX2" fmla="*/ 803 w 803"/>
                  <a:gd name="connsiteY2" fmla="*/ 1886 h 1886"/>
                  <a:gd name="connsiteX3" fmla="*/ 0 w 803"/>
                  <a:gd name="connsiteY3" fmla="*/ 1886 h 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3" h="1886">
                    <a:moveTo>
                      <a:pt x="0" y="1886"/>
                    </a:moveTo>
                    <a:lnTo>
                      <a:pt x="96" y="0"/>
                    </a:lnTo>
                    <a:lnTo>
                      <a:pt x="803" y="1886"/>
                    </a:lnTo>
                    <a:lnTo>
                      <a:pt x="0" y="1886"/>
                    </a:lnTo>
                    <a:close/>
                  </a:path>
                </a:pathLst>
              </a:custGeom>
              <a:solidFill>
                <a:srgbClr val="FFAE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5400000" flipV="1">
                <a:off x="5461" y="17220"/>
                <a:ext cx="803" cy="1885"/>
              </a:xfrm>
              <a:custGeom>
                <a:avLst/>
                <a:gdLst>
                  <a:gd name="connsiteX0" fmla="*/ 0 w 803"/>
                  <a:gd name="connsiteY0" fmla="*/ 1886 h 1886"/>
                  <a:gd name="connsiteX1" fmla="*/ 96 w 803"/>
                  <a:gd name="connsiteY1" fmla="*/ 0 h 1886"/>
                  <a:gd name="connsiteX2" fmla="*/ 803 w 803"/>
                  <a:gd name="connsiteY2" fmla="*/ 1886 h 1886"/>
                  <a:gd name="connsiteX3" fmla="*/ 0 w 803"/>
                  <a:gd name="connsiteY3" fmla="*/ 1886 h 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3" h="1886">
                    <a:moveTo>
                      <a:pt x="0" y="1886"/>
                    </a:moveTo>
                    <a:lnTo>
                      <a:pt x="96" y="0"/>
                    </a:lnTo>
                    <a:lnTo>
                      <a:pt x="803" y="1886"/>
                    </a:lnTo>
                    <a:lnTo>
                      <a:pt x="0" y="1886"/>
                    </a:lnTo>
                    <a:close/>
                  </a:path>
                </a:pathLst>
              </a:custGeom>
              <a:solidFill>
                <a:srgbClr val="FFAE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</p:grpSp>
        <p:sp>
          <p:nvSpPr>
            <p:cNvPr id="2" name="Text Box 1"/>
            <p:cNvSpPr txBox="1"/>
            <p:nvPr/>
          </p:nvSpPr>
          <p:spPr>
            <a:xfrm>
              <a:off x="2281" y="12096"/>
              <a:ext cx="8660" cy="660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p>
              <a:pPr algn="dist"/>
              <a:r>
                <a:rPr lang="en-US" altLang="zh-CN" sz="1620" b="1">
                  <a:solidFill>
                    <a:schemeClr val="accent2"/>
                  </a:solidFill>
                  <a:latin typeface="Microsoft YaHei Light" panose="020B0502040204020203" charset="-122"/>
                  <a:ea typeface="Microsoft YaHei Light" panose="020B0502040204020203" charset="-122"/>
                  <a:cs typeface="Constantia" panose="02030602050306030303" charset="0"/>
                  <a:sym typeface="+mn-ea"/>
                </a:rPr>
                <a:t>BUSINESS MEDIATION GROUP FOUNDATION</a:t>
              </a:r>
              <a:endParaRPr lang="en-US" altLang="zh-CN" sz="1620" b="1">
                <a:solidFill>
                  <a:schemeClr val="accent2"/>
                </a:solidFill>
                <a:latin typeface="Microsoft YaHei Light" panose="020B0502040204020203" charset="-122"/>
                <a:ea typeface="Microsoft YaHei Light" panose="020B0502040204020203" charset="-122"/>
                <a:cs typeface="Constantia" panose="02030602050306030303" charset="0"/>
                <a:sym typeface="+mn-ea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5845092" y="1081146"/>
            <a:ext cx="170883" cy="61765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8" name="Freeform 27"/>
          <p:cNvSpPr/>
          <p:nvPr/>
        </p:nvSpPr>
        <p:spPr>
          <a:xfrm>
            <a:off x="4581499" y="1819748"/>
            <a:ext cx="418974" cy="126618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9" name="Freeform 28"/>
          <p:cNvSpPr/>
          <p:nvPr/>
        </p:nvSpPr>
        <p:spPr>
          <a:xfrm>
            <a:off x="6622817" y="1081146"/>
            <a:ext cx="418974" cy="126618"/>
          </a:xfrm>
          <a:custGeom>
            <a:avLst/>
            <a:gdLst>
              <a:gd name="connsiteX0" fmla="*/ 0 w 5610"/>
              <a:gd name="connsiteY0" fmla="*/ 679 h 1363"/>
              <a:gd name="connsiteX1" fmla="*/ 900 w 5610"/>
              <a:gd name="connsiteY1" fmla="*/ 139 h 1363"/>
              <a:gd name="connsiteX2" fmla="*/ 1980 w 5610"/>
              <a:gd name="connsiteY2" fmla="*/ 79 h 1363"/>
              <a:gd name="connsiteX3" fmla="*/ 2640 w 5610"/>
              <a:gd name="connsiteY3" fmla="*/ 589 h 1363"/>
              <a:gd name="connsiteX4" fmla="*/ 3540 w 5610"/>
              <a:gd name="connsiteY4" fmla="*/ 139 h 1363"/>
              <a:gd name="connsiteX5" fmla="*/ 4980 w 5610"/>
              <a:gd name="connsiteY5" fmla="*/ 109 h 1363"/>
              <a:gd name="connsiteX6" fmla="*/ 5610 w 5610"/>
              <a:gd name="connsiteY6" fmla="*/ 529 h 1363"/>
              <a:gd name="connsiteX7" fmla="*/ 4950 w 5610"/>
              <a:gd name="connsiteY7" fmla="*/ 409 h 1363"/>
              <a:gd name="connsiteX8" fmla="*/ 3637 w 5610"/>
              <a:gd name="connsiteY8" fmla="*/ 610 h 1363"/>
              <a:gd name="connsiteX9" fmla="*/ 3270 w 5610"/>
              <a:gd name="connsiteY9" fmla="*/ 1039 h 1363"/>
              <a:gd name="connsiteX10" fmla="*/ 2850 w 5610"/>
              <a:gd name="connsiteY10" fmla="*/ 1339 h 1363"/>
              <a:gd name="connsiteX11" fmla="*/ 2280 w 5610"/>
              <a:gd name="connsiteY11" fmla="*/ 1279 h 1363"/>
              <a:gd name="connsiteX12" fmla="*/ 2070 w 5610"/>
              <a:gd name="connsiteY12" fmla="*/ 859 h 1363"/>
              <a:gd name="connsiteX13" fmla="*/ 1560 w 5610"/>
              <a:gd name="connsiteY13" fmla="*/ 559 h 1363"/>
              <a:gd name="connsiteX14" fmla="*/ 450 w 5610"/>
              <a:gd name="connsiteY14" fmla="*/ 589 h 1363"/>
              <a:gd name="connsiteX15" fmla="*/ 0 w 5610"/>
              <a:gd name="connsiteY15" fmla="*/ 739 h 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10" h="1364">
                <a:moveTo>
                  <a:pt x="0" y="679"/>
                </a:moveTo>
                <a:lnTo>
                  <a:pt x="900" y="139"/>
                </a:lnTo>
                <a:cubicBezTo>
                  <a:pt x="1103" y="117"/>
                  <a:pt x="1433" y="-121"/>
                  <a:pt x="1980" y="79"/>
                </a:cubicBezTo>
                <a:cubicBezTo>
                  <a:pt x="2527" y="279"/>
                  <a:pt x="2530" y="486"/>
                  <a:pt x="2640" y="589"/>
                </a:cubicBezTo>
                <a:cubicBezTo>
                  <a:pt x="2791" y="500"/>
                  <a:pt x="2903" y="358"/>
                  <a:pt x="3540" y="139"/>
                </a:cubicBezTo>
                <a:cubicBezTo>
                  <a:pt x="4177" y="-80"/>
                  <a:pt x="4710" y="106"/>
                  <a:pt x="4980" y="109"/>
                </a:cubicBezTo>
                <a:lnTo>
                  <a:pt x="5610" y="529"/>
                </a:lnTo>
                <a:lnTo>
                  <a:pt x="4950" y="409"/>
                </a:lnTo>
                <a:cubicBezTo>
                  <a:pt x="4695" y="441"/>
                  <a:pt x="3973" y="484"/>
                  <a:pt x="3637" y="610"/>
                </a:cubicBezTo>
                <a:cubicBezTo>
                  <a:pt x="3301" y="736"/>
                  <a:pt x="3317" y="957"/>
                  <a:pt x="3270" y="1039"/>
                </a:cubicBezTo>
                <a:cubicBezTo>
                  <a:pt x="3223" y="1121"/>
                  <a:pt x="3048" y="1291"/>
                  <a:pt x="2850" y="1339"/>
                </a:cubicBezTo>
                <a:cubicBezTo>
                  <a:pt x="2652" y="1387"/>
                  <a:pt x="2437" y="1362"/>
                  <a:pt x="2280" y="1279"/>
                </a:cubicBezTo>
                <a:cubicBezTo>
                  <a:pt x="2123" y="1196"/>
                  <a:pt x="2140" y="999"/>
                  <a:pt x="2070" y="859"/>
                </a:cubicBezTo>
                <a:cubicBezTo>
                  <a:pt x="1990" y="798"/>
                  <a:pt x="1884" y="613"/>
                  <a:pt x="1560" y="559"/>
                </a:cubicBezTo>
                <a:cubicBezTo>
                  <a:pt x="1236" y="505"/>
                  <a:pt x="662" y="577"/>
                  <a:pt x="450" y="589"/>
                </a:cubicBezTo>
                <a:lnTo>
                  <a:pt x="0" y="73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36" name="Freeform 35"/>
          <p:cNvSpPr/>
          <p:nvPr/>
        </p:nvSpPr>
        <p:spPr>
          <a:xfrm rot="16200000">
            <a:off x="6736568" y="1930931"/>
            <a:ext cx="404562" cy="41382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37" name="Freeform 36"/>
          <p:cNvSpPr/>
          <p:nvPr/>
        </p:nvSpPr>
        <p:spPr>
          <a:xfrm rot="16020000">
            <a:off x="5797224" y="2320566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39" name="Freeform 38"/>
          <p:cNvSpPr/>
          <p:nvPr/>
        </p:nvSpPr>
        <p:spPr>
          <a:xfrm rot="16020000">
            <a:off x="5797739" y="2180566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0" name="Freeform 39"/>
          <p:cNvSpPr/>
          <p:nvPr/>
        </p:nvSpPr>
        <p:spPr>
          <a:xfrm rot="16020000">
            <a:off x="5994872" y="2306669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1" name="Freeform 40"/>
          <p:cNvSpPr/>
          <p:nvPr/>
        </p:nvSpPr>
        <p:spPr>
          <a:xfrm rot="16020000">
            <a:off x="6108623" y="2219683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2" name="Freeform 41"/>
          <p:cNvSpPr/>
          <p:nvPr/>
        </p:nvSpPr>
        <p:spPr>
          <a:xfrm rot="16020000">
            <a:off x="5995386" y="2166668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4" name="Freeform 43"/>
          <p:cNvSpPr/>
          <p:nvPr/>
        </p:nvSpPr>
        <p:spPr>
          <a:xfrm rot="16020000">
            <a:off x="6111711" y="1799681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5" name="Freeform 44"/>
          <p:cNvSpPr/>
          <p:nvPr/>
        </p:nvSpPr>
        <p:spPr>
          <a:xfrm rot="16020000">
            <a:off x="5998474" y="1746665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6" name="Freeform 45"/>
          <p:cNvSpPr/>
          <p:nvPr/>
        </p:nvSpPr>
        <p:spPr>
          <a:xfrm rot="16020000">
            <a:off x="6118402" y="1792989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7" name="Freeform 46"/>
          <p:cNvSpPr/>
          <p:nvPr/>
        </p:nvSpPr>
        <p:spPr>
          <a:xfrm rot="16020000">
            <a:off x="6232154" y="1706003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8" name="Freeform 47"/>
          <p:cNvSpPr/>
          <p:nvPr/>
        </p:nvSpPr>
        <p:spPr>
          <a:xfrm rot="16020000">
            <a:off x="6118917" y="1652988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49" name="Freeform 48"/>
          <p:cNvSpPr/>
          <p:nvPr/>
        </p:nvSpPr>
        <p:spPr>
          <a:xfrm rot="16020000">
            <a:off x="5840974" y="2274243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50" name="Freeform 49"/>
          <p:cNvSpPr/>
          <p:nvPr/>
        </p:nvSpPr>
        <p:spPr>
          <a:xfrm rot="16020000">
            <a:off x="5954725" y="2187257"/>
            <a:ext cx="87500" cy="118898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19" name="Freeform 18"/>
          <p:cNvSpPr/>
          <p:nvPr/>
        </p:nvSpPr>
        <p:spPr>
          <a:xfrm rot="21300000">
            <a:off x="6055093" y="1697768"/>
            <a:ext cx="775153" cy="699490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1" name="Freeform 20"/>
          <p:cNvSpPr/>
          <p:nvPr/>
        </p:nvSpPr>
        <p:spPr>
          <a:xfrm rot="10620000">
            <a:off x="5675753" y="2021520"/>
            <a:ext cx="339709" cy="409194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52" name="Freeform 51"/>
          <p:cNvSpPr/>
          <p:nvPr/>
        </p:nvSpPr>
        <p:spPr>
          <a:xfrm rot="600000">
            <a:off x="5530089" y="2121888"/>
            <a:ext cx="339709" cy="409194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3" name="Text Box 2"/>
          <p:cNvSpPr txBox="1"/>
          <p:nvPr/>
        </p:nvSpPr>
        <p:spPr>
          <a:xfrm>
            <a:off x="2462535" y="6084555"/>
            <a:ext cx="7687613" cy="440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265" b="1">
                <a:solidFill>
                  <a:schemeClr val="accent6">
                    <a:lumMod val="50000"/>
                  </a:schemeClr>
                </a:solidFill>
              </a:rPr>
              <a:t>“Cross Business Mediation &amp; Holistic poverty Eradication”</a:t>
            </a:r>
            <a:endParaRPr lang="en-US" sz="2265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 rot="10800000">
            <a:off x="4413685" y="682246"/>
            <a:ext cx="3921571" cy="1427289"/>
            <a:chOff x="2742" y="8349"/>
            <a:chExt cx="7619" cy="2773"/>
          </a:xfrm>
        </p:grpSpPr>
        <p:sp>
          <p:nvSpPr>
            <p:cNvPr id="14" name="Freeform 13"/>
            <p:cNvSpPr/>
            <p:nvPr/>
          </p:nvSpPr>
          <p:spPr>
            <a:xfrm>
              <a:off x="8193" y="8349"/>
              <a:ext cx="2169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2742" y="8352"/>
              <a:ext cx="2121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68536" y="452686"/>
            <a:ext cx="4246353" cy="4324589"/>
            <a:chOff x="2250" y="3013"/>
            <a:chExt cx="8250" cy="8402"/>
          </a:xfrm>
        </p:grpSpPr>
        <p:sp>
          <p:nvSpPr>
            <p:cNvPr id="5" name="Freeform 4"/>
            <p:cNvSpPr/>
            <p:nvPr/>
          </p:nvSpPr>
          <p:spPr>
            <a:xfrm>
              <a:off x="8023" y="8149"/>
              <a:ext cx="2169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 flipH="1">
              <a:off x="2572" y="8152"/>
              <a:ext cx="2121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8" name="Oval 7"/>
            <p:cNvSpPr/>
            <p:nvPr/>
          </p:nvSpPr>
          <p:spPr>
            <a:xfrm>
              <a:off x="2250" y="3013"/>
              <a:ext cx="8250" cy="8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</p:grpSp>
      <p:sp>
        <p:nvSpPr>
          <p:cNvPr id="13" name="Oval 12"/>
          <p:cNvSpPr/>
          <p:nvPr/>
        </p:nvSpPr>
        <p:spPr>
          <a:xfrm>
            <a:off x="4433758" y="707982"/>
            <a:ext cx="3826865" cy="3814512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00B0F0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460008" y="707982"/>
            <a:ext cx="3792380" cy="3938557"/>
          </a:xfrm>
          <a:custGeom>
            <a:avLst/>
            <a:gdLst>
              <a:gd name="connsiteX0" fmla="*/ 3076 w 7368"/>
              <a:gd name="connsiteY0" fmla="*/ 3564 h 7709"/>
              <a:gd name="connsiteX1" fmla="*/ 3172 w 7368"/>
              <a:gd name="connsiteY1" fmla="*/ 3354 h 7709"/>
              <a:gd name="connsiteX2" fmla="*/ 3172 w 7368"/>
              <a:gd name="connsiteY2" fmla="*/ 3040 h 7709"/>
              <a:gd name="connsiteX3" fmla="*/ 3095 w 7368"/>
              <a:gd name="connsiteY3" fmla="*/ 2851 h 7709"/>
              <a:gd name="connsiteX4" fmla="*/ 2961 w 7368"/>
              <a:gd name="connsiteY4" fmla="*/ 2872 h 7709"/>
              <a:gd name="connsiteX5" fmla="*/ 2595 w 7368"/>
              <a:gd name="connsiteY5" fmla="*/ 2914 h 7709"/>
              <a:gd name="connsiteX6" fmla="*/ 2191 w 7368"/>
              <a:gd name="connsiteY6" fmla="*/ 3103 h 7709"/>
              <a:gd name="connsiteX7" fmla="*/ 1884 w 7368"/>
              <a:gd name="connsiteY7" fmla="*/ 2977 h 7709"/>
              <a:gd name="connsiteX8" fmla="*/ 1517 w 7368"/>
              <a:gd name="connsiteY8" fmla="*/ 3103 h 7709"/>
              <a:gd name="connsiteX9" fmla="*/ 1229 w 7368"/>
              <a:gd name="connsiteY9" fmla="*/ 3103 h 7709"/>
              <a:gd name="connsiteX10" fmla="*/ 1075 w 7368"/>
              <a:gd name="connsiteY10" fmla="*/ 3019 h 7709"/>
              <a:gd name="connsiteX11" fmla="*/ 1056 w 7368"/>
              <a:gd name="connsiteY11" fmla="*/ 2977 h 7709"/>
              <a:gd name="connsiteX12" fmla="*/ 1017 w 7368"/>
              <a:gd name="connsiteY12" fmla="*/ 2872 h 7709"/>
              <a:gd name="connsiteX13" fmla="*/ 1017 w 7368"/>
              <a:gd name="connsiteY13" fmla="*/ 2767 h 7709"/>
              <a:gd name="connsiteX14" fmla="*/ 767 w 7368"/>
              <a:gd name="connsiteY14" fmla="*/ 2704 h 7709"/>
              <a:gd name="connsiteX15" fmla="*/ 960 w 7368"/>
              <a:gd name="connsiteY15" fmla="*/ 2327 h 7709"/>
              <a:gd name="connsiteX16" fmla="*/ 767 w 7368"/>
              <a:gd name="connsiteY16" fmla="*/ 2137 h 7709"/>
              <a:gd name="connsiteX17" fmla="*/ 1017 w 7368"/>
              <a:gd name="connsiteY17" fmla="*/ 1760 h 7709"/>
              <a:gd name="connsiteX18" fmla="*/ 1229 w 7368"/>
              <a:gd name="connsiteY18" fmla="*/ 1446 h 7709"/>
              <a:gd name="connsiteX19" fmla="*/ 1634 w 7368"/>
              <a:gd name="connsiteY19" fmla="*/ 1111 h 7709"/>
              <a:gd name="connsiteX20" fmla="*/ 1960 w 7368"/>
              <a:gd name="connsiteY20" fmla="*/ 1279 h 7709"/>
              <a:gd name="connsiteX21" fmla="*/ 2326 w 7368"/>
              <a:gd name="connsiteY21" fmla="*/ 880 h 7709"/>
              <a:gd name="connsiteX22" fmla="*/ 2711 w 7368"/>
              <a:gd name="connsiteY22" fmla="*/ 460 h 7709"/>
              <a:gd name="connsiteX23" fmla="*/ 3057 w 7368"/>
              <a:gd name="connsiteY23" fmla="*/ 376 h 7709"/>
              <a:gd name="connsiteX24" fmla="*/ 3307 w 7368"/>
              <a:gd name="connsiteY24" fmla="*/ 0 h 7709"/>
              <a:gd name="connsiteX25" fmla="*/ 3788 w 7368"/>
              <a:gd name="connsiteY25" fmla="*/ 293 h 7709"/>
              <a:gd name="connsiteX26" fmla="*/ 4211 w 7368"/>
              <a:gd name="connsiteY26" fmla="*/ 734 h 7709"/>
              <a:gd name="connsiteX27" fmla="*/ 4634 w 7368"/>
              <a:gd name="connsiteY27" fmla="*/ 713 h 7709"/>
              <a:gd name="connsiteX28" fmla="*/ 5229 w 7368"/>
              <a:gd name="connsiteY28" fmla="*/ 1363 h 7709"/>
              <a:gd name="connsiteX29" fmla="*/ 5729 w 7368"/>
              <a:gd name="connsiteY29" fmla="*/ 1384 h 7709"/>
              <a:gd name="connsiteX30" fmla="*/ 5902 w 7368"/>
              <a:gd name="connsiteY30" fmla="*/ 1970 h 7709"/>
              <a:gd name="connsiteX31" fmla="*/ 6172 w 7368"/>
              <a:gd name="connsiteY31" fmla="*/ 2074 h 7709"/>
              <a:gd name="connsiteX32" fmla="*/ 6075 w 7368"/>
              <a:gd name="connsiteY32" fmla="*/ 2495 h 7709"/>
              <a:gd name="connsiteX33" fmla="*/ 5806 w 7368"/>
              <a:gd name="connsiteY33" fmla="*/ 2830 h 7709"/>
              <a:gd name="connsiteX34" fmla="*/ 5537 w 7368"/>
              <a:gd name="connsiteY34" fmla="*/ 2914 h 7709"/>
              <a:gd name="connsiteX35" fmla="*/ 5248 w 7368"/>
              <a:gd name="connsiteY35" fmla="*/ 3082 h 7709"/>
              <a:gd name="connsiteX36" fmla="*/ 5037 w 7368"/>
              <a:gd name="connsiteY36" fmla="*/ 3082 h 7709"/>
              <a:gd name="connsiteX37" fmla="*/ 4518 w 7368"/>
              <a:gd name="connsiteY37" fmla="*/ 2767 h 7709"/>
              <a:gd name="connsiteX38" fmla="*/ 4153 w 7368"/>
              <a:gd name="connsiteY38" fmla="*/ 2872 h 7709"/>
              <a:gd name="connsiteX39" fmla="*/ 3672 w 7368"/>
              <a:gd name="connsiteY39" fmla="*/ 2830 h 7709"/>
              <a:gd name="connsiteX40" fmla="*/ 3691 w 7368"/>
              <a:gd name="connsiteY40" fmla="*/ 3291 h 7709"/>
              <a:gd name="connsiteX41" fmla="*/ 3788 w 7368"/>
              <a:gd name="connsiteY41" fmla="*/ 3480 h 7709"/>
              <a:gd name="connsiteX42" fmla="*/ 4134 w 7368"/>
              <a:gd name="connsiteY42" fmla="*/ 3564 h 7709"/>
              <a:gd name="connsiteX43" fmla="*/ 4230 w 7368"/>
              <a:gd name="connsiteY43" fmla="*/ 3606 h 7709"/>
              <a:gd name="connsiteX44" fmla="*/ 4595 w 7368"/>
              <a:gd name="connsiteY44" fmla="*/ 3585 h 7709"/>
              <a:gd name="connsiteX45" fmla="*/ 6095 w 7368"/>
              <a:gd name="connsiteY45" fmla="*/ 3836 h 7709"/>
              <a:gd name="connsiteX46" fmla="*/ 7368 w 7368"/>
              <a:gd name="connsiteY46" fmla="*/ 4207 h 7709"/>
              <a:gd name="connsiteX47" fmla="*/ 6573 w 7368"/>
              <a:gd name="connsiteY47" fmla="*/ 6232 h 7709"/>
              <a:gd name="connsiteX48" fmla="*/ 4923 w 7368"/>
              <a:gd name="connsiteY48" fmla="*/ 7507 h 7709"/>
              <a:gd name="connsiteX49" fmla="*/ 3153 w 7368"/>
              <a:gd name="connsiteY49" fmla="*/ 7687 h 7709"/>
              <a:gd name="connsiteX50" fmla="*/ 1803 w 7368"/>
              <a:gd name="connsiteY50" fmla="*/ 7222 h 7709"/>
              <a:gd name="connsiteX51" fmla="*/ 618 w 7368"/>
              <a:gd name="connsiteY51" fmla="*/ 6157 h 7709"/>
              <a:gd name="connsiteX52" fmla="*/ 0 w 7368"/>
              <a:gd name="connsiteY52" fmla="*/ 4466 h 7709"/>
              <a:gd name="connsiteX53" fmla="*/ 1152 w 7368"/>
              <a:gd name="connsiteY53" fmla="*/ 4025 h 7709"/>
              <a:gd name="connsiteX54" fmla="*/ 1999 w 7368"/>
              <a:gd name="connsiteY54" fmla="*/ 3836 h 7709"/>
              <a:gd name="connsiteX55" fmla="*/ 3076 w 7368"/>
              <a:gd name="connsiteY55" fmla="*/ 3564 h 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368" h="7710">
                <a:moveTo>
                  <a:pt x="3076" y="3564"/>
                </a:moveTo>
                <a:lnTo>
                  <a:pt x="3172" y="3354"/>
                </a:lnTo>
                <a:lnTo>
                  <a:pt x="3172" y="3040"/>
                </a:lnTo>
                <a:lnTo>
                  <a:pt x="3095" y="2851"/>
                </a:lnTo>
                <a:lnTo>
                  <a:pt x="2961" y="2872"/>
                </a:lnTo>
                <a:lnTo>
                  <a:pt x="2595" y="2914"/>
                </a:lnTo>
                <a:lnTo>
                  <a:pt x="2191" y="3103"/>
                </a:lnTo>
                <a:lnTo>
                  <a:pt x="1884" y="2977"/>
                </a:lnTo>
                <a:lnTo>
                  <a:pt x="1517" y="3103"/>
                </a:lnTo>
                <a:lnTo>
                  <a:pt x="1229" y="3103"/>
                </a:lnTo>
                <a:lnTo>
                  <a:pt x="1075" y="3019"/>
                </a:lnTo>
                <a:lnTo>
                  <a:pt x="1056" y="2977"/>
                </a:lnTo>
                <a:lnTo>
                  <a:pt x="1017" y="2872"/>
                </a:lnTo>
                <a:lnTo>
                  <a:pt x="1017" y="2767"/>
                </a:lnTo>
                <a:lnTo>
                  <a:pt x="767" y="2704"/>
                </a:lnTo>
                <a:lnTo>
                  <a:pt x="960" y="2327"/>
                </a:lnTo>
                <a:lnTo>
                  <a:pt x="767" y="2137"/>
                </a:lnTo>
                <a:lnTo>
                  <a:pt x="1017" y="1760"/>
                </a:lnTo>
                <a:lnTo>
                  <a:pt x="1229" y="1446"/>
                </a:lnTo>
                <a:lnTo>
                  <a:pt x="1634" y="1111"/>
                </a:lnTo>
                <a:lnTo>
                  <a:pt x="1960" y="1279"/>
                </a:lnTo>
                <a:lnTo>
                  <a:pt x="2326" y="880"/>
                </a:lnTo>
                <a:lnTo>
                  <a:pt x="2711" y="460"/>
                </a:lnTo>
                <a:lnTo>
                  <a:pt x="3057" y="376"/>
                </a:lnTo>
                <a:lnTo>
                  <a:pt x="3307" y="0"/>
                </a:lnTo>
                <a:lnTo>
                  <a:pt x="3788" y="293"/>
                </a:lnTo>
                <a:lnTo>
                  <a:pt x="4211" y="734"/>
                </a:lnTo>
                <a:lnTo>
                  <a:pt x="4634" y="713"/>
                </a:lnTo>
                <a:lnTo>
                  <a:pt x="5229" y="1363"/>
                </a:lnTo>
                <a:lnTo>
                  <a:pt x="5729" y="1384"/>
                </a:lnTo>
                <a:lnTo>
                  <a:pt x="5902" y="1970"/>
                </a:lnTo>
                <a:lnTo>
                  <a:pt x="6172" y="2074"/>
                </a:lnTo>
                <a:lnTo>
                  <a:pt x="6075" y="2495"/>
                </a:lnTo>
                <a:lnTo>
                  <a:pt x="5806" y="2830"/>
                </a:lnTo>
                <a:lnTo>
                  <a:pt x="5537" y="2914"/>
                </a:lnTo>
                <a:lnTo>
                  <a:pt x="5248" y="3082"/>
                </a:lnTo>
                <a:lnTo>
                  <a:pt x="5037" y="3082"/>
                </a:lnTo>
                <a:lnTo>
                  <a:pt x="4518" y="2767"/>
                </a:lnTo>
                <a:lnTo>
                  <a:pt x="4153" y="2872"/>
                </a:lnTo>
                <a:lnTo>
                  <a:pt x="3672" y="2830"/>
                </a:lnTo>
                <a:lnTo>
                  <a:pt x="3691" y="3291"/>
                </a:lnTo>
                <a:lnTo>
                  <a:pt x="3788" y="3480"/>
                </a:lnTo>
                <a:lnTo>
                  <a:pt x="4134" y="3564"/>
                </a:lnTo>
                <a:lnTo>
                  <a:pt x="4230" y="3606"/>
                </a:lnTo>
                <a:lnTo>
                  <a:pt x="4595" y="3585"/>
                </a:lnTo>
                <a:lnTo>
                  <a:pt x="6095" y="3836"/>
                </a:lnTo>
                <a:lnTo>
                  <a:pt x="7368" y="4207"/>
                </a:lnTo>
                <a:cubicBezTo>
                  <a:pt x="7233" y="4882"/>
                  <a:pt x="7188" y="5467"/>
                  <a:pt x="6573" y="6232"/>
                </a:cubicBezTo>
                <a:cubicBezTo>
                  <a:pt x="5958" y="6997"/>
                  <a:pt x="5793" y="7129"/>
                  <a:pt x="4923" y="7507"/>
                </a:cubicBezTo>
                <a:cubicBezTo>
                  <a:pt x="4356" y="7737"/>
                  <a:pt x="3661" y="7728"/>
                  <a:pt x="3153" y="7687"/>
                </a:cubicBezTo>
                <a:cubicBezTo>
                  <a:pt x="2646" y="7646"/>
                  <a:pt x="2228" y="7465"/>
                  <a:pt x="1803" y="7222"/>
                </a:cubicBezTo>
                <a:cubicBezTo>
                  <a:pt x="1323" y="6937"/>
                  <a:pt x="1110" y="6763"/>
                  <a:pt x="618" y="6157"/>
                </a:cubicBezTo>
                <a:cubicBezTo>
                  <a:pt x="126" y="5551"/>
                  <a:pt x="109" y="4808"/>
                  <a:pt x="0" y="4466"/>
                </a:cubicBezTo>
                <a:lnTo>
                  <a:pt x="1152" y="4025"/>
                </a:lnTo>
                <a:lnTo>
                  <a:pt x="1999" y="3836"/>
                </a:lnTo>
                <a:lnTo>
                  <a:pt x="3076" y="3564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92D050"/>
              </a:gs>
              <a:gs pos="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95085" y="2530053"/>
            <a:ext cx="3058404" cy="2097014"/>
          </a:xfrm>
          <a:custGeom>
            <a:avLst/>
            <a:gdLst>
              <a:gd name="connsiteX0" fmla="*/ 0 w 5942"/>
              <a:gd name="connsiteY0" fmla="*/ 2650 h 4074"/>
              <a:gd name="connsiteX1" fmla="*/ 1328 w 5942"/>
              <a:gd name="connsiteY1" fmla="*/ 2273 h 4074"/>
              <a:gd name="connsiteX2" fmla="*/ 2424 w 5942"/>
              <a:gd name="connsiteY2" fmla="*/ 1853 h 4074"/>
              <a:gd name="connsiteX3" fmla="*/ 2693 w 5942"/>
              <a:gd name="connsiteY3" fmla="*/ 1643 h 4074"/>
              <a:gd name="connsiteX4" fmla="*/ 2481 w 5942"/>
              <a:gd name="connsiteY4" fmla="*/ 1517 h 4074"/>
              <a:gd name="connsiteX5" fmla="*/ 1943 w 5942"/>
              <a:gd name="connsiteY5" fmla="*/ 1412 h 4074"/>
              <a:gd name="connsiteX6" fmla="*/ 981 w 5942"/>
              <a:gd name="connsiteY6" fmla="*/ 1329 h 4074"/>
              <a:gd name="connsiteX7" fmla="*/ 173 w 5942"/>
              <a:gd name="connsiteY7" fmla="*/ 1098 h 4074"/>
              <a:gd name="connsiteX8" fmla="*/ 38 w 5942"/>
              <a:gd name="connsiteY8" fmla="*/ 846 h 4074"/>
              <a:gd name="connsiteX9" fmla="*/ 558 w 5942"/>
              <a:gd name="connsiteY9" fmla="*/ 553 h 4074"/>
              <a:gd name="connsiteX10" fmla="*/ 1405 w 5942"/>
              <a:gd name="connsiteY10" fmla="*/ 322 h 4074"/>
              <a:gd name="connsiteX11" fmla="*/ 1826 w 5942"/>
              <a:gd name="connsiteY11" fmla="*/ 134 h 4074"/>
              <a:gd name="connsiteX12" fmla="*/ 2448 w 5942"/>
              <a:gd name="connsiteY12" fmla="*/ 0 h 4074"/>
              <a:gd name="connsiteX13" fmla="*/ 1924 w 5942"/>
              <a:gd name="connsiteY13" fmla="*/ 218 h 4074"/>
              <a:gd name="connsiteX14" fmla="*/ 1481 w 5942"/>
              <a:gd name="connsiteY14" fmla="*/ 532 h 4074"/>
              <a:gd name="connsiteX15" fmla="*/ 1155 w 5942"/>
              <a:gd name="connsiteY15" fmla="*/ 700 h 4074"/>
              <a:gd name="connsiteX16" fmla="*/ 1001 w 5942"/>
              <a:gd name="connsiteY16" fmla="*/ 784 h 4074"/>
              <a:gd name="connsiteX17" fmla="*/ 1212 w 5942"/>
              <a:gd name="connsiteY17" fmla="*/ 825 h 4074"/>
              <a:gd name="connsiteX18" fmla="*/ 2481 w 5942"/>
              <a:gd name="connsiteY18" fmla="*/ 909 h 4074"/>
              <a:gd name="connsiteX19" fmla="*/ 4211 w 5942"/>
              <a:gd name="connsiteY19" fmla="*/ 1182 h 4074"/>
              <a:gd name="connsiteX20" fmla="*/ 5134 w 5942"/>
              <a:gd name="connsiteY20" fmla="*/ 1517 h 4074"/>
              <a:gd name="connsiteX21" fmla="*/ 5788 w 5942"/>
              <a:gd name="connsiteY21" fmla="*/ 2042 h 4074"/>
              <a:gd name="connsiteX22" fmla="*/ 5942 w 5942"/>
              <a:gd name="connsiteY22" fmla="*/ 2420 h 4074"/>
              <a:gd name="connsiteX23" fmla="*/ 5811 w 5942"/>
              <a:gd name="connsiteY23" fmla="*/ 2758 h 4074"/>
              <a:gd name="connsiteX24" fmla="*/ 5011 w 5942"/>
              <a:gd name="connsiteY24" fmla="*/ 3411 h 4074"/>
              <a:gd name="connsiteX25" fmla="*/ 3287 w 5942"/>
              <a:gd name="connsiteY25" fmla="*/ 4061 h 4074"/>
              <a:gd name="connsiteX26" fmla="*/ 1287 w 5942"/>
              <a:gd name="connsiteY26" fmla="*/ 3661 h 4074"/>
              <a:gd name="connsiteX27" fmla="*/ 0 w 5942"/>
              <a:gd name="connsiteY27" fmla="*/ 2650 h 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2" h="4074">
                <a:moveTo>
                  <a:pt x="0" y="2650"/>
                </a:moveTo>
                <a:lnTo>
                  <a:pt x="1328" y="2273"/>
                </a:lnTo>
                <a:lnTo>
                  <a:pt x="2424" y="1853"/>
                </a:lnTo>
                <a:cubicBezTo>
                  <a:pt x="2482" y="1814"/>
                  <a:pt x="2682" y="1710"/>
                  <a:pt x="2693" y="1643"/>
                </a:cubicBezTo>
                <a:cubicBezTo>
                  <a:pt x="2704" y="1576"/>
                  <a:pt x="2529" y="1538"/>
                  <a:pt x="2481" y="1517"/>
                </a:cubicBezTo>
                <a:cubicBezTo>
                  <a:pt x="2301" y="1482"/>
                  <a:pt x="2119" y="1424"/>
                  <a:pt x="1943" y="1412"/>
                </a:cubicBezTo>
                <a:cubicBezTo>
                  <a:pt x="1767" y="1400"/>
                  <a:pt x="1335" y="1392"/>
                  <a:pt x="981" y="1329"/>
                </a:cubicBezTo>
                <a:cubicBezTo>
                  <a:pt x="627" y="1266"/>
                  <a:pt x="315" y="1143"/>
                  <a:pt x="173" y="1098"/>
                </a:cubicBezTo>
                <a:cubicBezTo>
                  <a:pt x="136" y="1053"/>
                  <a:pt x="-39" y="955"/>
                  <a:pt x="38" y="846"/>
                </a:cubicBezTo>
                <a:cubicBezTo>
                  <a:pt x="115" y="737"/>
                  <a:pt x="451" y="607"/>
                  <a:pt x="558" y="553"/>
                </a:cubicBezTo>
                <a:cubicBezTo>
                  <a:pt x="719" y="511"/>
                  <a:pt x="1151" y="406"/>
                  <a:pt x="1405" y="322"/>
                </a:cubicBezTo>
                <a:cubicBezTo>
                  <a:pt x="1659" y="238"/>
                  <a:pt x="1759" y="167"/>
                  <a:pt x="1826" y="134"/>
                </a:cubicBezTo>
                <a:cubicBezTo>
                  <a:pt x="1893" y="101"/>
                  <a:pt x="2240" y="44"/>
                  <a:pt x="2448" y="0"/>
                </a:cubicBezTo>
                <a:cubicBezTo>
                  <a:pt x="2273" y="72"/>
                  <a:pt x="2006" y="159"/>
                  <a:pt x="1924" y="218"/>
                </a:cubicBezTo>
                <a:cubicBezTo>
                  <a:pt x="1842" y="277"/>
                  <a:pt x="1635" y="436"/>
                  <a:pt x="1481" y="532"/>
                </a:cubicBezTo>
                <a:cubicBezTo>
                  <a:pt x="1327" y="628"/>
                  <a:pt x="1211" y="673"/>
                  <a:pt x="1155" y="700"/>
                </a:cubicBezTo>
                <a:cubicBezTo>
                  <a:pt x="1120" y="716"/>
                  <a:pt x="990" y="759"/>
                  <a:pt x="1001" y="784"/>
                </a:cubicBezTo>
                <a:cubicBezTo>
                  <a:pt x="1012" y="809"/>
                  <a:pt x="1167" y="818"/>
                  <a:pt x="1212" y="825"/>
                </a:cubicBezTo>
                <a:cubicBezTo>
                  <a:pt x="1635" y="853"/>
                  <a:pt x="2153" y="861"/>
                  <a:pt x="2481" y="909"/>
                </a:cubicBezTo>
                <a:cubicBezTo>
                  <a:pt x="2809" y="957"/>
                  <a:pt x="3680" y="1060"/>
                  <a:pt x="4211" y="1182"/>
                </a:cubicBezTo>
                <a:cubicBezTo>
                  <a:pt x="4742" y="1304"/>
                  <a:pt x="4984" y="1455"/>
                  <a:pt x="5134" y="1517"/>
                </a:cubicBezTo>
                <a:cubicBezTo>
                  <a:pt x="5284" y="1579"/>
                  <a:pt x="5570" y="1867"/>
                  <a:pt x="5788" y="2042"/>
                </a:cubicBezTo>
                <a:cubicBezTo>
                  <a:pt x="6006" y="2217"/>
                  <a:pt x="5890" y="2294"/>
                  <a:pt x="5942" y="2420"/>
                </a:cubicBezTo>
                <a:lnTo>
                  <a:pt x="5811" y="2758"/>
                </a:lnTo>
                <a:cubicBezTo>
                  <a:pt x="5588" y="2884"/>
                  <a:pt x="5542" y="3101"/>
                  <a:pt x="5011" y="3411"/>
                </a:cubicBezTo>
                <a:cubicBezTo>
                  <a:pt x="4480" y="3721"/>
                  <a:pt x="4014" y="3997"/>
                  <a:pt x="3287" y="4061"/>
                </a:cubicBezTo>
                <a:cubicBezTo>
                  <a:pt x="2560" y="4125"/>
                  <a:pt x="1945" y="3950"/>
                  <a:pt x="1287" y="3661"/>
                </a:cubicBezTo>
                <a:cubicBezTo>
                  <a:pt x="629" y="3372"/>
                  <a:pt x="278" y="2772"/>
                  <a:pt x="0" y="2650"/>
                </a:cubicBezTo>
                <a:close/>
              </a:path>
            </a:pathLst>
          </a:custGeom>
          <a:gradFill>
            <a:gsLst>
              <a:gs pos="900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"/>
                  <a:alpha val="9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2" name="Freeform 11"/>
          <p:cNvSpPr/>
          <p:nvPr/>
        </p:nvSpPr>
        <p:spPr>
          <a:xfrm>
            <a:off x="5433838" y="2102330"/>
            <a:ext cx="1779351" cy="550225"/>
          </a:xfrm>
          <a:custGeom>
            <a:avLst/>
            <a:gdLst>
              <a:gd name="connsiteX0" fmla="*/ 1192 w 3457"/>
              <a:gd name="connsiteY0" fmla="*/ 797 h 1069"/>
              <a:gd name="connsiteX1" fmla="*/ 1288 w 3457"/>
              <a:gd name="connsiteY1" fmla="*/ 587 h 1069"/>
              <a:gd name="connsiteX2" fmla="*/ 1288 w 3457"/>
              <a:gd name="connsiteY2" fmla="*/ 273 h 1069"/>
              <a:gd name="connsiteX3" fmla="*/ 1211 w 3457"/>
              <a:gd name="connsiteY3" fmla="*/ 84 h 1069"/>
              <a:gd name="connsiteX4" fmla="*/ 1077 w 3457"/>
              <a:gd name="connsiteY4" fmla="*/ 105 h 1069"/>
              <a:gd name="connsiteX5" fmla="*/ 711 w 3457"/>
              <a:gd name="connsiteY5" fmla="*/ 147 h 1069"/>
              <a:gd name="connsiteX6" fmla="*/ 307 w 3457"/>
              <a:gd name="connsiteY6" fmla="*/ 336 h 1069"/>
              <a:gd name="connsiteX7" fmla="*/ 0 w 3457"/>
              <a:gd name="connsiteY7" fmla="*/ 210 h 1069"/>
              <a:gd name="connsiteX8" fmla="*/ 223 w 3457"/>
              <a:gd name="connsiteY8" fmla="*/ 270 h 1069"/>
              <a:gd name="connsiteX9" fmla="*/ 490 w 3457"/>
              <a:gd name="connsiteY9" fmla="*/ 220 h 1069"/>
              <a:gd name="connsiteX10" fmla="*/ 665 w 3457"/>
              <a:gd name="connsiteY10" fmla="*/ 120 h 1069"/>
              <a:gd name="connsiteX11" fmla="*/ 990 w 3457"/>
              <a:gd name="connsiteY11" fmla="*/ 87 h 1069"/>
              <a:gd name="connsiteX12" fmla="*/ 1781 w 3457"/>
              <a:gd name="connsiteY12" fmla="*/ 20 h 1069"/>
              <a:gd name="connsiteX13" fmla="*/ 2265 w 3457"/>
              <a:gd name="connsiteY13" fmla="*/ 79 h 1069"/>
              <a:gd name="connsiteX14" fmla="*/ 2634 w 3457"/>
              <a:gd name="connsiteY14" fmla="*/ 0 h 1069"/>
              <a:gd name="connsiteX15" fmla="*/ 2269 w 3457"/>
              <a:gd name="connsiteY15" fmla="*/ 105 h 1069"/>
              <a:gd name="connsiteX16" fmla="*/ 1788 w 3457"/>
              <a:gd name="connsiteY16" fmla="*/ 63 h 1069"/>
              <a:gd name="connsiteX17" fmla="*/ 1807 w 3457"/>
              <a:gd name="connsiteY17" fmla="*/ 524 h 1069"/>
              <a:gd name="connsiteX18" fmla="*/ 1904 w 3457"/>
              <a:gd name="connsiteY18" fmla="*/ 713 h 1069"/>
              <a:gd name="connsiteX19" fmla="*/ 2250 w 3457"/>
              <a:gd name="connsiteY19" fmla="*/ 797 h 1069"/>
              <a:gd name="connsiteX20" fmla="*/ 2346 w 3457"/>
              <a:gd name="connsiteY20" fmla="*/ 839 h 1069"/>
              <a:gd name="connsiteX21" fmla="*/ 2711 w 3457"/>
              <a:gd name="connsiteY21" fmla="*/ 818 h 1069"/>
              <a:gd name="connsiteX22" fmla="*/ 3457 w 3457"/>
              <a:gd name="connsiteY22" fmla="*/ 1006 h 1069"/>
              <a:gd name="connsiteX23" fmla="*/ 1734 w 3457"/>
              <a:gd name="connsiteY23" fmla="*/ 906 h 1069"/>
              <a:gd name="connsiteX24" fmla="*/ 115 w 3457"/>
              <a:gd name="connsiteY24" fmla="*/ 1069 h 1069"/>
              <a:gd name="connsiteX25" fmla="*/ 765 w 3457"/>
              <a:gd name="connsiteY25" fmla="*/ 895 h 1069"/>
              <a:gd name="connsiteX26" fmla="*/ 1192 w 3457"/>
              <a:gd name="connsiteY26" fmla="*/ 797 h 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7" h="1069">
                <a:moveTo>
                  <a:pt x="1192" y="797"/>
                </a:moveTo>
                <a:lnTo>
                  <a:pt x="1288" y="587"/>
                </a:lnTo>
                <a:lnTo>
                  <a:pt x="1288" y="273"/>
                </a:lnTo>
                <a:lnTo>
                  <a:pt x="1211" y="84"/>
                </a:lnTo>
                <a:lnTo>
                  <a:pt x="1077" y="105"/>
                </a:lnTo>
                <a:lnTo>
                  <a:pt x="711" y="147"/>
                </a:lnTo>
                <a:lnTo>
                  <a:pt x="307" y="336"/>
                </a:lnTo>
                <a:lnTo>
                  <a:pt x="0" y="210"/>
                </a:lnTo>
                <a:lnTo>
                  <a:pt x="223" y="270"/>
                </a:lnTo>
                <a:lnTo>
                  <a:pt x="490" y="220"/>
                </a:lnTo>
                <a:lnTo>
                  <a:pt x="665" y="120"/>
                </a:lnTo>
                <a:lnTo>
                  <a:pt x="990" y="87"/>
                </a:lnTo>
                <a:lnTo>
                  <a:pt x="1781" y="20"/>
                </a:lnTo>
                <a:lnTo>
                  <a:pt x="2265" y="79"/>
                </a:lnTo>
                <a:lnTo>
                  <a:pt x="2634" y="0"/>
                </a:lnTo>
                <a:lnTo>
                  <a:pt x="2269" y="105"/>
                </a:lnTo>
                <a:lnTo>
                  <a:pt x="1788" y="63"/>
                </a:lnTo>
                <a:lnTo>
                  <a:pt x="1807" y="524"/>
                </a:lnTo>
                <a:lnTo>
                  <a:pt x="1904" y="713"/>
                </a:lnTo>
                <a:lnTo>
                  <a:pt x="2250" y="797"/>
                </a:lnTo>
                <a:lnTo>
                  <a:pt x="2346" y="839"/>
                </a:lnTo>
                <a:lnTo>
                  <a:pt x="2711" y="818"/>
                </a:lnTo>
                <a:lnTo>
                  <a:pt x="3457" y="1006"/>
                </a:lnTo>
                <a:cubicBezTo>
                  <a:pt x="3134" y="972"/>
                  <a:pt x="2402" y="893"/>
                  <a:pt x="1734" y="906"/>
                </a:cubicBezTo>
                <a:cubicBezTo>
                  <a:pt x="1066" y="919"/>
                  <a:pt x="393" y="1023"/>
                  <a:pt x="115" y="1069"/>
                </a:cubicBezTo>
                <a:lnTo>
                  <a:pt x="765" y="895"/>
                </a:lnTo>
                <a:lnTo>
                  <a:pt x="1192" y="79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5" name="Donut 14"/>
          <p:cNvSpPr/>
          <p:nvPr/>
        </p:nvSpPr>
        <p:spPr>
          <a:xfrm>
            <a:off x="4387949" y="689452"/>
            <a:ext cx="3911792" cy="3963263"/>
          </a:xfrm>
          <a:prstGeom prst="donut">
            <a:avLst>
              <a:gd name="adj" fmla="val 164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459494" y="4730951"/>
            <a:ext cx="3896865" cy="7651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41275">
            <a:noFill/>
          </a:ln>
        </p:spPr>
        <p:txBody>
          <a:bodyPr wrap="square" rtlCol="0" anchor="t">
            <a:spAutoFit/>
          </a:bodyPr>
          <a:p>
            <a:pPr algn="dist"/>
            <a:r>
              <a:rPr lang="en-US" altLang="zh-CN" sz="4375" b="1">
                <a:solidFill>
                  <a:schemeClr val="bg1">
                    <a:lumMod val="9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rPr>
              <a:t>MWEREZI</a:t>
            </a:r>
            <a:endParaRPr lang="en-US" altLang="zh-CN" sz="4375" b="1">
              <a:solidFill>
                <a:schemeClr val="bg1">
                  <a:lumMod val="95000"/>
                </a:schemeClr>
              </a:solidFill>
              <a:latin typeface="Microsoft JhengHei Light" panose="020B0304030504040204" charset="-120"/>
              <a:ea typeface="Microsoft JhengHei Light" panose="020B0304030504040204" charset="-120"/>
              <a:cs typeface="Constantia" panose="02030602050306030303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658252" y="1154750"/>
            <a:ext cx="679417" cy="849270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18" name="Freeform 17"/>
          <p:cNvSpPr/>
          <p:nvPr/>
        </p:nvSpPr>
        <p:spPr>
          <a:xfrm rot="16200000">
            <a:off x="6145682" y="791365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19" name="Freeform 18"/>
          <p:cNvSpPr/>
          <p:nvPr/>
        </p:nvSpPr>
        <p:spPr>
          <a:xfrm rot="10800000">
            <a:off x="4923762" y="1253059"/>
            <a:ext cx="679417" cy="849270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0" name="Freeform 19"/>
          <p:cNvSpPr/>
          <p:nvPr/>
        </p:nvSpPr>
        <p:spPr>
          <a:xfrm rot="5400000">
            <a:off x="6849804" y="1491884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1" name="Freeform 20"/>
          <p:cNvSpPr/>
          <p:nvPr/>
        </p:nvSpPr>
        <p:spPr>
          <a:xfrm rot="15900000">
            <a:off x="7262602" y="1624679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2" name="Freeform 21"/>
          <p:cNvSpPr/>
          <p:nvPr/>
        </p:nvSpPr>
        <p:spPr>
          <a:xfrm rot="16020000">
            <a:off x="6050461" y="1001881"/>
            <a:ext cx="1020154" cy="1019125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3" name="Freeform 22"/>
          <p:cNvSpPr/>
          <p:nvPr/>
        </p:nvSpPr>
        <p:spPr>
          <a:xfrm>
            <a:off x="7096351" y="1617473"/>
            <a:ext cx="544563" cy="608901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Freeform 10"/>
          <p:cNvSpPr/>
          <p:nvPr/>
        </p:nvSpPr>
        <p:spPr>
          <a:xfrm>
            <a:off x="7745661" y="1178950"/>
            <a:ext cx="2230426" cy="3052885"/>
          </a:xfrm>
          <a:custGeom>
            <a:avLst/>
            <a:gdLst>
              <a:gd name="connsiteX0" fmla="*/ 1921 w 2438"/>
              <a:gd name="connsiteY0" fmla="*/ 0 h 3337"/>
              <a:gd name="connsiteX1" fmla="*/ 2119 w 2438"/>
              <a:gd name="connsiteY1" fmla="*/ 135 h 3337"/>
              <a:gd name="connsiteX2" fmla="*/ 2363 w 2438"/>
              <a:gd name="connsiteY2" fmla="*/ 1166 h 3337"/>
              <a:gd name="connsiteX3" fmla="*/ 2438 w 2438"/>
              <a:gd name="connsiteY3" fmla="*/ 2123 h 3337"/>
              <a:gd name="connsiteX4" fmla="*/ 2438 w 2438"/>
              <a:gd name="connsiteY4" fmla="*/ 2704 h 3337"/>
              <a:gd name="connsiteX5" fmla="*/ 2363 w 2438"/>
              <a:gd name="connsiteY5" fmla="*/ 3116 h 3337"/>
              <a:gd name="connsiteX6" fmla="*/ 1903 w 2438"/>
              <a:gd name="connsiteY6" fmla="*/ 3337 h 3337"/>
              <a:gd name="connsiteX7" fmla="*/ 975 w 2438"/>
              <a:gd name="connsiteY7" fmla="*/ 3229 h 3337"/>
              <a:gd name="connsiteX8" fmla="*/ 553 w 2438"/>
              <a:gd name="connsiteY8" fmla="*/ 3281 h 3337"/>
              <a:gd name="connsiteX9" fmla="*/ 169 w 2438"/>
              <a:gd name="connsiteY9" fmla="*/ 3135 h 3337"/>
              <a:gd name="connsiteX10" fmla="*/ 0 w 2438"/>
              <a:gd name="connsiteY10" fmla="*/ 2685 h 3337"/>
              <a:gd name="connsiteX11" fmla="*/ 75 w 2438"/>
              <a:gd name="connsiteY11" fmla="*/ 2104 h 3337"/>
              <a:gd name="connsiteX12" fmla="*/ 553 w 2438"/>
              <a:gd name="connsiteY12" fmla="*/ 1350 h 3337"/>
              <a:gd name="connsiteX13" fmla="*/ 665 w 2438"/>
              <a:gd name="connsiteY13" fmla="*/ 543 h 3337"/>
              <a:gd name="connsiteX14" fmla="*/ 1040 w 2438"/>
              <a:gd name="connsiteY14" fmla="*/ 56 h 3337"/>
              <a:gd name="connsiteX15" fmla="*/ 1921 w 2438"/>
              <a:gd name="connsiteY15" fmla="*/ 0 h 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8" h="3337">
                <a:moveTo>
                  <a:pt x="1921" y="0"/>
                </a:moveTo>
                <a:lnTo>
                  <a:pt x="2119" y="135"/>
                </a:lnTo>
                <a:lnTo>
                  <a:pt x="2363" y="1166"/>
                </a:lnTo>
                <a:lnTo>
                  <a:pt x="2438" y="2123"/>
                </a:lnTo>
                <a:lnTo>
                  <a:pt x="2438" y="2704"/>
                </a:lnTo>
                <a:lnTo>
                  <a:pt x="2363" y="3116"/>
                </a:lnTo>
                <a:lnTo>
                  <a:pt x="1903" y="3337"/>
                </a:lnTo>
                <a:lnTo>
                  <a:pt x="975" y="3229"/>
                </a:lnTo>
                <a:lnTo>
                  <a:pt x="553" y="3281"/>
                </a:lnTo>
                <a:lnTo>
                  <a:pt x="169" y="3135"/>
                </a:lnTo>
                <a:lnTo>
                  <a:pt x="0" y="2685"/>
                </a:lnTo>
                <a:lnTo>
                  <a:pt x="75" y="2104"/>
                </a:lnTo>
                <a:lnTo>
                  <a:pt x="553" y="1350"/>
                </a:lnTo>
                <a:lnTo>
                  <a:pt x="665" y="543"/>
                </a:lnTo>
                <a:lnTo>
                  <a:pt x="1040" y="56"/>
                </a:lnTo>
                <a:lnTo>
                  <a:pt x="192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0" name="Freeform 9"/>
          <p:cNvSpPr/>
          <p:nvPr/>
        </p:nvSpPr>
        <p:spPr>
          <a:xfrm>
            <a:off x="4572930" y="1076486"/>
            <a:ext cx="2366740" cy="3138881"/>
          </a:xfrm>
          <a:custGeom>
            <a:avLst/>
            <a:gdLst>
              <a:gd name="connisteX0" fmla="*/ 1106805 w 1642745"/>
              <a:gd name="connsiteY0" fmla="*/ 0 h 2178685"/>
              <a:gd name="connisteX1" fmla="*/ 1321435 w 1642745"/>
              <a:gd name="connsiteY1" fmla="*/ 71120 h 2178685"/>
              <a:gd name="connisteX2" fmla="*/ 1547495 w 1642745"/>
              <a:gd name="connsiteY2" fmla="*/ 190500 h 2178685"/>
              <a:gd name="connisteX3" fmla="*/ 1595120 w 1642745"/>
              <a:gd name="connsiteY3" fmla="*/ 404495 h 2178685"/>
              <a:gd name="connisteX4" fmla="*/ 1607185 w 1642745"/>
              <a:gd name="connsiteY4" fmla="*/ 857250 h 2178685"/>
              <a:gd name="connisteX5" fmla="*/ 1642745 w 1642745"/>
              <a:gd name="connsiteY5" fmla="*/ 1238250 h 2178685"/>
              <a:gd name="connisteX6" fmla="*/ 1619250 w 1642745"/>
              <a:gd name="connsiteY6" fmla="*/ 1666875 h 2178685"/>
              <a:gd name="connisteX7" fmla="*/ 1524000 w 1642745"/>
              <a:gd name="connsiteY7" fmla="*/ 1964055 h 2178685"/>
              <a:gd name="connisteX8" fmla="*/ 1166495 w 1642745"/>
              <a:gd name="connsiteY8" fmla="*/ 2106930 h 2178685"/>
              <a:gd name="connisteX9" fmla="*/ 1095375 w 1642745"/>
              <a:gd name="connsiteY9" fmla="*/ 2118995 h 2178685"/>
              <a:gd name="connisteX10" fmla="*/ 1023620 w 1642745"/>
              <a:gd name="connsiteY10" fmla="*/ 2131060 h 2178685"/>
              <a:gd name="connisteX11" fmla="*/ 952500 w 1642745"/>
              <a:gd name="connsiteY11" fmla="*/ 2131060 h 2178685"/>
              <a:gd name="connisteX12" fmla="*/ 654685 w 1642745"/>
              <a:gd name="connsiteY12" fmla="*/ 2178685 h 2178685"/>
              <a:gd name="connisteX13" fmla="*/ 238125 w 1642745"/>
              <a:gd name="connsiteY13" fmla="*/ 2083435 h 2178685"/>
              <a:gd name="connisteX14" fmla="*/ 83185 w 1642745"/>
              <a:gd name="connsiteY14" fmla="*/ 1988185 h 2178685"/>
              <a:gd name="connisteX15" fmla="*/ 0 w 1642745"/>
              <a:gd name="connsiteY15" fmla="*/ 1702435 h 2178685"/>
              <a:gd name="connisteX16" fmla="*/ 47625 w 1642745"/>
              <a:gd name="connsiteY16" fmla="*/ 1356995 h 2178685"/>
              <a:gd name="connisteX17" fmla="*/ 238125 w 1642745"/>
              <a:gd name="connsiteY17" fmla="*/ 857250 h 2178685"/>
              <a:gd name="connisteX18" fmla="*/ 309245 w 1642745"/>
              <a:gd name="connsiteY18" fmla="*/ 344805 h 2178685"/>
              <a:gd name="connisteX19" fmla="*/ 344805 w 1642745"/>
              <a:gd name="connsiteY19" fmla="*/ 142875 h 2178685"/>
              <a:gd name="connisteX20" fmla="*/ 547370 w 1642745"/>
              <a:gd name="connsiteY20" fmla="*/ 35560 h 2178685"/>
              <a:gd name="connisteX21" fmla="*/ 1106805 w 1642745"/>
              <a:gd name="connsiteY21" fmla="*/ 0 h 21786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</a:cxnLst>
            <a:rect l="l" t="t" r="r" b="b"/>
            <a:pathLst>
              <a:path w="1642745" h="2178685">
                <a:moveTo>
                  <a:pt x="1106805" y="0"/>
                </a:moveTo>
                <a:lnTo>
                  <a:pt x="1321435" y="71120"/>
                </a:lnTo>
                <a:lnTo>
                  <a:pt x="1547495" y="190500"/>
                </a:lnTo>
                <a:lnTo>
                  <a:pt x="1595120" y="404495"/>
                </a:lnTo>
                <a:lnTo>
                  <a:pt x="1607185" y="857250"/>
                </a:lnTo>
                <a:lnTo>
                  <a:pt x="1642745" y="1238250"/>
                </a:lnTo>
                <a:lnTo>
                  <a:pt x="1619250" y="1666875"/>
                </a:lnTo>
                <a:lnTo>
                  <a:pt x="1524000" y="1964055"/>
                </a:lnTo>
                <a:lnTo>
                  <a:pt x="1166495" y="2106930"/>
                </a:lnTo>
                <a:lnTo>
                  <a:pt x="1095375" y="2118995"/>
                </a:lnTo>
                <a:lnTo>
                  <a:pt x="1023620" y="2131060"/>
                </a:lnTo>
                <a:lnTo>
                  <a:pt x="952500" y="2131060"/>
                </a:lnTo>
                <a:lnTo>
                  <a:pt x="654685" y="2178685"/>
                </a:lnTo>
                <a:lnTo>
                  <a:pt x="238125" y="2083435"/>
                </a:lnTo>
                <a:lnTo>
                  <a:pt x="83185" y="1988185"/>
                </a:lnTo>
                <a:lnTo>
                  <a:pt x="0" y="1702435"/>
                </a:lnTo>
                <a:lnTo>
                  <a:pt x="47625" y="1356995"/>
                </a:lnTo>
                <a:lnTo>
                  <a:pt x="238125" y="857250"/>
                </a:lnTo>
                <a:lnTo>
                  <a:pt x="309245" y="344805"/>
                </a:lnTo>
                <a:lnTo>
                  <a:pt x="344805" y="142875"/>
                </a:lnTo>
                <a:lnTo>
                  <a:pt x="547370" y="35560"/>
                </a:lnTo>
                <a:lnTo>
                  <a:pt x="110680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grpSp>
        <p:nvGrpSpPr>
          <p:cNvPr id="9" name="Group 8"/>
          <p:cNvGrpSpPr/>
          <p:nvPr/>
        </p:nvGrpSpPr>
        <p:grpSpPr>
          <a:xfrm>
            <a:off x="3406485" y="-470541"/>
            <a:ext cx="6230244" cy="1904737"/>
            <a:chOff x="6261" y="686"/>
            <a:chExt cx="12472" cy="4350"/>
          </a:xfrm>
        </p:grpSpPr>
        <p:sp>
          <p:nvSpPr>
            <p:cNvPr id="4" name="Freeform 3"/>
            <p:cNvSpPr/>
            <p:nvPr/>
          </p:nvSpPr>
          <p:spPr>
            <a:xfrm>
              <a:off x="9975" y="686"/>
              <a:ext cx="1949" cy="4350"/>
            </a:xfrm>
            <a:custGeom>
              <a:avLst/>
              <a:gdLst>
                <a:gd name="connisteX0" fmla="*/ 142875 w 1237615"/>
                <a:gd name="connsiteY0" fmla="*/ 2302510 h 2762250"/>
                <a:gd name="connisteX1" fmla="*/ 0 w 1237615"/>
                <a:gd name="connsiteY1" fmla="*/ 2096135 h 2762250"/>
                <a:gd name="connisteX2" fmla="*/ 31750 w 1237615"/>
                <a:gd name="connsiteY2" fmla="*/ 1651635 h 2762250"/>
                <a:gd name="connisteX3" fmla="*/ 127000 w 1237615"/>
                <a:gd name="connsiteY3" fmla="*/ 1412875 h 2762250"/>
                <a:gd name="connisteX4" fmla="*/ 174625 w 1237615"/>
                <a:gd name="connsiteY4" fmla="*/ 1143000 h 2762250"/>
                <a:gd name="connisteX5" fmla="*/ 174625 w 1237615"/>
                <a:gd name="connsiteY5" fmla="*/ 508635 h 2762250"/>
                <a:gd name="connisteX6" fmla="*/ 254000 w 1237615"/>
                <a:gd name="connsiteY6" fmla="*/ 222885 h 2762250"/>
                <a:gd name="connisteX7" fmla="*/ 508000 w 1237615"/>
                <a:gd name="connsiteY7" fmla="*/ 63500 h 2762250"/>
                <a:gd name="connisteX8" fmla="*/ 761365 w 1237615"/>
                <a:gd name="connsiteY8" fmla="*/ 0 h 2762250"/>
                <a:gd name="connisteX9" fmla="*/ 967740 w 1237615"/>
                <a:gd name="connsiteY9" fmla="*/ 79375 h 2762250"/>
                <a:gd name="connisteX10" fmla="*/ 1110615 w 1237615"/>
                <a:gd name="connsiteY10" fmla="*/ 381635 h 2762250"/>
                <a:gd name="connisteX11" fmla="*/ 1126490 w 1237615"/>
                <a:gd name="connsiteY11" fmla="*/ 857250 h 2762250"/>
                <a:gd name="connisteX12" fmla="*/ 1126490 w 1237615"/>
                <a:gd name="connsiteY12" fmla="*/ 1016000 h 2762250"/>
                <a:gd name="connisteX13" fmla="*/ 1189990 w 1237615"/>
                <a:gd name="connsiteY13" fmla="*/ 1016000 h 2762250"/>
                <a:gd name="connisteX14" fmla="*/ 1237615 w 1237615"/>
                <a:gd name="connsiteY14" fmla="*/ 1206500 h 2762250"/>
                <a:gd name="connisteX15" fmla="*/ 1158240 w 1237615"/>
                <a:gd name="connsiteY15" fmla="*/ 1333500 h 2762250"/>
                <a:gd name="connisteX16" fmla="*/ 1126490 w 1237615"/>
                <a:gd name="connsiteY16" fmla="*/ 1381125 h 2762250"/>
                <a:gd name="connisteX17" fmla="*/ 1174115 w 1237615"/>
                <a:gd name="connsiteY17" fmla="*/ 2429510 h 2762250"/>
                <a:gd name="connisteX18" fmla="*/ 951865 w 1237615"/>
                <a:gd name="connsiteY18" fmla="*/ 2683510 h 2762250"/>
                <a:gd name="connisteX19" fmla="*/ 603250 w 1237615"/>
                <a:gd name="connsiteY19" fmla="*/ 2762250 h 2762250"/>
                <a:gd name="connisteX20" fmla="*/ 285750 w 1237615"/>
                <a:gd name="connsiteY20" fmla="*/ 2762250 h 2762250"/>
                <a:gd name="connisteX21" fmla="*/ 174625 w 1237615"/>
                <a:gd name="connsiteY21" fmla="*/ 2572385 h 2762250"/>
                <a:gd name="connisteX22" fmla="*/ 190500 w 1237615"/>
                <a:gd name="connsiteY22" fmla="*/ 2350135 h 2762250"/>
                <a:gd name="connisteX23" fmla="*/ 142875 w 1237615"/>
                <a:gd name="connsiteY23" fmla="*/ 2302510 h 2762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</a:cxnLst>
              <a:rect l="l" t="t" r="r" b="b"/>
              <a:pathLst>
                <a:path w="1237615" h="2762250">
                  <a:moveTo>
                    <a:pt x="142875" y="2302510"/>
                  </a:moveTo>
                  <a:lnTo>
                    <a:pt x="0" y="2096135"/>
                  </a:lnTo>
                  <a:lnTo>
                    <a:pt x="31750" y="1651635"/>
                  </a:lnTo>
                  <a:lnTo>
                    <a:pt x="127000" y="1412875"/>
                  </a:lnTo>
                  <a:lnTo>
                    <a:pt x="174625" y="1143000"/>
                  </a:lnTo>
                  <a:lnTo>
                    <a:pt x="174625" y="508635"/>
                  </a:lnTo>
                  <a:lnTo>
                    <a:pt x="254000" y="222885"/>
                  </a:lnTo>
                  <a:lnTo>
                    <a:pt x="508000" y="63500"/>
                  </a:lnTo>
                  <a:lnTo>
                    <a:pt x="761365" y="0"/>
                  </a:lnTo>
                  <a:lnTo>
                    <a:pt x="967740" y="79375"/>
                  </a:lnTo>
                  <a:lnTo>
                    <a:pt x="1110615" y="381635"/>
                  </a:lnTo>
                  <a:lnTo>
                    <a:pt x="1126490" y="857250"/>
                  </a:lnTo>
                  <a:lnTo>
                    <a:pt x="1126490" y="1016000"/>
                  </a:lnTo>
                  <a:lnTo>
                    <a:pt x="1189990" y="1016000"/>
                  </a:lnTo>
                  <a:lnTo>
                    <a:pt x="1237615" y="1206500"/>
                  </a:lnTo>
                  <a:lnTo>
                    <a:pt x="1158240" y="1333500"/>
                  </a:lnTo>
                  <a:lnTo>
                    <a:pt x="1126490" y="1381125"/>
                  </a:lnTo>
                  <a:lnTo>
                    <a:pt x="1174115" y="2429510"/>
                  </a:lnTo>
                  <a:lnTo>
                    <a:pt x="951865" y="2683510"/>
                  </a:lnTo>
                  <a:lnTo>
                    <a:pt x="603250" y="2762250"/>
                  </a:lnTo>
                  <a:lnTo>
                    <a:pt x="285750" y="2762250"/>
                  </a:lnTo>
                  <a:lnTo>
                    <a:pt x="174625" y="2572385"/>
                  </a:lnTo>
                  <a:lnTo>
                    <a:pt x="190500" y="2350135"/>
                  </a:lnTo>
                  <a:lnTo>
                    <a:pt x="142875" y="230251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5" name="Freeform 4"/>
            <p:cNvSpPr/>
            <p:nvPr/>
          </p:nvSpPr>
          <p:spPr>
            <a:xfrm>
              <a:off x="9281" y="1856"/>
              <a:ext cx="1426" cy="1201"/>
            </a:xfrm>
            <a:custGeom>
              <a:avLst/>
              <a:gdLst>
                <a:gd name="connisteX0" fmla="*/ 920750 w 1190625"/>
                <a:gd name="connsiteY0" fmla="*/ 0 h 889635"/>
                <a:gd name="connisteX1" fmla="*/ 904875 w 1190625"/>
                <a:gd name="connsiteY1" fmla="*/ 238125 h 889635"/>
                <a:gd name="connisteX2" fmla="*/ 873125 w 1190625"/>
                <a:gd name="connsiteY2" fmla="*/ 317500 h 889635"/>
                <a:gd name="connisteX3" fmla="*/ 349250 w 1190625"/>
                <a:gd name="connsiteY3" fmla="*/ 381635 h 889635"/>
                <a:gd name="connisteX4" fmla="*/ 79375 w 1190625"/>
                <a:gd name="connsiteY4" fmla="*/ 445135 h 889635"/>
                <a:gd name="connisteX5" fmla="*/ 0 w 1190625"/>
                <a:gd name="connsiteY5" fmla="*/ 572135 h 889635"/>
                <a:gd name="connisteX6" fmla="*/ 158750 w 1190625"/>
                <a:gd name="connsiteY6" fmla="*/ 778510 h 889635"/>
                <a:gd name="connisteX7" fmla="*/ 444500 w 1190625"/>
                <a:gd name="connsiteY7" fmla="*/ 826135 h 889635"/>
                <a:gd name="connisteX8" fmla="*/ 809625 w 1190625"/>
                <a:gd name="connsiteY8" fmla="*/ 889635 h 889635"/>
                <a:gd name="connisteX9" fmla="*/ 1095375 w 1190625"/>
                <a:gd name="connsiteY9" fmla="*/ 810260 h 889635"/>
                <a:gd name="connisteX10" fmla="*/ 1190625 w 1190625"/>
                <a:gd name="connsiteY10" fmla="*/ 683260 h 889635"/>
                <a:gd name="connisteX11" fmla="*/ 1158875 w 1190625"/>
                <a:gd name="connsiteY11" fmla="*/ 603885 h 8896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</a:cxnLst>
              <a:rect l="l" t="t" r="r" b="b"/>
              <a:pathLst>
                <a:path w="1190625" h="889635">
                  <a:moveTo>
                    <a:pt x="920750" y="0"/>
                  </a:moveTo>
                  <a:lnTo>
                    <a:pt x="904875" y="238125"/>
                  </a:lnTo>
                  <a:lnTo>
                    <a:pt x="873125" y="317500"/>
                  </a:lnTo>
                  <a:lnTo>
                    <a:pt x="349250" y="381635"/>
                  </a:lnTo>
                  <a:lnTo>
                    <a:pt x="79375" y="445135"/>
                  </a:lnTo>
                  <a:lnTo>
                    <a:pt x="0" y="572135"/>
                  </a:lnTo>
                  <a:lnTo>
                    <a:pt x="158750" y="778510"/>
                  </a:lnTo>
                  <a:lnTo>
                    <a:pt x="444500" y="826135"/>
                  </a:lnTo>
                  <a:lnTo>
                    <a:pt x="809625" y="889635"/>
                  </a:lnTo>
                  <a:lnTo>
                    <a:pt x="1095375" y="810260"/>
                  </a:lnTo>
                  <a:lnTo>
                    <a:pt x="1190625" y="683260"/>
                  </a:lnTo>
                  <a:lnTo>
                    <a:pt x="1158875" y="603885"/>
                  </a:ln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6" name="Freeform 5"/>
            <p:cNvSpPr/>
            <p:nvPr/>
          </p:nvSpPr>
          <p:spPr>
            <a:xfrm>
              <a:off x="16552" y="686"/>
              <a:ext cx="2181" cy="4350"/>
            </a:xfrm>
            <a:custGeom>
              <a:avLst/>
              <a:gdLst>
                <a:gd name="connsiteX0" fmla="*/ 439 w 2181"/>
                <a:gd name="connsiteY0" fmla="*/ 3626 h 4350"/>
                <a:gd name="connsiteX1" fmla="*/ 0 w 2181"/>
                <a:gd name="connsiteY1" fmla="*/ 3381 h 4350"/>
                <a:gd name="connsiteX2" fmla="*/ 48 w 2181"/>
                <a:gd name="connsiteY2" fmla="*/ 2539 h 4350"/>
                <a:gd name="connsiteX3" fmla="*/ 346 w 2181"/>
                <a:gd name="connsiteY3" fmla="*/ 2158 h 4350"/>
                <a:gd name="connsiteX4" fmla="*/ 489 w 2181"/>
                <a:gd name="connsiteY4" fmla="*/ 1800 h 4350"/>
                <a:gd name="connsiteX5" fmla="*/ 277 w 2181"/>
                <a:gd name="connsiteY5" fmla="*/ 831 h 4350"/>
                <a:gd name="connsiteX6" fmla="*/ 614 w 2181"/>
                <a:gd name="connsiteY6" fmla="*/ 351 h 4350"/>
                <a:gd name="connsiteX7" fmla="*/ 1014 w 2181"/>
                <a:gd name="connsiteY7" fmla="*/ 100 h 4350"/>
                <a:gd name="connsiteX8" fmla="*/ 1413 w 2181"/>
                <a:gd name="connsiteY8" fmla="*/ 0 h 4350"/>
                <a:gd name="connsiteX9" fmla="*/ 1927 w 2181"/>
                <a:gd name="connsiteY9" fmla="*/ 231 h 4350"/>
                <a:gd name="connsiteX10" fmla="*/ 2181 w 2181"/>
                <a:gd name="connsiteY10" fmla="*/ 739 h 4350"/>
                <a:gd name="connsiteX11" fmla="*/ 1988 w 2181"/>
                <a:gd name="connsiteY11" fmla="*/ 1350 h 4350"/>
                <a:gd name="connsiteX12" fmla="*/ 1904 w 2181"/>
                <a:gd name="connsiteY12" fmla="*/ 1858 h 4350"/>
                <a:gd name="connsiteX13" fmla="*/ 1939 w 2181"/>
                <a:gd name="connsiteY13" fmla="*/ 2515 h 4350"/>
                <a:gd name="connsiteX14" fmla="*/ 2063 w 2181"/>
                <a:gd name="connsiteY14" fmla="*/ 3826 h 4350"/>
                <a:gd name="connsiteX15" fmla="*/ 1713 w 2181"/>
                <a:gd name="connsiteY15" fmla="*/ 4226 h 4350"/>
                <a:gd name="connsiteX16" fmla="*/ 1164 w 2181"/>
                <a:gd name="connsiteY16" fmla="*/ 4350 h 4350"/>
                <a:gd name="connsiteX17" fmla="*/ 664 w 2181"/>
                <a:gd name="connsiteY17" fmla="*/ 4350 h 4350"/>
                <a:gd name="connsiteX18" fmla="*/ 646 w 2181"/>
                <a:gd name="connsiteY18" fmla="*/ 4062 h 4350"/>
                <a:gd name="connsiteX19" fmla="*/ 704 w 2181"/>
                <a:gd name="connsiteY19" fmla="*/ 3692 h 4350"/>
                <a:gd name="connsiteX20" fmla="*/ 439 w 2181"/>
                <a:gd name="connsiteY20" fmla="*/ 3626 h 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1" h="4350">
                  <a:moveTo>
                    <a:pt x="439" y="3626"/>
                  </a:moveTo>
                  <a:lnTo>
                    <a:pt x="0" y="3381"/>
                  </a:lnTo>
                  <a:lnTo>
                    <a:pt x="48" y="2539"/>
                  </a:lnTo>
                  <a:lnTo>
                    <a:pt x="346" y="2158"/>
                  </a:lnTo>
                  <a:lnTo>
                    <a:pt x="489" y="1800"/>
                  </a:lnTo>
                  <a:lnTo>
                    <a:pt x="277" y="831"/>
                  </a:lnTo>
                  <a:lnTo>
                    <a:pt x="614" y="351"/>
                  </a:lnTo>
                  <a:lnTo>
                    <a:pt x="1014" y="100"/>
                  </a:lnTo>
                  <a:lnTo>
                    <a:pt x="1413" y="0"/>
                  </a:lnTo>
                  <a:lnTo>
                    <a:pt x="1927" y="231"/>
                  </a:lnTo>
                  <a:lnTo>
                    <a:pt x="2181" y="739"/>
                  </a:lnTo>
                  <a:lnTo>
                    <a:pt x="1988" y="1350"/>
                  </a:lnTo>
                  <a:lnTo>
                    <a:pt x="1904" y="1858"/>
                  </a:lnTo>
                  <a:lnTo>
                    <a:pt x="1939" y="2515"/>
                  </a:lnTo>
                  <a:lnTo>
                    <a:pt x="2063" y="3826"/>
                  </a:lnTo>
                  <a:lnTo>
                    <a:pt x="1713" y="4226"/>
                  </a:lnTo>
                  <a:lnTo>
                    <a:pt x="1164" y="4350"/>
                  </a:lnTo>
                  <a:lnTo>
                    <a:pt x="664" y="4350"/>
                  </a:lnTo>
                  <a:lnTo>
                    <a:pt x="646" y="4062"/>
                  </a:lnTo>
                  <a:lnTo>
                    <a:pt x="704" y="3692"/>
                  </a:lnTo>
                  <a:lnTo>
                    <a:pt x="439" y="36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7" name="Freeform 6"/>
            <p:cNvSpPr/>
            <p:nvPr/>
          </p:nvSpPr>
          <p:spPr>
            <a:xfrm>
              <a:off x="15952" y="1856"/>
              <a:ext cx="1254" cy="1201"/>
            </a:xfrm>
            <a:custGeom>
              <a:avLst/>
              <a:gdLst>
                <a:gd name="connisteX0" fmla="*/ 920750 w 1190625"/>
                <a:gd name="connsiteY0" fmla="*/ 0 h 889635"/>
                <a:gd name="connisteX1" fmla="*/ 904875 w 1190625"/>
                <a:gd name="connsiteY1" fmla="*/ 238125 h 889635"/>
                <a:gd name="connisteX2" fmla="*/ 873125 w 1190625"/>
                <a:gd name="connsiteY2" fmla="*/ 317500 h 889635"/>
                <a:gd name="connisteX3" fmla="*/ 349250 w 1190625"/>
                <a:gd name="connsiteY3" fmla="*/ 381635 h 889635"/>
                <a:gd name="connisteX4" fmla="*/ 79375 w 1190625"/>
                <a:gd name="connsiteY4" fmla="*/ 445135 h 889635"/>
                <a:gd name="connisteX5" fmla="*/ 0 w 1190625"/>
                <a:gd name="connsiteY5" fmla="*/ 572135 h 889635"/>
                <a:gd name="connisteX6" fmla="*/ 158750 w 1190625"/>
                <a:gd name="connsiteY6" fmla="*/ 778510 h 889635"/>
                <a:gd name="connisteX7" fmla="*/ 444500 w 1190625"/>
                <a:gd name="connsiteY7" fmla="*/ 826135 h 889635"/>
                <a:gd name="connisteX8" fmla="*/ 809625 w 1190625"/>
                <a:gd name="connsiteY8" fmla="*/ 889635 h 889635"/>
                <a:gd name="connisteX9" fmla="*/ 1095375 w 1190625"/>
                <a:gd name="connsiteY9" fmla="*/ 810260 h 889635"/>
                <a:gd name="connisteX10" fmla="*/ 1190625 w 1190625"/>
                <a:gd name="connsiteY10" fmla="*/ 683260 h 889635"/>
                <a:gd name="connisteX11" fmla="*/ 1158875 w 1190625"/>
                <a:gd name="connsiteY11" fmla="*/ 603885 h 8896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</a:cxnLst>
              <a:rect l="l" t="t" r="r" b="b"/>
              <a:pathLst>
                <a:path w="1190625" h="889635">
                  <a:moveTo>
                    <a:pt x="920750" y="0"/>
                  </a:moveTo>
                  <a:lnTo>
                    <a:pt x="904875" y="238125"/>
                  </a:lnTo>
                  <a:lnTo>
                    <a:pt x="873125" y="317500"/>
                  </a:lnTo>
                  <a:lnTo>
                    <a:pt x="349250" y="381635"/>
                  </a:lnTo>
                  <a:lnTo>
                    <a:pt x="79375" y="445135"/>
                  </a:lnTo>
                  <a:lnTo>
                    <a:pt x="0" y="572135"/>
                  </a:lnTo>
                  <a:lnTo>
                    <a:pt x="158750" y="778510"/>
                  </a:lnTo>
                  <a:lnTo>
                    <a:pt x="444500" y="826135"/>
                  </a:lnTo>
                  <a:lnTo>
                    <a:pt x="809625" y="889635"/>
                  </a:lnTo>
                  <a:lnTo>
                    <a:pt x="1095375" y="810260"/>
                  </a:lnTo>
                  <a:lnTo>
                    <a:pt x="1190625" y="683260"/>
                  </a:lnTo>
                  <a:lnTo>
                    <a:pt x="1158875" y="603885"/>
                  </a:ln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8" name="Freeform 7"/>
            <p:cNvSpPr/>
            <p:nvPr/>
          </p:nvSpPr>
          <p:spPr>
            <a:xfrm>
              <a:off x="6261" y="686"/>
              <a:ext cx="1913" cy="4350"/>
            </a:xfrm>
            <a:custGeom>
              <a:avLst/>
              <a:gdLst>
                <a:gd name="connsiteX0" fmla="*/ 171 w 1913"/>
                <a:gd name="connsiteY0" fmla="*/ 3626 h 4350"/>
                <a:gd name="connsiteX1" fmla="*/ 0 w 1913"/>
                <a:gd name="connsiteY1" fmla="*/ 3138 h 4350"/>
                <a:gd name="connsiteX2" fmla="*/ 93 w 1913"/>
                <a:gd name="connsiteY2" fmla="*/ 2707 h 4350"/>
                <a:gd name="connsiteX3" fmla="*/ 243 w 1913"/>
                <a:gd name="connsiteY3" fmla="*/ 2276 h 4350"/>
                <a:gd name="connsiteX4" fmla="*/ 221 w 1913"/>
                <a:gd name="connsiteY4" fmla="*/ 1800 h 4350"/>
                <a:gd name="connsiteX5" fmla="*/ 9 w 1913"/>
                <a:gd name="connsiteY5" fmla="*/ 831 h 4350"/>
                <a:gd name="connsiteX6" fmla="*/ 93 w 1913"/>
                <a:gd name="connsiteY6" fmla="*/ 326 h 4350"/>
                <a:gd name="connsiteX7" fmla="*/ 431 w 1913"/>
                <a:gd name="connsiteY7" fmla="*/ 63 h 4350"/>
                <a:gd name="connsiteX8" fmla="*/ 1145 w 1913"/>
                <a:gd name="connsiteY8" fmla="*/ 0 h 4350"/>
                <a:gd name="connsiteX9" fmla="*/ 1659 w 1913"/>
                <a:gd name="connsiteY9" fmla="*/ 231 h 4350"/>
                <a:gd name="connsiteX10" fmla="*/ 1913 w 1913"/>
                <a:gd name="connsiteY10" fmla="*/ 739 h 4350"/>
                <a:gd name="connsiteX11" fmla="*/ 1720 w 1913"/>
                <a:gd name="connsiteY11" fmla="*/ 1350 h 4350"/>
                <a:gd name="connsiteX12" fmla="*/ 1636 w 1913"/>
                <a:gd name="connsiteY12" fmla="*/ 1858 h 4350"/>
                <a:gd name="connsiteX13" fmla="*/ 1671 w 1913"/>
                <a:gd name="connsiteY13" fmla="*/ 2515 h 4350"/>
                <a:gd name="connsiteX14" fmla="*/ 1800 w 1913"/>
                <a:gd name="connsiteY14" fmla="*/ 2838 h 4350"/>
                <a:gd name="connsiteX15" fmla="*/ 1893 w 1913"/>
                <a:gd name="connsiteY15" fmla="*/ 3232 h 4350"/>
                <a:gd name="connsiteX16" fmla="*/ 1781 w 1913"/>
                <a:gd name="connsiteY16" fmla="*/ 3607 h 4350"/>
                <a:gd name="connsiteX17" fmla="*/ 1518 w 1913"/>
                <a:gd name="connsiteY17" fmla="*/ 3701 h 4350"/>
                <a:gd name="connsiteX18" fmla="*/ 1593 w 1913"/>
                <a:gd name="connsiteY18" fmla="*/ 4001 h 4350"/>
                <a:gd name="connsiteX19" fmla="*/ 1631 w 1913"/>
                <a:gd name="connsiteY19" fmla="*/ 4338 h 4350"/>
                <a:gd name="connsiteX20" fmla="*/ 896 w 1913"/>
                <a:gd name="connsiteY20" fmla="*/ 4350 h 4350"/>
                <a:gd name="connsiteX21" fmla="*/ 396 w 1913"/>
                <a:gd name="connsiteY21" fmla="*/ 4350 h 4350"/>
                <a:gd name="connsiteX22" fmla="*/ 378 w 1913"/>
                <a:gd name="connsiteY22" fmla="*/ 4062 h 4350"/>
                <a:gd name="connsiteX23" fmla="*/ 436 w 1913"/>
                <a:gd name="connsiteY23" fmla="*/ 3692 h 4350"/>
                <a:gd name="connsiteX24" fmla="*/ 171 w 1913"/>
                <a:gd name="connsiteY24" fmla="*/ 3626 h 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13" h="4350">
                  <a:moveTo>
                    <a:pt x="171" y="3626"/>
                  </a:moveTo>
                  <a:lnTo>
                    <a:pt x="0" y="3138"/>
                  </a:lnTo>
                  <a:lnTo>
                    <a:pt x="93" y="2707"/>
                  </a:lnTo>
                  <a:lnTo>
                    <a:pt x="243" y="2276"/>
                  </a:lnTo>
                  <a:lnTo>
                    <a:pt x="221" y="1800"/>
                  </a:lnTo>
                  <a:lnTo>
                    <a:pt x="9" y="831"/>
                  </a:lnTo>
                  <a:lnTo>
                    <a:pt x="93" y="326"/>
                  </a:lnTo>
                  <a:lnTo>
                    <a:pt x="431" y="63"/>
                  </a:lnTo>
                  <a:lnTo>
                    <a:pt x="1145" y="0"/>
                  </a:lnTo>
                  <a:lnTo>
                    <a:pt x="1659" y="231"/>
                  </a:lnTo>
                  <a:lnTo>
                    <a:pt x="1913" y="739"/>
                  </a:lnTo>
                  <a:lnTo>
                    <a:pt x="1720" y="1350"/>
                  </a:lnTo>
                  <a:lnTo>
                    <a:pt x="1636" y="1858"/>
                  </a:lnTo>
                  <a:lnTo>
                    <a:pt x="1671" y="2515"/>
                  </a:lnTo>
                  <a:lnTo>
                    <a:pt x="1800" y="2838"/>
                  </a:lnTo>
                  <a:lnTo>
                    <a:pt x="1893" y="3232"/>
                  </a:lnTo>
                  <a:lnTo>
                    <a:pt x="1781" y="3607"/>
                  </a:lnTo>
                  <a:lnTo>
                    <a:pt x="1518" y="3701"/>
                  </a:lnTo>
                  <a:lnTo>
                    <a:pt x="1593" y="4001"/>
                  </a:lnTo>
                  <a:lnTo>
                    <a:pt x="1631" y="4338"/>
                  </a:lnTo>
                  <a:lnTo>
                    <a:pt x="896" y="4350"/>
                  </a:lnTo>
                  <a:lnTo>
                    <a:pt x="396" y="4350"/>
                  </a:lnTo>
                  <a:lnTo>
                    <a:pt x="378" y="4062"/>
                  </a:lnTo>
                  <a:lnTo>
                    <a:pt x="436" y="3692"/>
                  </a:lnTo>
                  <a:lnTo>
                    <a:pt x="171" y="36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268536" y="452686"/>
            <a:ext cx="4246353" cy="5043638"/>
            <a:chOff x="2220" y="3013"/>
            <a:chExt cx="8250" cy="9799"/>
          </a:xfrm>
        </p:grpSpPr>
        <p:grpSp>
          <p:nvGrpSpPr>
            <p:cNvPr id="17" name="Group 16"/>
            <p:cNvGrpSpPr/>
            <p:nvPr/>
          </p:nvGrpSpPr>
          <p:grpSpPr>
            <a:xfrm rot="10800000">
              <a:off x="2502" y="3459"/>
              <a:ext cx="7619" cy="2773"/>
              <a:chOff x="2742" y="8349"/>
              <a:chExt cx="7619" cy="2773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8193" y="8349"/>
                <a:ext cx="2169" cy="2771"/>
              </a:xfrm>
              <a:custGeom>
                <a:avLst/>
                <a:gdLst>
                  <a:gd name="connsiteX0" fmla="*/ 1430 w 2169"/>
                  <a:gd name="connsiteY0" fmla="*/ 1653 h 2771"/>
                  <a:gd name="connsiteX1" fmla="*/ 2169 w 2169"/>
                  <a:gd name="connsiteY1" fmla="*/ 0 h 2771"/>
                  <a:gd name="connsiteX2" fmla="*/ 2169 w 2169"/>
                  <a:gd name="connsiteY2" fmla="*/ 2771 h 2771"/>
                  <a:gd name="connsiteX3" fmla="*/ 0 w 2169"/>
                  <a:gd name="connsiteY3" fmla="*/ 2765 h 2771"/>
                  <a:gd name="connsiteX4" fmla="*/ 1430 w 2169"/>
                  <a:gd name="connsiteY4" fmla="*/ 1653 h 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9" h="2771">
                    <a:moveTo>
                      <a:pt x="1430" y="1653"/>
                    </a:moveTo>
                    <a:cubicBezTo>
                      <a:pt x="1659" y="1327"/>
                      <a:pt x="1915" y="1027"/>
                      <a:pt x="2169" y="0"/>
                    </a:cubicBezTo>
                    <a:lnTo>
                      <a:pt x="2169" y="2771"/>
                    </a:lnTo>
                    <a:cubicBezTo>
                      <a:pt x="1419" y="2771"/>
                      <a:pt x="754" y="2756"/>
                      <a:pt x="0" y="2765"/>
                    </a:cubicBezTo>
                    <a:cubicBezTo>
                      <a:pt x="789" y="2388"/>
                      <a:pt x="1201" y="1979"/>
                      <a:pt x="1430" y="165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5"/>
                  </a:gs>
                  <a:gs pos="38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  <p:sp>
            <p:nvSpPr>
              <p:cNvPr id="16" name="Freeform 15"/>
              <p:cNvSpPr/>
              <p:nvPr/>
            </p:nvSpPr>
            <p:spPr>
              <a:xfrm flipH="1">
                <a:off x="2742" y="8352"/>
                <a:ext cx="2121" cy="2771"/>
              </a:xfrm>
              <a:custGeom>
                <a:avLst/>
                <a:gdLst>
                  <a:gd name="connsiteX0" fmla="*/ 1430 w 2169"/>
                  <a:gd name="connsiteY0" fmla="*/ 1653 h 2771"/>
                  <a:gd name="connsiteX1" fmla="*/ 2169 w 2169"/>
                  <a:gd name="connsiteY1" fmla="*/ 0 h 2771"/>
                  <a:gd name="connsiteX2" fmla="*/ 2169 w 2169"/>
                  <a:gd name="connsiteY2" fmla="*/ 2771 h 2771"/>
                  <a:gd name="connsiteX3" fmla="*/ 0 w 2169"/>
                  <a:gd name="connsiteY3" fmla="*/ 2765 h 2771"/>
                  <a:gd name="connsiteX4" fmla="*/ 1430 w 2169"/>
                  <a:gd name="connsiteY4" fmla="*/ 1653 h 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9" h="2771">
                    <a:moveTo>
                      <a:pt x="1430" y="1653"/>
                    </a:moveTo>
                    <a:cubicBezTo>
                      <a:pt x="1659" y="1327"/>
                      <a:pt x="1915" y="1027"/>
                      <a:pt x="2169" y="0"/>
                    </a:cubicBezTo>
                    <a:lnTo>
                      <a:pt x="2169" y="2771"/>
                    </a:lnTo>
                    <a:cubicBezTo>
                      <a:pt x="1419" y="2771"/>
                      <a:pt x="754" y="2756"/>
                      <a:pt x="0" y="2765"/>
                    </a:cubicBezTo>
                    <a:cubicBezTo>
                      <a:pt x="789" y="2388"/>
                      <a:pt x="1201" y="1979"/>
                      <a:pt x="1430" y="165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5"/>
                  </a:gs>
                  <a:gs pos="38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20" y="3013"/>
              <a:ext cx="8250" cy="8402"/>
              <a:chOff x="2250" y="3013"/>
              <a:chExt cx="8250" cy="8402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8023" y="8149"/>
                <a:ext cx="2169" cy="2771"/>
              </a:xfrm>
              <a:custGeom>
                <a:avLst/>
                <a:gdLst>
                  <a:gd name="connsiteX0" fmla="*/ 1430 w 2169"/>
                  <a:gd name="connsiteY0" fmla="*/ 1653 h 2771"/>
                  <a:gd name="connsiteX1" fmla="*/ 2169 w 2169"/>
                  <a:gd name="connsiteY1" fmla="*/ 0 h 2771"/>
                  <a:gd name="connsiteX2" fmla="*/ 2169 w 2169"/>
                  <a:gd name="connsiteY2" fmla="*/ 2771 h 2771"/>
                  <a:gd name="connsiteX3" fmla="*/ 0 w 2169"/>
                  <a:gd name="connsiteY3" fmla="*/ 2765 h 2771"/>
                  <a:gd name="connsiteX4" fmla="*/ 1430 w 2169"/>
                  <a:gd name="connsiteY4" fmla="*/ 1653 h 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9" h="2771">
                    <a:moveTo>
                      <a:pt x="1430" y="1653"/>
                    </a:moveTo>
                    <a:cubicBezTo>
                      <a:pt x="1659" y="1327"/>
                      <a:pt x="1915" y="1027"/>
                      <a:pt x="2169" y="0"/>
                    </a:cubicBezTo>
                    <a:lnTo>
                      <a:pt x="2169" y="2771"/>
                    </a:lnTo>
                    <a:cubicBezTo>
                      <a:pt x="1419" y="2771"/>
                      <a:pt x="754" y="2756"/>
                      <a:pt x="0" y="2765"/>
                    </a:cubicBezTo>
                    <a:cubicBezTo>
                      <a:pt x="789" y="2388"/>
                      <a:pt x="1201" y="1979"/>
                      <a:pt x="1430" y="165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5"/>
                  </a:gs>
                  <a:gs pos="38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  <p:sp>
            <p:nvSpPr>
              <p:cNvPr id="7" name="Freeform 6"/>
              <p:cNvSpPr/>
              <p:nvPr/>
            </p:nvSpPr>
            <p:spPr>
              <a:xfrm flipH="1">
                <a:off x="2572" y="8152"/>
                <a:ext cx="2121" cy="2771"/>
              </a:xfrm>
              <a:custGeom>
                <a:avLst/>
                <a:gdLst>
                  <a:gd name="connsiteX0" fmla="*/ 1430 w 2169"/>
                  <a:gd name="connsiteY0" fmla="*/ 1653 h 2771"/>
                  <a:gd name="connsiteX1" fmla="*/ 2169 w 2169"/>
                  <a:gd name="connsiteY1" fmla="*/ 0 h 2771"/>
                  <a:gd name="connsiteX2" fmla="*/ 2169 w 2169"/>
                  <a:gd name="connsiteY2" fmla="*/ 2771 h 2771"/>
                  <a:gd name="connsiteX3" fmla="*/ 0 w 2169"/>
                  <a:gd name="connsiteY3" fmla="*/ 2765 h 2771"/>
                  <a:gd name="connsiteX4" fmla="*/ 1430 w 2169"/>
                  <a:gd name="connsiteY4" fmla="*/ 1653 h 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9" h="2771">
                    <a:moveTo>
                      <a:pt x="1430" y="1653"/>
                    </a:moveTo>
                    <a:cubicBezTo>
                      <a:pt x="1659" y="1327"/>
                      <a:pt x="1915" y="1027"/>
                      <a:pt x="2169" y="0"/>
                    </a:cubicBezTo>
                    <a:lnTo>
                      <a:pt x="2169" y="2771"/>
                    </a:lnTo>
                    <a:cubicBezTo>
                      <a:pt x="1419" y="2771"/>
                      <a:pt x="754" y="2756"/>
                      <a:pt x="0" y="2765"/>
                    </a:cubicBezTo>
                    <a:cubicBezTo>
                      <a:pt x="789" y="2388"/>
                      <a:pt x="1201" y="1979"/>
                      <a:pt x="1430" y="165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5"/>
                  </a:gs>
                  <a:gs pos="38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250" y="3013"/>
                <a:ext cx="8250" cy="84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2541" y="3509"/>
              <a:ext cx="7435" cy="741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6000">
                  <a:srgbClr val="00B0F0"/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592" y="3509"/>
              <a:ext cx="7368" cy="7652"/>
            </a:xfrm>
            <a:custGeom>
              <a:avLst/>
              <a:gdLst>
                <a:gd name="connsiteX0" fmla="*/ 3076 w 7368"/>
                <a:gd name="connsiteY0" fmla="*/ 3564 h 7709"/>
                <a:gd name="connsiteX1" fmla="*/ 3172 w 7368"/>
                <a:gd name="connsiteY1" fmla="*/ 3354 h 7709"/>
                <a:gd name="connsiteX2" fmla="*/ 3172 w 7368"/>
                <a:gd name="connsiteY2" fmla="*/ 3040 h 7709"/>
                <a:gd name="connsiteX3" fmla="*/ 3095 w 7368"/>
                <a:gd name="connsiteY3" fmla="*/ 2851 h 7709"/>
                <a:gd name="connsiteX4" fmla="*/ 2961 w 7368"/>
                <a:gd name="connsiteY4" fmla="*/ 2872 h 7709"/>
                <a:gd name="connsiteX5" fmla="*/ 2595 w 7368"/>
                <a:gd name="connsiteY5" fmla="*/ 2914 h 7709"/>
                <a:gd name="connsiteX6" fmla="*/ 2191 w 7368"/>
                <a:gd name="connsiteY6" fmla="*/ 3103 h 7709"/>
                <a:gd name="connsiteX7" fmla="*/ 1884 w 7368"/>
                <a:gd name="connsiteY7" fmla="*/ 2977 h 7709"/>
                <a:gd name="connsiteX8" fmla="*/ 1517 w 7368"/>
                <a:gd name="connsiteY8" fmla="*/ 3103 h 7709"/>
                <a:gd name="connsiteX9" fmla="*/ 1229 w 7368"/>
                <a:gd name="connsiteY9" fmla="*/ 3103 h 7709"/>
                <a:gd name="connsiteX10" fmla="*/ 1075 w 7368"/>
                <a:gd name="connsiteY10" fmla="*/ 3019 h 7709"/>
                <a:gd name="connsiteX11" fmla="*/ 1056 w 7368"/>
                <a:gd name="connsiteY11" fmla="*/ 2977 h 7709"/>
                <a:gd name="connsiteX12" fmla="*/ 1017 w 7368"/>
                <a:gd name="connsiteY12" fmla="*/ 2872 h 7709"/>
                <a:gd name="connsiteX13" fmla="*/ 1017 w 7368"/>
                <a:gd name="connsiteY13" fmla="*/ 2767 h 7709"/>
                <a:gd name="connsiteX14" fmla="*/ 767 w 7368"/>
                <a:gd name="connsiteY14" fmla="*/ 2704 h 7709"/>
                <a:gd name="connsiteX15" fmla="*/ 960 w 7368"/>
                <a:gd name="connsiteY15" fmla="*/ 2327 h 7709"/>
                <a:gd name="connsiteX16" fmla="*/ 767 w 7368"/>
                <a:gd name="connsiteY16" fmla="*/ 2137 h 7709"/>
                <a:gd name="connsiteX17" fmla="*/ 1017 w 7368"/>
                <a:gd name="connsiteY17" fmla="*/ 1760 h 7709"/>
                <a:gd name="connsiteX18" fmla="*/ 1229 w 7368"/>
                <a:gd name="connsiteY18" fmla="*/ 1446 h 7709"/>
                <a:gd name="connsiteX19" fmla="*/ 1634 w 7368"/>
                <a:gd name="connsiteY19" fmla="*/ 1111 h 7709"/>
                <a:gd name="connsiteX20" fmla="*/ 1960 w 7368"/>
                <a:gd name="connsiteY20" fmla="*/ 1279 h 7709"/>
                <a:gd name="connsiteX21" fmla="*/ 2326 w 7368"/>
                <a:gd name="connsiteY21" fmla="*/ 880 h 7709"/>
                <a:gd name="connsiteX22" fmla="*/ 2711 w 7368"/>
                <a:gd name="connsiteY22" fmla="*/ 460 h 7709"/>
                <a:gd name="connsiteX23" fmla="*/ 3057 w 7368"/>
                <a:gd name="connsiteY23" fmla="*/ 376 h 7709"/>
                <a:gd name="connsiteX24" fmla="*/ 3307 w 7368"/>
                <a:gd name="connsiteY24" fmla="*/ 0 h 7709"/>
                <a:gd name="connsiteX25" fmla="*/ 3788 w 7368"/>
                <a:gd name="connsiteY25" fmla="*/ 293 h 7709"/>
                <a:gd name="connsiteX26" fmla="*/ 4211 w 7368"/>
                <a:gd name="connsiteY26" fmla="*/ 734 h 7709"/>
                <a:gd name="connsiteX27" fmla="*/ 4634 w 7368"/>
                <a:gd name="connsiteY27" fmla="*/ 713 h 7709"/>
                <a:gd name="connsiteX28" fmla="*/ 5229 w 7368"/>
                <a:gd name="connsiteY28" fmla="*/ 1363 h 7709"/>
                <a:gd name="connsiteX29" fmla="*/ 5729 w 7368"/>
                <a:gd name="connsiteY29" fmla="*/ 1384 h 7709"/>
                <a:gd name="connsiteX30" fmla="*/ 5902 w 7368"/>
                <a:gd name="connsiteY30" fmla="*/ 1970 h 7709"/>
                <a:gd name="connsiteX31" fmla="*/ 6172 w 7368"/>
                <a:gd name="connsiteY31" fmla="*/ 2074 h 7709"/>
                <a:gd name="connsiteX32" fmla="*/ 6075 w 7368"/>
                <a:gd name="connsiteY32" fmla="*/ 2495 h 7709"/>
                <a:gd name="connsiteX33" fmla="*/ 5806 w 7368"/>
                <a:gd name="connsiteY33" fmla="*/ 2830 h 7709"/>
                <a:gd name="connsiteX34" fmla="*/ 5537 w 7368"/>
                <a:gd name="connsiteY34" fmla="*/ 2914 h 7709"/>
                <a:gd name="connsiteX35" fmla="*/ 5248 w 7368"/>
                <a:gd name="connsiteY35" fmla="*/ 3082 h 7709"/>
                <a:gd name="connsiteX36" fmla="*/ 5037 w 7368"/>
                <a:gd name="connsiteY36" fmla="*/ 3082 h 7709"/>
                <a:gd name="connsiteX37" fmla="*/ 4518 w 7368"/>
                <a:gd name="connsiteY37" fmla="*/ 2767 h 7709"/>
                <a:gd name="connsiteX38" fmla="*/ 4153 w 7368"/>
                <a:gd name="connsiteY38" fmla="*/ 2872 h 7709"/>
                <a:gd name="connsiteX39" fmla="*/ 3672 w 7368"/>
                <a:gd name="connsiteY39" fmla="*/ 2830 h 7709"/>
                <a:gd name="connsiteX40" fmla="*/ 3691 w 7368"/>
                <a:gd name="connsiteY40" fmla="*/ 3291 h 7709"/>
                <a:gd name="connsiteX41" fmla="*/ 3788 w 7368"/>
                <a:gd name="connsiteY41" fmla="*/ 3480 h 7709"/>
                <a:gd name="connsiteX42" fmla="*/ 4134 w 7368"/>
                <a:gd name="connsiteY42" fmla="*/ 3564 h 7709"/>
                <a:gd name="connsiteX43" fmla="*/ 4230 w 7368"/>
                <a:gd name="connsiteY43" fmla="*/ 3606 h 7709"/>
                <a:gd name="connsiteX44" fmla="*/ 4595 w 7368"/>
                <a:gd name="connsiteY44" fmla="*/ 3585 h 7709"/>
                <a:gd name="connsiteX45" fmla="*/ 6095 w 7368"/>
                <a:gd name="connsiteY45" fmla="*/ 3836 h 7709"/>
                <a:gd name="connsiteX46" fmla="*/ 7368 w 7368"/>
                <a:gd name="connsiteY46" fmla="*/ 4207 h 7709"/>
                <a:gd name="connsiteX47" fmla="*/ 6573 w 7368"/>
                <a:gd name="connsiteY47" fmla="*/ 6232 h 7709"/>
                <a:gd name="connsiteX48" fmla="*/ 4923 w 7368"/>
                <a:gd name="connsiteY48" fmla="*/ 7507 h 7709"/>
                <a:gd name="connsiteX49" fmla="*/ 3153 w 7368"/>
                <a:gd name="connsiteY49" fmla="*/ 7687 h 7709"/>
                <a:gd name="connsiteX50" fmla="*/ 1803 w 7368"/>
                <a:gd name="connsiteY50" fmla="*/ 7222 h 7709"/>
                <a:gd name="connsiteX51" fmla="*/ 618 w 7368"/>
                <a:gd name="connsiteY51" fmla="*/ 6157 h 7709"/>
                <a:gd name="connsiteX52" fmla="*/ 0 w 7368"/>
                <a:gd name="connsiteY52" fmla="*/ 4466 h 7709"/>
                <a:gd name="connsiteX53" fmla="*/ 1152 w 7368"/>
                <a:gd name="connsiteY53" fmla="*/ 4025 h 7709"/>
                <a:gd name="connsiteX54" fmla="*/ 1999 w 7368"/>
                <a:gd name="connsiteY54" fmla="*/ 3836 h 7709"/>
                <a:gd name="connsiteX55" fmla="*/ 3076 w 7368"/>
                <a:gd name="connsiteY55" fmla="*/ 3564 h 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368" h="7710">
                  <a:moveTo>
                    <a:pt x="3076" y="3564"/>
                  </a:moveTo>
                  <a:lnTo>
                    <a:pt x="3172" y="3354"/>
                  </a:lnTo>
                  <a:lnTo>
                    <a:pt x="3172" y="3040"/>
                  </a:lnTo>
                  <a:lnTo>
                    <a:pt x="3095" y="2851"/>
                  </a:lnTo>
                  <a:lnTo>
                    <a:pt x="2961" y="2872"/>
                  </a:lnTo>
                  <a:lnTo>
                    <a:pt x="2595" y="2914"/>
                  </a:lnTo>
                  <a:lnTo>
                    <a:pt x="2191" y="3103"/>
                  </a:lnTo>
                  <a:lnTo>
                    <a:pt x="1884" y="2977"/>
                  </a:lnTo>
                  <a:lnTo>
                    <a:pt x="1517" y="3103"/>
                  </a:lnTo>
                  <a:lnTo>
                    <a:pt x="1229" y="3103"/>
                  </a:lnTo>
                  <a:lnTo>
                    <a:pt x="1075" y="3019"/>
                  </a:lnTo>
                  <a:lnTo>
                    <a:pt x="1056" y="2977"/>
                  </a:lnTo>
                  <a:lnTo>
                    <a:pt x="1017" y="2872"/>
                  </a:lnTo>
                  <a:lnTo>
                    <a:pt x="1017" y="2767"/>
                  </a:lnTo>
                  <a:lnTo>
                    <a:pt x="767" y="2704"/>
                  </a:lnTo>
                  <a:lnTo>
                    <a:pt x="960" y="2327"/>
                  </a:lnTo>
                  <a:lnTo>
                    <a:pt x="767" y="2137"/>
                  </a:lnTo>
                  <a:lnTo>
                    <a:pt x="1017" y="1760"/>
                  </a:lnTo>
                  <a:lnTo>
                    <a:pt x="1229" y="1446"/>
                  </a:lnTo>
                  <a:lnTo>
                    <a:pt x="1634" y="1111"/>
                  </a:lnTo>
                  <a:lnTo>
                    <a:pt x="1960" y="1279"/>
                  </a:lnTo>
                  <a:lnTo>
                    <a:pt x="2326" y="880"/>
                  </a:lnTo>
                  <a:lnTo>
                    <a:pt x="2711" y="460"/>
                  </a:lnTo>
                  <a:lnTo>
                    <a:pt x="3057" y="376"/>
                  </a:lnTo>
                  <a:lnTo>
                    <a:pt x="3307" y="0"/>
                  </a:lnTo>
                  <a:lnTo>
                    <a:pt x="3788" y="293"/>
                  </a:lnTo>
                  <a:lnTo>
                    <a:pt x="4211" y="734"/>
                  </a:lnTo>
                  <a:lnTo>
                    <a:pt x="4634" y="713"/>
                  </a:lnTo>
                  <a:lnTo>
                    <a:pt x="5229" y="1363"/>
                  </a:lnTo>
                  <a:lnTo>
                    <a:pt x="5729" y="1384"/>
                  </a:lnTo>
                  <a:lnTo>
                    <a:pt x="5902" y="1970"/>
                  </a:lnTo>
                  <a:lnTo>
                    <a:pt x="6172" y="2074"/>
                  </a:lnTo>
                  <a:lnTo>
                    <a:pt x="6075" y="2495"/>
                  </a:lnTo>
                  <a:lnTo>
                    <a:pt x="5806" y="2830"/>
                  </a:lnTo>
                  <a:lnTo>
                    <a:pt x="5537" y="2914"/>
                  </a:lnTo>
                  <a:lnTo>
                    <a:pt x="5248" y="3082"/>
                  </a:lnTo>
                  <a:lnTo>
                    <a:pt x="5037" y="3082"/>
                  </a:lnTo>
                  <a:lnTo>
                    <a:pt x="4518" y="2767"/>
                  </a:lnTo>
                  <a:lnTo>
                    <a:pt x="4153" y="2872"/>
                  </a:lnTo>
                  <a:lnTo>
                    <a:pt x="3672" y="2830"/>
                  </a:lnTo>
                  <a:lnTo>
                    <a:pt x="3691" y="3291"/>
                  </a:lnTo>
                  <a:lnTo>
                    <a:pt x="3788" y="3480"/>
                  </a:lnTo>
                  <a:lnTo>
                    <a:pt x="4134" y="3564"/>
                  </a:lnTo>
                  <a:lnTo>
                    <a:pt x="4230" y="3606"/>
                  </a:lnTo>
                  <a:lnTo>
                    <a:pt x="4595" y="3585"/>
                  </a:lnTo>
                  <a:lnTo>
                    <a:pt x="6095" y="3836"/>
                  </a:lnTo>
                  <a:lnTo>
                    <a:pt x="7368" y="4207"/>
                  </a:lnTo>
                  <a:cubicBezTo>
                    <a:pt x="7233" y="4882"/>
                    <a:pt x="7188" y="5467"/>
                    <a:pt x="6573" y="6232"/>
                  </a:cubicBezTo>
                  <a:cubicBezTo>
                    <a:pt x="5958" y="6997"/>
                    <a:pt x="5793" y="7129"/>
                    <a:pt x="4923" y="7507"/>
                  </a:cubicBezTo>
                  <a:cubicBezTo>
                    <a:pt x="4356" y="7737"/>
                    <a:pt x="3661" y="7728"/>
                    <a:pt x="3153" y="7687"/>
                  </a:cubicBezTo>
                  <a:cubicBezTo>
                    <a:pt x="2646" y="7646"/>
                    <a:pt x="2228" y="7465"/>
                    <a:pt x="1803" y="7222"/>
                  </a:cubicBezTo>
                  <a:cubicBezTo>
                    <a:pt x="1323" y="6937"/>
                    <a:pt x="1110" y="6763"/>
                    <a:pt x="618" y="6157"/>
                  </a:cubicBezTo>
                  <a:cubicBezTo>
                    <a:pt x="126" y="5551"/>
                    <a:pt x="109" y="4808"/>
                    <a:pt x="0" y="4466"/>
                  </a:cubicBezTo>
                  <a:lnTo>
                    <a:pt x="1152" y="4025"/>
                  </a:lnTo>
                  <a:lnTo>
                    <a:pt x="1999" y="3836"/>
                  </a:lnTo>
                  <a:lnTo>
                    <a:pt x="3076" y="3564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6000">
                  <a:srgbClr val="92D050"/>
                </a:gs>
                <a:gs pos="0">
                  <a:srgbClr val="00B05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4" name="Freeform 3"/>
            <p:cNvSpPr/>
            <p:nvPr/>
          </p:nvSpPr>
          <p:spPr>
            <a:xfrm>
              <a:off x="3243" y="7049"/>
              <a:ext cx="5942" cy="4074"/>
            </a:xfrm>
            <a:custGeom>
              <a:avLst/>
              <a:gdLst>
                <a:gd name="connsiteX0" fmla="*/ 0 w 5942"/>
                <a:gd name="connsiteY0" fmla="*/ 2650 h 4074"/>
                <a:gd name="connsiteX1" fmla="*/ 1328 w 5942"/>
                <a:gd name="connsiteY1" fmla="*/ 2273 h 4074"/>
                <a:gd name="connsiteX2" fmla="*/ 2424 w 5942"/>
                <a:gd name="connsiteY2" fmla="*/ 1853 h 4074"/>
                <a:gd name="connsiteX3" fmla="*/ 2693 w 5942"/>
                <a:gd name="connsiteY3" fmla="*/ 1643 h 4074"/>
                <a:gd name="connsiteX4" fmla="*/ 2481 w 5942"/>
                <a:gd name="connsiteY4" fmla="*/ 1517 h 4074"/>
                <a:gd name="connsiteX5" fmla="*/ 1943 w 5942"/>
                <a:gd name="connsiteY5" fmla="*/ 1412 h 4074"/>
                <a:gd name="connsiteX6" fmla="*/ 981 w 5942"/>
                <a:gd name="connsiteY6" fmla="*/ 1329 h 4074"/>
                <a:gd name="connsiteX7" fmla="*/ 173 w 5942"/>
                <a:gd name="connsiteY7" fmla="*/ 1098 h 4074"/>
                <a:gd name="connsiteX8" fmla="*/ 38 w 5942"/>
                <a:gd name="connsiteY8" fmla="*/ 846 h 4074"/>
                <a:gd name="connsiteX9" fmla="*/ 558 w 5942"/>
                <a:gd name="connsiteY9" fmla="*/ 553 h 4074"/>
                <a:gd name="connsiteX10" fmla="*/ 1405 w 5942"/>
                <a:gd name="connsiteY10" fmla="*/ 322 h 4074"/>
                <a:gd name="connsiteX11" fmla="*/ 1826 w 5942"/>
                <a:gd name="connsiteY11" fmla="*/ 134 h 4074"/>
                <a:gd name="connsiteX12" fmla="*/ 2448 w 5942"/>
                <a:gd name="connsiteY12" fmla="*/ 0 h 4074"/>
                <a:gd name="connsiteX13" fmla="*/ 1924 w 5942"/>
                <a:gd name="connsiteY13" fmla="*/ 218 h 4074"/>
                <a:gd name="connsiteX14" fmla="*/ 1481 w 5942"/>
                <a:gd name="connsiteY14" fmla="*/ 532 h 4074"/>
                <a:gd name="connsiteX15" fmla="*/ 1155 w 5942"/>
                <a:gd name="connsiteY15" fmla="*/ 700 h 4074"/>
                <a:gd name="connsiteX16" fmla="*/ 1001 w 5942"/>
                <a:gd name="connsiteY16" fmla="*/ 784 h 4074"/>
                <a:gd name="connsiteX17" fmla="*/ 1212 w 5942"/>
                <a:gd name="connsiteY17" fmla="*/ 825 h 4074"/>
                <a:gd name="connsiteX18" fmla="*/ 2481 w 5942"/>
                <a:gd name="connsiteY18" fmla="*/ 909 h 4074"/>
                <a:gd name="connsiteX19" fmla="*/ 4211 w 5942"/>
                <a:gd name="connsiteY19" fmla="*/ 1182 h 4074"/>
                <a:gd name="connsiteX20" fmla="*/ 5134 w 5942"/>
                <a:gd name="connsiteY20" fmla="*/ 1517 h 4074"/>
                <a:gd name="connsiteX21" fmla="*/ 5788 w 5942"/>
                <a:gd name="connsiteY21" fmla="*/ 2042 h 4074"/>
                <a:gd name="connsiteX22" fmla="*/ 5942 w 5942"/>
                <a:gd name="connsiteY22" fmla="*/ 2420 h 4074"/>
                <a:gd name="connsiteX23" fmla="*/ 5811 w 5942"/>
                <a:gd name="connsiteY23" fmla="*/ 2758 h 4074"/>
                <a:gd name="connsiteX24" fmla="*/ 5011 w 5942"/>
                <a:gd name="connsiteY24" fmla="*/ 3411 h 4074"/>
                <a:gd name="connsiteX25" fmla="*/ 3287 w 5942"/>
                <a:gd name="connsiteY25" fmla="*/ 4061 h 4074"/>
                <a:gd name="connsiteX26" fmla="*/ 1287 w 5942"/>
                <a:gd name="connsiteY26" fmla="*/ 3661 h 4074"/>
                <a:gd name="connsiteX27" fmla="*/ 0 w 5942"/>
                <a:gd name="connsiteY27" fmla="*/ 2650 h 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42" h="4074">
                  <a:moveTo>
                    <a:pt x="0" y="2650"/>
                  </a:moveTo>
                  <a:lnTo>
                    <a:pt x="1328" y="2273"/>
                  </a:lnTo>
                  <a:lnTo>
                    <a:pt x="2424" y="1853"/>
                  </a:lnTo>
                  <a:cubicBezTo>
                    <a:pt x="2482" y="1814"/>
                    <a:pt x="2682" y="1710"/>
                    <a:pt x="2693" y="1643"/>
                  </a:cubicBezTo>
                  <a:cubicBezTo>
                    <a:pt x="2704" y="1576"/>
                    <a:pt x="2529" y="1538"/>
                    <a:pt x="2481" y="1517"/>
                  </a:cubicBezTo>
                  <a:cubicBezTo>
                    <a:pt x="2301" y="1482"/>
                    <a:pt x="2119" y="1424"/>
                    <a:pt x="1943" y="1412"/>
                  </a:cubicBezTo>
                  <a:cubicBezTo>
                    <a:pt x="1767" y="1400"/>
                    <a:pt x="1335" y="1392"/>
                    <a:pt x="981" y="1329"/>
                  </a:cubicBezTo>
                  <a:cubicBezTo>
                    <a:pt x="627" y="1266"/>
                    <a:pt x="315" y="1143"/>
                    <a:pt x="173" y="1098"/>
                  </a:cubicBezTo>
                  <a:cubicBezTo>
                    <a:pt x="136" y="1053"/>
                    <a:pt x="-39" y="955"/>
                    <a:pt x="38" y="846"/>
                  </a:cubicBezTo>
                  <a:cubicBezTo>
                    <a:pt x="115" y="737"/>
                    <a:pt x="451" y="607"/>
                    <a:pt x="558" y="553"/>
                  </a:cubicBezTo>
                  <a:cubicBezTo>
                    <a:pt x="719" y="511"/>
                    <a:pt x="1151" y="406"/>
                    <a:pt x="1405" y="322"/>
                  </a:cubicBezTo>
                  <a:cubicBezTo>
                    <a:pt x="1659" y="238"/>
                    <a:pt x="1759" y="167"/>
                    <a:pt x="1826" y="134"/>
                  </a:cubicBezTo>
                  <a:cubicBezTo>
                    <a:pt x="1893" y="101"/>
                    <a:pt x="2240" y="44"/>
                    <a:pt x="2448" y="0"/>
                  </a:cubicBezTo>
                  <a:cubicBezTo>
                    <a:pt x="2273" y="72"/>
                    <a:pt x="2006" y="159"/>
                    <a:pt x="1924" y="218"/>
                  </a:cubicBezTo>
                  <a:cubicBezTo>
                    <a:pt x="1842" y="277"/>
                    <a:pt x="1635" y="436"/>
                    <a:pt x="1481" y="532"/>
                  </a:cubicBezTo>
                  <a:cubicBezTo>
                    <a:pt x="1327" y="628"/>
                    <a:pt x="1211" y="673"/>
                    <a:pt x="1155" y="700"/>
                  </a:cubicBezTo>
                  <a:cubicBezTo>
                    <a:pt x="1120" y="716"/>
                    <a:pt x="990" y="759"/>
                    <a:pt x="1001" y="784"/>
                  </a:cubicBezTo>
                  <a:cubicBezTo>
                    <a:pt x="1012" y="809"/>
                    <a:pt x="1167" y="818"/>
                    <a:pt x="1212" y="825"/>
                  </a:cubicBezTo>
                  <a:cubicBezTo>
                    <a:pt x="1635" y="853"/>
                    <a:pt x="2153" y="861"/>
                    <a:pt x="2481" y="909"/>
                  </a:cubicBezTo>
                  <a:cubicBezTo>
                    <a:pt x="2809" y="957"/>
                    <a:pt x="3680" y="1060"/>
                    <a:pt x="4211" y="1182"/>
                  </a:cubicBezTo>
                  <a:cubicBezTo>
                    <a:pt x="4742" y="1304"/>
                    <a:pt x="4984" y="1455"/>
                    <a:pt x="5134" y="1517"/>
                  </a:cubicBezTo>
                  <a:cubicBezTo>
                    <a:pt x="5284" y="1579"/>
                    <a:pt x="5570" y="1867"/>
                    <a:pt x="5788" y="2042"/>
                  </a:cubicBezTo>
                  <a:cubicBezTo>
                    <a:pt x="6006" y="2217"/>
                    <a:pt x="5890" y="2294"/>
                    <a:pt x="5942" y="2420"/>
                  </a:cubicBezTo>
                  <a:lnTo>
                    <a:pt x="5811" y="2758"/>
                  </a:lnTo>
                  <a:cubicBezTo>
                    <a:pt x="5588" y="2884"/>
                    <a:pt x="5542" y="3101"/>
                    <a:pt x="5011" y="3411"/>
                  </a:cubicBezTo>
                  <a:cubicBezTo>
                    <a:pt x="4480" y="3721"/>
                    <a:pt x="4014" y="3997"/>
                    <a:pt x="3287" y="4061"/>
                  </a:cubicBezTo>
                  <a:cubicBezTo>
                    <a:pt x="2560" y="4125"/>
                    <a:pt x="1945" y="3950"/>
                    <a:pt x="1287" y="3661"/>
                  </a:cubicBezTo>
                  <a:cubicBezTo>
                    <a:pt x="629" y="3372"/>
                    <a:pt x="278" y="2772"/>
                    <a:pt x="0" y="2650"/>
                  </a:cubicBezTo>
                  <a:close/>
                </a:path>
              </a:pathLst>
            </a:custGeom>
            <a:gradFill>
              <a:gsLst>
                <a:gs pos="9000">
                  <a:srgbClr val="FFFF00"/>
                </a:gs>
                <a:gs pos="100000">
                  <a:schemeClr val="bg2">
                    <a:lumMod val="10000"/>
                    <a:alpha val="9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484" y="6218"/>
              <a:ext cx="3457" cy="1069"/>
            </a:xfrm>
            <a:custGeom>
              <a:avLst/>
              <a:gdLst>
                <a:gd name="connsiteX0" fmla="*/ 1192 w 3457"/>
                <a:gd name="connsiteY0" fmla="*/ 797 h 1069"/>
                <a:gd name="connsiteX1" fmla="*/ 1288 w 3457"/>
                <a:gd name="connsiteY1" fmla="*/ 587 h 1069"/>
                <a:gd name="connsiteX2" fmla="*/ 1288 w 3457"/>
                <a:gd name="connsiteY2" fmla="*/ 273 h 1069"/>
                <a:gd name="connsiteX3" fmla="*/ 1211 w 3457"/>
                <a:gd name="connsiteY3" fmla="*/ 84 h 1069"/>
                <a:gd name="connsiteX4" fmla="*/ 1077 w 3457"/>
                <a:gd name="connsiteY4" fmla="*/ 105 h 1069"/>
                <a:gd name="connsiteX5" fmla="*/ 711 w 3457"/>
                <a:gd name="connsiteY5" fmla="*/ 147 h 1069"/>
                <a:gd name="connsiteX6" fmla="*/ 307 w 3457"/>
                <a:gd name="connsiteY6" fmla="*/ 336 h 1069"/>
                <a:gd name="connsiteX7" fmla="*/ 0 w 3457"/>
                <a:gd name="connsiteY7" fmla="*/ 210 h 1069"/>
                <a:gd name="connsiteX8" fmla="*/ 223 w 3457"/>
                <a:gd name="connsiteY8" fmla="*/ 270 h 1069"/>
                <a:gd name="connsiteX9" fmla="*/ 490 w 3457"/>
                <a:gd name="connsiteY9" fmla="*/ 220 h 1069"/>
                <a:gd name="connsiteX10" fmla="*/ 665 w 3457"/>
                <a:gd name="connsiteY10" fmla="*/ 120 h 1069"/>
                <a:gd name="connsiteX11" fmla="*/ 990 w 3457"/>
                <a:gd name="connsiteY11" fmla="*/ 87 h 1069"/>
                <a:gd name="connsiteX12" fmla="*/ 1781 w 3457"/>
                <a:gd name="connsiteY12" fmla="*/ 20 h 1069"/>
                <a:gd name="connsiteX13" fmla="*/ 2265 w 3457"/>
                <a:gd name="connsiteY13" fmla="*/ 79 h 1069"/>
                <a:gd name="connsiteX14" fmla="*/ 2634 w 3457"/>
                <a:gd name="connsiteY14" fmla="*/ 0 h 1069"/>
                <a:gd name="connsiteX15" fmla="*/ 2269 w 3457"/>
                <a:gd name="connsiteY15" fmla="*/ 105 h 1069"/>
                <a:gd name="connsiteX16" fmla="*/ 1788 w 3457"/>
                <a:gd name="connsiteY16" fmla="*/ 63 h 1069"/>
                <a:gd name="connsiteX17" fmla="*/ 1807 w 3457"/>
                <a:gd name="connsiteY17" fmla="*/ 524 h 1069"/>
                <a:gd name="connsiteX18" fmla="*/ 1904 w 3457"/>
                <a:gd name="connsiteY18" fmla="*/ 713 h 1069"/>
                <a:gd name="connsiteX19" fmla="*/ 2250 w 3457"/>
                <a:gd name="connsiteY19" fmla="*/ 797 h 1069"/>
                <a:gd name="connsiteX20" fmla="*/ 2346 w 3457"/>
                <a:gd name="connsiteY20" fmla="*/ 839 h 1069"/>
                <a:gd name="connsiteX21" fmla="*/ 2711 w 3457"/>
                <a:gd name="connsiteY21" fmla="*/ 818 h 1069"/>
                <a:gd name="connsiteX22" fmla="*/ 3457 w 3457"/>
                <a:gd name="connsiteY22" fmla="*/ 1006 h 1069"/>
                <a:gd name="connsiteX23" fmla="*/ 1734 w 3457"/>
                <a:gd name="connsiteY23" fmla="*/ 906 h 1069"/>
                <a:gd name="connsiteX24" fmla="*/ 115 w 3457"/>
                <a:gd name="connsiteY24" fmla="*/ 1069 h 1069"/>
                <a:gd name="connsiteX25" fmla="*/ 765 w 3457"/>
                <a:gd name="connsiteY25" fmla="*/ 895 h 1069"/>
                <a:gd name="connsiteX26" fmla="*/ 1192 w 3457"/>
                <a:gd name="connsiteY26" fmla="*/ 797 h 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7" h="1069">
                  <a:moveTo>
                    <a:pt x="1192" y="797"/>
                  </a:moveTo>
                  <a:lnTo>
                    <a:pt x="1288" y="587"/>
                  </a:lnTo>
                  <a:lnTo>
                    <a:pt x="1288" y="273"/>
                  </a:lnTo>
                  <a:lnTo>
                    <a:pt x="1211" y="84"/>
                  </a:lnTo>
                  <a:lnTo>
                    <a:pt x="1077" y="105"/>
                  </a:lnTo>
                  <a:lnTo>
                    <a:pt x="711" y="147"/>
                  </a:lnTo>
                  <a:lnTo>
                    <a:pt x="307" y="336"/>
                  </a:lnTo>
                  <a:lnTo>
                    <a:pt x="0" y="210"/>
                  </a:lnTo>
                  <a:lnTo>
                    <a:pt x="223" y="270"/>
                  </a:lnTo>
                  <a:lnTo>
                    <a:pt x="490" y="220"/>
                  </a:lnTo>
                  <a:lnTo>
                    <a:pt x="665" y="120"/>
                  </a:lnTo>
                  <a:lnTo>
                    <a:pt x="990" y="87"/>
                  </a:lnTo>
                  <a:lnTo>
                    <a:pt x="1781" y="20"/>
                  </a:lnTo>
                  <a:lnTo>
                    <a:pt x="2265" y="79"/>
                  </a:lnTo>
                  <a:lnTo>
                    <a:pt x="2634" y="0"/>
                  </a:lnTo>
                  <a:lnTo>
                    <a:pt x="2269" y="105"/>
                  </a:lnTo>
                  <a:lnTo>
                    <a:pt x="1788" y="63"/>
                  </a:lnTo>
                  <a:lnTo>
                    <a:pt x="1807" y="524"/>
                  </a:lnTo>
                  <a:lnTo>
                    <a:pt x="1904" y="713"/>
                  </a:lnTo>
                  <a:lnTo>
                    <a:pt x="2250" y="797"/>
                  </a:lnTo>
                  <a:lnTo>
                    <a:pt x="2346" y="839"/>
                  </a:lnTo>
                  <a:lnTo>
                    <a:pt x="2711" y="818"/>
                  </a:lnTo>
                  <a:lnTo>
                    <a:pt x="3457" y="1006"/>
                  </a:lnTo>
                  <a:cubicBezTo>
                    <a:pt x="3134" y="972"/>
                    <a:pt x="2402" y="893"/>
                    <a:pt x="1734" y="906"/>
                  </a:cubicBezTo>
                  <a:cubicBezTo>
                    <a:pt x="1066" y="919"/>
                    <a:pt x="393" y="1023"/>
                    <a:pt x="115" y="1069"/>
                  </a:cubicBezTo>
                  <a:lnTo>
                    <a:pt x="765" y="895"/>
                  </a:lnTo>
                  <a:lnTo>
                    <a:pt x="1192" y="79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FFFF00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15" name="Donut 14"/>
            <p:cNvSpPr/>
            <p:nvPr/>
          </p:nvSpPr>
          <p:spPr>
            <a:xfrm>
              <a:off x="2452" y="3473"/>
              <a:ext cx="7600" cy="7700"/>
            </a:xfrm>
            <a:prstGeom prst="donut">
              <a:avLst>
                <a:gd name="adj" fmla="val 1640"/>
              </a:avLst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92D050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>
                <a:solidFill>
                  <a:schemeClr val="tx1"/>
                </a:solidFill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2591" y="11325"/>
              <a:ext cx="7571" cy="14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41275">
              <a:noFill/>
            </a:ln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4375" b="1">
                  <a:solidFill>
                    <a:schemeClr val="bg1">
                      <a:lumMod val="95000"/>
                    </a:schemeClr>
                  </a:solidFill>
                  <a:latin typeface="Microsoft JhengHei Light" panose="020B0304030504040204" charset="-120"/>
                  <a:ea typeface="Microsoft JhengHei Light" panose="020B0304030504040204" charset="-120"/>
                  <a:cs typeface="Constantia" panose="02030602050306030303" charset="0"/>
                </a:rPr>
                <a:t>MWEREZI</a:t>
              </a:r>
              <a:endParaRPr lang="en-US" altLang="zh-CN" sz="4375" b="1">
                <a:solidFill>
                  <a:schemeClr val="bg1">
                    <a:lumMod val="9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920" y="4377"/>
              <a:ext cx="1320" cy="1650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18" name="Freeform 17"/>
            <p:cNvSpPr/>
            <p:nvPr/>
          </p:nvSpPr>
          <p:spPr>
            <a:xfrm rot="16200000">
              <a:off x="5867" y="3671"/>
              <a:ext cx="691" cy="721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3493" y="4568"/>
              <a:ext cx="1320" cy="1650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20" name="Freeform 19"/>
            <p:cNvSpPr/>
            <p:nvPr/>
          </p:nvSpPr>
          <p:spPr>
            <a:xfrm rot="5400000">
              <a:off x="7235" y="5032"/>
              <a:ext cx="691" cy="721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21" name="Freeform 20"/>
            <p:cNvSpPr/>
            <p:nvPr/>
          </p:nvSpPr>
          <p:spPr>
            <a:xfrm rot="15900000">
              <a:off x="8037" y="5290"/>
              <a:ext cx="691" cy="721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22" name="Freeform 21"/>
            <p:cNvSpPr/>
            <p:nvPr/>
          </p:nvSpPr>
          <p:spPr>
            <a:xfrm rot="16020000">
              <a:off x="5682" y="4080"/>
              <a:ext cx="1982" cy="1980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714" y="5276"/>
              <a:ext cx="1058" cy="1183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4268536" y="452686"/>
            <a:ext cx="4246353" cy="4324589"/>
            <a:chOff x="2250" y="3013"/>
            <a:chExt cx="8250" cy="8402"/>
          </a:xfrm>
        </p:grpSpPr>
        <p:sp>
          <p:nvSpPr>
            <p:cNvPr id="5" name="Freeform 4"/>
            <p:cNvSpPr/>
            <p:nvPr/>
          </p:nvSpPr>
          <p:spPr>
            <a:xfrm>
              <a:off x="8023" y="8149"/>
              <a:ext cx="2169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 flipH="1">
              <a:off x="2572" y="8152"/>
              <a:ext cx="2121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8" name="Oval 7"/>
            <p:cNvSpPr/>
            <p:nvPr/>
          </p:nvSpPr>
          <p:spPr>
            <a:xfrm>
              <a:off x="2250" y="3013"/>
              <a:ext cx="8250" cy="8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</p:grpSp>
      <p:sp>
        <p:nvSpPr>
          <p:cNvPr id="13" name="Oval 12"/>
          <p:cNvSpPr/>
          <p:nvPr/>
        </p:nvSpPr>
        <p:spPr>
          <a:xfrm>
            <a:off x="4433758" y="707982"/>
            <a:ext cx="3826865" cy="3814512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00B0F0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460008" y="707982"/>
            <a:ext cx="3792380" cy="3938557"/>
          </a:xfrm>
          <a:custGeom>
            <a:avLst/>
            <a:gdLst>
              <a:gd name="connsiteX0" fmla="*/ 3076 w 7368"/>
              <a:gd name="connsiteY0" fmla="*/ 3564 h 7709"/>
              <a:gd name="connsiteX1" fmla="*/ 3172 w 7368"/>
              <a:gd name="connsiteY1" fmla="*/ 3354 h 7709"/>
              <a:gd name="connsiteX2" fmla="*/ 3172 w 7368"/>
              <a:gd name="connsiteY2" fmla="*/ 3040 h 7709"/>
              <a:gd name="connsiteX3" fmla="*/ 3095 w 7368"/>
              <a:gd name="connsiteY3" fmla="*/ 2851 h 7709"/>
              <a:gd name="connsiteX4" fmla="*/ 2961 w 7368"/>
              <a:gd name="connsiteY4" fmla="*/ 2872 h 7709"/>
              <a:gd name="connsiteX5" fmla="*/ 2595 w 7368"/>
              <a:gd name="connsiteY5" fmla="*/ 2914 h 7709"/>
              <a:gd name="connsiteX6" fmla="*/ 2191 w 7368"/>
              <a:gd name="connsiteY6" fmla="*/ 3103 h 7709"/>
              <a:gd name="connsiteX7" fmla="*/ 1884 w 7368"/>
              <a:gd name="connsiteY7" fmla="*/ 2977 h 7709"/>
              <a:gd name="connsiteX8" fmla="*/ 1517 w 7368"/>
              <a:gd name="connsiteY8" fmla="*/ 3103 h 7709"/>
              <a:gd name="connsiteX9" fmla="*/ 1229 w 7368"/>
              <a:gd name="connsiteY9" fmla="*/ 3103 h 7709"/>
              <a:gd name="connsiteX10" fmla="*/ 1075 w 7368"/>
              <a:gd name="connsiteY10" fmla="*/ 3019 h 7709"/>
              <a:gd name="connsiteX11" fmla="*/ 1056 w 7368"/>
              <a:gd name="connsiteY11" fmla="*/ 2977 h 7709"/>
              <a:gd name="connsiteX12" fmla="*/ 1017 w 7368"/>
              <a:gd name="connsiteY12" fmla="*/ 2872 h 7709"/>
              <a:gd name="connsiteX13" fmla="*/ 1017 w 7368"/>
              <a:gd name="connsiteY13" fmla="*/ 2767 h 7709"/>
              <a:gd name="connsiteX14" fmla="*/ 767 w 7368"/>
              <a:gd name="connsiteY14" fmla="*/ 2704 h 7709"/>
              <a:gd name="connsiteX15" fmla="*/ 960 w 7368"/>
              <a:gd name="connsiteY15" fmla="*/ 2327 h 7709"/>
              <a:gd name="connsiteX16" fmla="*/ 767 w 7368"/>
              <a:gd name="connsiteY16" fmla="*/ 2137 h 7709"/>
              <a:gd name="connsiteX17" fmla="*/ 1017 w 7368"/>
              <a:gd name="connsiteY17" fmla="*/ 1760 h 7709"/>
              <a:gd name="connsiteX18" fmla="*/ 1229 w 7368"/>
              <a:gd name="connsiteY18" fmla="*/ 1446 h 7709"/>
              <a:gd name="connsiteX19" fmla="*/ 1634 w 7368"/>
              <a:gd name="connsiteY19" fmla="*/ 1111 h 7709"/>
              <a:gd name="connsiteX20" fmla="*/ 1960 w 7368"/>
              <a:gd name="connsiteY20" fmla="*/ 1279 h 7709"/>
              <a:gd name="connsiteX21" fmla="*/ 2326 w 7368"/>
              <a:gd name="connsiteY21" fmla="*/ 880 h 7709"/>
              <a:gd name="connsiteX22" fmla="*/ 2711 w 7368"/>
              <a:gd name="connsiteY22" fmla="*/ 460 h 7709"/>
              <a:gd name="connsiteX23" fmla="*/ 3057 w 7368"/>
              <a:gd name="connsiteY23" fmla="*/ 376 h 7709"/>
              <a:gd name="connsiteX24" fmla="*/ 3307 w 7368"/>
              <a:gd name="connsiteY24" fmla="*/ 0 h 7709"/>
              <a:gd name="connsiteX25" fmla="*/ 3788 w 7368"/>
              <a:gd name="connsiteY25" fmla="*/ 293 h 7709"/>
              <a:gd name="connsiteX26" fmla="*/ 4211 w 7368"/>
              <a:gd name="connsiteY26" fmla="*/ 734 h 7709"/>
              <a:gd name="connsiteX27" fmla="*/ 4634 w 7368"/>
              <a:gd name="connsiteY27" fmla="*/ 713 h 7709"/>
              <a:gd name="connsiteX28" fmla="*/ 5229 w 7368"/>
              <a:gd name="connsiteY28" fmla="*/ 1363 h 7709"/>
              <a:gd name="connsiteX29" fmla="*/ 5729 w 7368"/>
              <a:gd name="connsiteY29" fmla="*/ 1384 h 7709"/>
              <a:gd name="connsiteX30" fmla="*/ 5902 w 7368"/>
              <a:gd name="connsiteY30" fmla="*/ 1970 h 7709"/>
              <a:gd name="connsiteX31" fmla="*/ 6172 w 7368"/>
              <a:gd name="connsiteY31" fmla="*/ 2074 h 7709"/>
              <a:gd name="connsiteX32" fmla="*/ 6075 w 7368"/>
              <a:gd name="connsiteY32" fmla="*/ 2495 h 7709"/>
              <a:gd name="connsiteX33" fmla="*/ 5806 w 7368"/>
              <a:gd name="connsiteY33" fmla="*/ 2830 h 7709"/>
              <a:gd name="connsiteX34" fmla="*/ 5537 w 7368"/>
              <a:gd name="connsiteY34" fmla="*/ 2914 h 7709"/>
              <a:gd name="connsiteX35" fmla="*/ 5248 w 7368"/>
              <a:gd name="connsiteY35" fmla="*/ 3082 h 7709"/>
              <a:gd name="connsiteX36" fmla="*/ 5037 w 7368"/>
              <a:gd name="connsiteY36" fmla="*/ 3082 h 7709"/>
              <a:gd name="connsiteX37" fmla="*/ 4518 w 7368"/>
              <a:gd name="connsiteY37" fmla="*/ 2767 h 7709"/>
              <a:gd name="connsiteX38" fmla="*/ 4153 w 7368"/>
              <a:gd name="connsiteY38" fmla="*/ 2872 h 7709"/>
              <a:gd name="connsiteX39" fmla="*/ 3672 w 7368"/>
              <a:gd name="connsiteY39" fmla="*/ 2830 h 7709"/>
              <a:gd name="connsiteX40" fmla="*/ 3691 w 7368"/>
              <a:gd name="connsiteY40" fmla="*/ 3291 h 7709"/>
              <a:gd name="connsiteX41" fmla="*/ 3788 w 7368"/>
              <a:gd name="connsiteY41" fmla="*/ 3480 h 7709"/>
              <a:gd name="connsiteX42" fmla="*/ 4134 w 7368"/>
              <a:gd name="connsiteY42" fmla="*/ 3564 h 7709"/>
              <a:gd name="connsiteX43" fmla="*/ 4230 w 7368"/>
              <a:gd name="connsiteY43" fmla="*/ 3606 h 7709"/>
              <a:gd name="connsiteX44" fmla="*/ 4595 w 7368"/>
              <a:gd name="connsiteY44" fmla="*/ 3585 h 7709"/>
              <a:gd name="connsiteX45" fmla="*/ 6095 w 7368"/>
              <a:gd name="connsiteY45" fmla="*/ 3836 h 7709"/>
              <a:gd name="connsiteX46" fmla="*/ 7368 w 7368"/>
              <a:gd name="connsiteY46" fmla="*/ 4207 h 7709"/>
              <a:gd name="connsiteX47" fmla="*/ 6573 w 7368"/>
              <a:gd name="connsiteY47" fmla="*/ 6232 h 7709"/>
              <a:gd name="connsiteX48" fmla="*/ 4923 w 7368"/>
              <a:gd name="connsiteY48" fmla="*/ 7507 h 7709"/>
              <a:gd name="connsiteX49" fmla="*/ 3153 w 7368"/>
              <a:gd name="connsiteY49" fmla="*/ 7687 h 7709"/>
              <a:gd name="connsiteX50" fmla="*/ 1803 w 7368"/>
              <a:gd name="connsiteY50" fmla="*/ 7222 h 7709"/>
              <a:gd name="connsiteX51" fmla="*/ 618 w 7368"/>
              <a:gd name="connsiteY51" fmla="*/ 6157 h 7709"/>
              <a:gd name="connsiteX52" fmla="*/ 0 w 7368"/>
              <a:gd name="connsiteY52" fmla="*/ 4466 h 7709"/>
              <a:gd name="connsiteX53" fmla="*/ 1152 w 7368"/>
              <a:gd name="connsiteY53" fmla="*/ 4025 h 7709"/>
              <a:gd name="connsiteX54" fmla="*/ 1999 w 7368"/>
              <a:gd name="connsiteY54" fmla="*/ 3836 h 7709"/>
              <a:gd name="connsiteX55" fmla="*/ 3076 w 7368"/>
              <a:gd name="connsiteY55" fmla="*/ 3564 h 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368" h="7710">
                <a:moveTo>
                  <a:pt x="3076" y="3564"/>
                </a:moveTo>
                <a:lnTo>
                  <a:pt x="3172" y="3354"/>
                </a:lnTo>
                <a:lnTo>
                  <a:pt x="3172" y="3040"/>
                </a:lnTo>
                <a:lnTo>
                  <a:pt x="3095" y="2851"/>
                </a:lnTo>
                <a:lnTo>
                  <a:pt x="2961" y="2872"/>
                </a:lnTo>
                <a:lnTo>
                  <a:pt x="2595" y="2914"/>
                </a:lnTo>
                <a:lnTo>
                  <a:pt x="2191" y="3103"/>
                </a:lnTo>
                <a:lnTo>
                  <a:pt x="1884" y="2977"/>
                </a:lnTo>
                <a:lnTo>
                  <a:pt x="1517" y="3103"/>
                </a:lnTo>
                <a:lnTo>
                  <a:pt x="1229" y="3103"/>
                </a:lnTo>
                <a:lnTo>
                  <a:pt x="1075" y="3019"/>
                </a:lnTo>
                <a:lnTo>
                  <a:pt x="1056" y="2977"/>
                </a:lnTo>
                <a:lnTo>
                  <a:pt x="1017" y="2872"/>
                </a:lnTo>
                <a:lnTo>
                  <a:pt x="1017" y="2767"/>
                </a:lnTo>
                <a:lnTo>
                  <a:pt x="767" y="2704"/>
                </a:lnTo>
                <a:lnTo>
                  <a:pt x="960" y="2327"/>
                </a:lnTo>
                <a:lnTo>
                  <a:pt x="767" y="2137"/>
                </a:lnTo>
                <a:lnTo>
                  <a:pt x="1017" y="1760"/>
                </a:lnTo>
                <a:lnTo>
                  <a:pt x="1229" y="1446"/>
                </a:lnTo>
                <a:lnTo>
                  <a:pt x="1634" y="1111"/>
                </a:lnTo>
                <a:lnTo>
                  <a:pt x="1960" y="1279"/>
                </a:lnTo>
                <a:lnTo>
                  <a:pt x="2326" y="880"/>
                </a:lnTo>
                <a:lnTo>
                  <a:pt x="2711" y="460"/>
                </a:lnTo>
                <a:lnTo>
                  <a:pt x="3057" y="376"/>
                </a:lnTo>
                <a:lnTo>
                  <a:pt x="3307" y="0"/>
                </a:lnTo>
                <a:lnTo>
                  <a:pt x="3788" y="293"/>
                </a:lnTo>
                <a:lnTo>
                  <a:pt x="4211" y="734"/>
                </a:lnTo>
                <a:lnTo>
                  <a:pt x="4634" y="713"/>
                </a:lnTo>
                <a:lnTo>
                  <a:pt x="5229" y="1363"/>
                </a:lnTo>
                <a:lnTo>
                  <a:pt x="5729" y="1384"/>
                </a:lnTo>
                <a:lnTo>
                  <a:pt x="5902" y="1970"/>
                </a:lnTo>
                <a:lnTo>
                  <a:pt x="6172" y="2074"/>
                </a:lnTo>
                <a:lnTo>
                  <a:pt x="6075" y="2495"/>
                </a:lnTo>
                <a:lnTo>
                  <a:pt x="5806" y="2830"/>
                </a:lnTo>
                <a:lnTo>
                  <a:pt x="5537" y="2914"/>
                </a:lnTo>
                <a:lnTo>
                  <a:pt x="5248" y="3082"/>
                </a:lnTo>
                <a:lnTo>
                  <a:pt x="5037" y="3082"/>
                </a:lnTo>
                <a:lnTo>
                  <a:pt x="4518" y="2767"/>
                </a:lnTo>
                <a:lnTo>
                  <a:pt x="4153" y="2872"/>
                </a:lnTo>
                <a:lnTo>
                  <a:pt x="3672" y="2830"/>
                </a:lnTo>
                <a:lnTo>
                  <a:pt x="3691" y="3291"/>
                </a:lnTo>
                <a:lnTo>
                  <a:pt x="3788" y="3480"/>
                </a:lnTo>
                <a:lnTo>
                  <a:pt x="4134" y="3564"/>
                </a:lnTo>
                <a:lnTo>
                  <a:pt x="4230" y="3606"/>
                </a:lnTo>
                <a:lnTo>
                  <a:pt x="4595" y="3585"/>
                </a:lnTo>
                <a:lnTo>
                  <a:pt x="6095" y="3836"/>
                </a:lnTo>
                <a:lnTo>
                  <a:pt x="7368" y="4207"/>
                </a:lnTo>
                <a:cubicBezTo>
                  <a:pt x="7233" y="4882"/>
                  <a:pt x="7188" y="5467"/>
                  <a:pt x="6573" y="6232"/>
                </a:cubicBezTo>
                <a:cubicBezTo>
                  <a:pt x="5958" y="6997"/>
                  <a:pt x="5793" y="7129"/>
                  <a:pt x="4923" y="7507"/>
                </a:cubicBezTo>
                <a:cubicBezTo>
                  <a:pt x="4356" y="7737"/>
                  <a:pt x="3661" y="7728"/>
                  <a:pt x="3153" y="7687"/>
                </a:cubicBezTo>
                <a:cubicBezTo>
                  <a:pt x="2646" y="7646"/>
                  <a:pt x="2228" y="7465"/>
                  <a:pt x="1803" y="7222"/>
                </a:cubicBezTo>
                <a:cubicBezTo>
                  <a:pt x="1323" y="6937"/>
                  <a:pt x="1110" y="6763"/>
                  <a:pt x="618" y="6157"/>
                </a:cubicBezTo>
                <a:cubicBezTo>
                  <a:pt x="126" y="5551"/>
                  <a:pt x="109" y="4808"/>
                  <a:pt x="0" y="4466"/>
                </a:cubicBezTo>
                <a:lnTo>
                  <a:pt x="1152" y="4025"/>
                </a:lnTo>
                <a:lnTo>
                  <a:pt x="1999" y="3836"/>
                </a:lnTo>
                <a:lnTo>
                  <a:pt x="3076" y="3564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92D050"/>
              </a:gs>
              <a:gs pos="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95085" y="2530053"/>
            <a:ext cx="3058404" cy="2097014"/>
          </a:xfrm>
          <a:custGeom>
            <a:avLst/>
            <a:gdLst>
              <a:gd name="connsiteX0" fmla="*/ 0 w 5942"/>
              <a:gd name="connsiteY0" fmla="*/ 2650 h 4074"/>
              <a:gd name="connsiteX1" fmla="*/ 1328 w 5942"/>
              <a:gd name="connsiteY1" fmla="*/ 2273 h 4074"/>
              <a:gd name="connsiteX2" fmla="*/ 2424 w 5942"/>
              <a:gd name="connsiteY2" fmla="*/ 1853 h 4074"/>
              <a:gd name="connsiteX3" fmla="*/ 2693 w 5942"/>
              <a:gd name="connsiteY3" fmla="*/ 1643 h 4074"/>
              <a:gd name="connsiteX4" fmla="*/ 2481 w 5942"/>
              <a:gd name="connsiteY4" fmla="*/ 1517 h 4074"/>
              <a:gd name="connsiteX5" fmla="*/ 1943 w 5942"/>
              <a:gd name="connsiteY5" fmla="*/ 1412 h 4074"/>
              <a:gd name="connsiteX6" fmla="*/ 981 w 5942"/>
              <a:gd name="connsiteY6" fmla="*/ 1329 h 4074"/>
              <a:gd name="connsiteX7" fmla="*/ 173 w 5942"/>
              <a:gd name="connsiteY7" fmla="*/ 1098 h 4074"/>
              <a:gd name="connsiteX8" fmla="*/ 38 w 5942"/>
              <a:gd name="connsiteY8" fmla="*/ 846 h 4074"/>
              <a:gd name="connsiteX9" fmla="*/ 558 w 5942"/>
              <a:gd name="connsiteY9" fmla="*/ 553 h 4074"/>
              <a:gd name="connsiteX10" fmla="*/ 1405 w 5942"/>
              <a:gd name="connsiteY10" fmla="*/ 322 h 4074"/>
              <a:gd name="connsiteX11" fmla="*/ 1826 w 5942"/>
              <a:gd name="connsiteY11" fmla="*/ 134 h 4074"/>
              <a:gd name="connsiteX12" fmla="*/ 2448 w 5942"/>
              <a:gd name="connsiteY12" fmla="*/ 0 h 4074"/>
              <a:gd name="connsiteX13" fmla="*/ 1924 w 5942"/>
              <a:gd name="connsiteY13" fmla="*/ 218 h 4074"/>
              <a:gd name="connsiteX14" fmla="*/ 1481 w 5942"/>
              <a:gd name="connsiteY14" fmla="*/ 532 h 4074"/>
              <a:gd name="connsiteX15" fmla="*/ 1155 w 5942"/>
              <a:gd name="connsiteY15" fmla="*/ 700 h 4074"/>
              <a:gd name="connsiteX16" fmla="*/ 1001 w 5942"/>
              <a:gd name="connsiteY16" fmla="*/ 784 h 4074"/>
              <a:gd name="connsiteX17" fmla="*/ 1212 w 5942"/>
              <a:gd name="connsiteY17" fmla="*/ 825 h 4074"/>
              <a:gd name="connsiteX18" fmla="*/ 2481 w 5942"/>
              <a:gd name="connsiteY18" fmla="*/ 909 h 4074"/>
              <a:gd name="connsiteX19" fmla="*/ 4211 w 5942"/>
              <a:gd name="connsiteY19" fmla="*/ 1182 h 4074"/>
              <a:gd name="connsiteX20" fmla="*/ 5134 w 5942"/>
              <a:gd name="connsiteY20" fmla="*/ 1517 h 4074"/>
              <a:gd name="connsiteX21" fmla="*/ 5788 w 5942"/>
              <a:gd name="connsiteY21" fmla="*/ 2042 h 4074"/>
              <a:gd name="connsiteX22" fmla="*/ 5942 w 5942"/>
              <a:gd name="connsiteY22" fmla="*/ 2420 h 4074"/>
              <a:gd name="connsiteX23" fmla="*/ 5811 w 5942"/>
              <a:gd name="connsiteY23" fmla="*/ 2758 h 4074"/>
              <a:gd name="connsiteX24" fmla="*/ 5011 w 5942"/>
              <a:gd name="connsiteY24" fmla="*/ 3411 h 4074"/>
              <a:gd name="connsiteX25" fmla="*/ 3287 w 5942"/>
              <a:gd name="connsiteY25" fmla="*/ 4061 h 4074"/>
              <a:gd name="connsiteX26" fmla="*/ 1287 w 5942"/>
              <a:gd name="connsiteY26" fmla="*/ 3661 h 4074"/>
              <a:gd name="connsiteX27" fmla="*/ 0 w 5942"/>
              <a:gd name="connsiteY27" fmla="*/ 2650 h 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2" h="4074">
                <a:moveTo>
                  <a:pt x="0" y="2650"/>
                </a:moveTo>
                <a:lnTo>
                  <a:pt x="1328" y="2273"/>
                </a:lnTo>
                <a:lnTo>
                  <a:pt x="2424" y="1853"/>
                </a:lnTo>
                <a:cubicBezTo>
                  <a:pt x="2482" y="1814"/>
                  <a:pt x="2682" y="1710"/>
                  <a:pt x="2693" y="1643"/>
                </a:cubicBezTo>
                <a:cubicBezTo>
                  <a:pt x="2704" y="1576"/>
                  <a:pt x="2529" y="1538"/>
                  <a:pt x="2481" y="1517"/>
                </a:cubicBezTo>
                <a:cubicBezTo>
                  <a:pt x="2301" y="1482"/>
                  <a:pt x="2119" y="1424"/>
                  <a:pt x="1943" y="1412"/>
                </a:cubicBezTo>
                <a:cubicBezTo>
                  <a:pt x="1767" y="1400"/>
                  <a:pt x="1335" y="1392"/>
                  <a:pt x="981" y="1329"/>
                </a:cubicBezTo>
                <a:cubicBezTo>
                  <a:pt x="627" y="1266"/>
                  <a:pt x="315" y="1143"/>
                  <a:pt x="173" y="1098"/>
                </a:cubicBezTo>
                <a:cubicBezTo>
                  <a:pt x="136" y="1053"/>
                  <a:pt x="-39" y="955"/>
                  <a:pt x="38" y="846"/>
                </a:cubicBezTo>
                <a:cubicBezTo>
                  <a:pt x="115" y="737"/>
                  <a:pt x="451" y="607"/>
                  <a:pt x="558" y="553"/>
                </a:cubicBezTo>
                <a:cubicBezTo>
                  <a:pt x="719" y="511"/>
                  <a:pt x="1151" y="406"/>
                  <a:pt x="1405" y="322"/>
                </a:cubicBezTo>
                <a:cubicBezTo>
                  <a:pt x="1659" y="238"/>
                  <a:pt x="1759" y="167"/>
                  <a:pt x="1826" y="134"/>
                </a:cubicBezTo>
                <a:cubicBezTo>
                  <a:pt x="1893" y="101"/>
                  <a:pt x="2240" y="44"/>
                  <a:pt x="2448" y="0"/>
                </a:cubicBezTo>
                <a:cubicBezTo>
                  <a:pt x="2273" y="72"/>
                  <a:pt x="2006" y="159"/>
                  <a:pt x="1924" y="218"/>
                </a:cubicBezTo>
                <a:cubicBezTo>
                  <a:pt x="1842" y="277"/>
                  <a:pt x="1635" y="436"/>
                  <a:pt x="1481" y="532"/>
                </a:cubicBezTo>
                <a:cubicBezTo>
                  <a:pt x="1327" y="628"/>
                  <a:pt x="1211" y="673"/>
                  <a:pt x="1155" y="700"/>
                </a:cubicBezTo>
                <a:cubicBezTo>
                  <a:pt x="1120" y="716"/>
                  <a:pt x="990" y="759"/>
                  <a:pt x="1001" y="784"/>
                </a:cubicBezTo>
                <a:cubicBezTo>
                  <a:pt x="1012" y="809"/>
                  <a:pt x="1167" y="818"/>
                  <a:pt x="1212" y="825"/>
                </a:cubicBezTo>
                <a:cubicBezTo>
                  <a:pt x="1635" y="853"/>
                  <a:pt x="2153" y="861"/>
                  <a:pt x="2481" y="909"/>
                </a:cubicBezTo>
                <a:cubicBezTo>
                  <a:pt x="2809" y="957"/>
                  <a:pt x="3680" y="1060"/>
                  <a:pt x="4211" y="1182"/>
                </a:cubicBezTo>
                <a:cubicBezTo>
                  <a:pt x="4742" y="1304"/>
                  <a:pt x="4984" y="1455"/>
                  <a:pt x="5134" y="1517"/>
                </a:cubicBezTo>
                <a:cubicBezTo>
                  <a:pt x="5284" y="1579"/>
                  <a:pt x="5570" y="1867"/>
                  <a:pt x="5788" y="2042"/>
                </a:cubicBezTo>
                <a:cubicBezTo>
                  <a:pt x="6006" y="2217"/>
                  <a:pt x="5890" y="2294"/>
                  <a:pt x="5942" y="2420"/>
                </a:cubicBezTo>
                <a:lnTo>
                  <a:pt x="5811" y="2758"/>
                </a:lnTo>
                <a:cubicBezTo>
                  <a:pt x="5588" y="2884"/>
                  <a:pt x="5542" y="3101"/>
                  <a:pt x="5011" y="3411"/>
                </a:cubicBezTo>
                <a:cubicBezTo>
                  <a:pt x="4480" y="3721"/>
                  <a:pt x="4014" y="3997"/>
                  <a:pt x="3287" y="4061"/>
                </a:cubicBezTo>
                <a:cubicBezTo>
                  <a:pt x="2560" y="4125"/>
                  <a:pt x="1945" y="3950"/>
                  <a:pt x="1287" y="3661"/>
                </a:cubicBezTo>
                <a:cubicBezTo>
                  <a:pt x="629" y="3372"/>
                  <a:pt x="278" y="2772"/>
                  <a:pt x="0" y="2650"/>
                </a:cubicBezTo>
                <a:close/>
              </a:path>
            </a:pathLst>
          </a:custGeom>
          <a:gradFill>
            <a:gsLst>
              <a:gs pos="900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"/>
                  <a:alpha val="9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2" name="Freeform 11"/>
          <p:cNvSpPr/>
          <p:nvPr/>
        </p:nvSpPr>
        <p:spPr>
          <a:xfrm>
            <a:off x="5433838" y="2102330"/>
            <a:ext cx="1779351" cy="550225"/>
          </a:xfrm>
          <a:custGeom>
            <a:avLst/>
            <a:gdLst>
              <a:gd name="connsiteX0" fmla="*/ 1192 w 3457"/>
              <a:gd name="connsiteY0" fmla="*/ 797 h 1069"/>
              <a:gd name="connsiteX1" fmla="*/ 1288 w 3457"/>
              <a:gd name="connsiteY1" fmla="*/ 587 h 1069"/>
              <a:gd name="connsiteX2" fmla="*/ 1288 w 3457"/>
              <a:gd name="connsiteY2" fmla="*/ 273 h 1069"/>
              <a:gd name="connsiteX3" fmla="*/ 1211 w 3457"/>
              <a:gd name="connsiteY3" fmla="*/ 84 h 1069"/>
              <a:gd name="connsiteX4" fmla="*/ 1077 w 3457"/>
              <a:gd name="connsiteY4" fmla="*/ 105 h 1069"/>
              <a:gd name="connsiteX5" fmla="*/ 711 w 3457"/>
              <a:gd name="connsiteY5" fmla="*/ 147 h 1069"/>
              <a:gd name="connsiteX6" fmla="*/ 307 w 3457"/>
              <a:gd name="connsiteY6" fmla="*/ 336 h 1069"/>
              <a:gd name="connsiteX7" fmla="*/ 0 w 3457"/>
              <a:gd name="connsiteY7" fmla="*/ 210 h 1069"/>
              <a:gd name="connsiteX8" fmla="*/ 223 w 3457"/>
              <a:gd name="connsiteY8" fmla="*/ 270 h 1069"/>
              <a:gd name="connsiteX9" fmla="*/ 490 w 3457"/>
              <a:gd name="connsiteY9" fmla="*/ 220 h 1069"/>
              <a:gd name="connsiteX10" fmla="*/ 665 w 3457"/>
              <a:gd name="connsiteY10" fmla="*/ 120 h 1069"/>
              <a:gd name="connsiteX11" fmla="*/ 990 w 3457"/>
              <a:gd name="connsiteY11" fmla="*/ 87 h 1069"/>
              <a:gd name="connsiteX12" fmla="*/ 1781 w 3457"/>
              <a:gd name="connsiteY12" fmla="*/ 20 h 1069"/>
              <a:gd name="connsiteX13" fmla="*/ 2265 w 3457"/>
              <a:gd name="connsiteY13" fmla="*/ 79 h 1069"/>
              <a:gd name="connsiteX14" fmla="*/ 2634 w 3457"/>
              <a:gd name="connsiteY14" fmla="*/ 0 h 1069"/>
              <a:gd name="connsiteX15" fmla="*/ 2269 w 3457"/>
              <a:gd name="connsiteY15" fmla="*/ 105 h 1069"/>
              <a:gd name="connsiteX16" fmla="*/ 1788 w 3457"/>
              <a:gd name="connsiteY16" fmla="*/ 63 h 1069"/>
              <a:gd name="connsiteX17" fmla="*/ 1807 w 3457"/>
              <a:gd name="connsiteY17" fmla="*/ 524 h 1069"/>
              <a:gd name="connsiteX18" fmla="*/ 1904 w 3457"/>
              <a:gd name="connsiteY18" fmla="*/ 713 h 1069"/>
              <a:gd name="connsiteX19" fmla="*/ 2250 w 3457"/>
              <a:gd name="connsiteY19" fmla="*/ 797 h 1069"/>
              <a:gd name="connsiteX20" fmla="*/ 2346 w 3457"/>
              <a:gd name="connsiteY20" fmla="*/ 839 h 1069"/>
              <a:gd name="connsiteX21" fmla="*/ 2711 w 3457"/>
              <a:gd name="connsiteY21" fmla="*/ 818 h 1069"/>
              <a:gd name="connsiteX22" fmla="*/ 3457 w 3457"/>
              <a:gd name="connsiteY22" fmla="*/ 1006 h 1069"/>
              <a:gd name="connsiteX23" fmla="*/ 1734 w 3457"/>
              <a:gd name="connsiteY23" fmla="*/ 906 h 1069"/>
              <a:gd name="connsiteX24" fmla="*/ 115 w 3457"/>
              <a:gd name="connsiteY24" fmla="*/ 1069 h 1069"/>
              <a:gd name="connsiteX25" fmla="*/ 765 w 3457"/>
              <a:gd name="connsiteY25" fmla="*/ 895 h 1069"/>
              <a:gd name="connsiteX26" fmla="*/ 1192 w 3457"/>
              <a:gd name="connsiteY26" fmla="*/ 797 h 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7" h="1069">
                <a:moveTo>
                  <a:pt x="1192" y="797"/>
                </a:moveTo>
                <a:lnTo>
                  <a:pt x="1288" y="587"/>
                </a:lnTo>
                <a:lnTo>
                  <a:pt x="1288" y="273"/>
                </a:lnTo>
                <a:lnTo>
                  <a:pt x="1211" y="84"/>
                </a:lnTo>
                <a:lnTo>
                  <a:pt x="1077" y="105"/>
                </a:lnTo>
                <a:lnTo>
                  <a:pt x="711" y="147"/>
                </a:lnTo>
                <a:lnTo>
                  <a:pt x="307" y="336"/>
                </a:lnTo>
                <a:lnTo>
                  <a:pt x="0" y="210"/>
                </a:lnTo>
                <a:lnTo>
                  <a:pt x="223" y="270"/>
                </a:lnTo>
                <a:lnTo>
                  <a:pt x="490" y="220"/>
                </a:lnTo>
                <a:lnTo>
                  <a:pt x="665" y="120"/>
                </a:lnTo>
                <a:lnTo>
                  <a:pt x="990" y="87"/>
                </a:lnTo>
                <a:lnTo>
                  <a:pt x="1781" y="20"/>
                </a:lnTo>
                <a:lnTo>
                  <a:pt x="2265" y="79"/>
                </a:lnTo>
                <a:lnTo>
                  <a:pt x="2634" y="0"/>
                </a:lnTo>
                <a:lnTo>
                  <a:pt x="2269" y="105"/>
                </a:lnTo>
                <a:lnTo>
                  <a:pt x="1788" y="63"/>
                </a:lnTo>
                <a:lnTo>
                  <a:pt x="1807" y="524"/>
                </a:lnTo>
                <a:lnTo>
                  <a:pt x="1904" y="713"/>
                </a:lnTo>
                <a:lnTo>
                  <a:pt x="2250" y="797"/>
                </a:lnTo>
                <a:lnTo>
                  <a:pt x="2346" y="839"/>
                </a:lnTo>
                <a:lnTo>
                  <a:pt x="2711" y="818"/>
                </a:lnTo>
                <a:lnTo>
                  <a:pt x="3457" y="1006"/>
                </a:lnTo>
                <a:cubicBezTo>
                  <a:pt x="3134" y="972"/>
                  <a:pt x="2402" y="893"/>
                  <a:pt x="1734" y="906"/>
                </a:cubicBezTo>
                <a:cubicBezTo>
                  <a:pt x="1066" y="919"/>
                  <a:pt x="393" y="1023"/>
                  <a:pt x="115" y="1069"/>
                </a:cubicBezTo>
                <a:lnTo>
                  <a:pt x="765" y="895"/>
                </a:lnTo>
                <a:lnTo>
                  <a:pt x="1192" y="79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5" name="Donut 14"/>
          <p:cNvSpPr/>
          <p:nvPr/>
        </p:nvSpPr>
        <p:spPr>
          <a:xfrm>
            <a:off x="4387949" y="689452"/>
            <a:ext cx="3911792" cy="3963263"/>
          </a:xfrm>
          <a:prstGeom prst="donut">
            <a:avLst>
              <a:gd name="adj" fmla="val 164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459494" y="4730951"/>
            <a:ext cx="3896865" cy="7651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41275">
            <a:noFill/>
          </a:ln>
        </p:spPr>
        <p:txBody>
          <a:bodyPr wrap="square" rtlCol="0" anchor="t">
            <a:spAutoFit/>
          </a:bodyPr>
          <a:p>
            <a:pPr algn="dist"/>
            <a:r>
              <a:rPr lang="en-US" altLang="zh-CN" sz="4375" b="1">
                <a:solidFill>
                  <a:schemeClr val="bg1">
                    <a:lumMod val="9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rPr>
              <a:t>MWEREZI</a:t>
            </a:r>
            <a:endParaRPr lang="en-US" altLang="zh-CN" sz="4375" b="1">
              <a:solidFill>
                <a:schemeClr val="bg1">
                  <a:lumMod val="95000"/>
                </a:schemeClr>
              </a:solidFill>
              <a:latin typeface="Microsoft JhengHei Light" panose="020B0304030504040204" charset="-120"/>
              <a:ea typeface="Microsoft JhengHei Light" panose="020B0304030504040204" charset="-12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4268536" y="452686"/>
            <a:ext cx="4246353" cy="4324589"/>
            <a:chOff x="2250" y="3013"/>
            <a:chExt cx="8250" cy="8402"/>
          </a:xfrm>
        </p:grpSpPr>
        <p:sp>
          <p:nvSpPr>
            <p:cNvPr id="5" name="Freeform 4"/>
            <p:cNvSpPr/>
            <p:nvPr/>
          </p:nvSpPr>
          <p:spPr>
            <a:xfrm>
              <a:off x="8023" y="8149"/>
              <a:ext cx="2169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 flipH="1">
              <a:off x="2572" y="8152"/>
              <a:ext cx="2121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8" name="Oval 7"/>
            <p:cNvSpPr/>
            <p:nvPr/>
          </p:nvSpPr>
          <p:spPr>
            <a:xfrm>
              <a:off x="2250" y="3013"/>
              <a:ext cx="8250" cy="8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</p:grpSp>
      <p:sp>
        <p:nvSpPr>
          <p:cNvPr id="13" name="Oval 12"/>
          <p:cNvSpPr/>
          <p:nvPr/>
        </p:nvSpPr>
        <p:spPr>
          <a:xfrm>
            <a:off x="4433758" y="707982"/>
            <a:ext cx="3826865" cy="3814512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00B0F0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460008" y="707982"/>
            <a:ext cx="3792380" cy="3938557"/>
          </a:xfrm>
          <a:custGeom>
            <a:avLst/>
            <a:gdLst>
              <a:gd name="connsiteX0" fmla="*/ 3076 w 7368"/>
              <a:gd name="connsiteY0" fmla="*/ 3564 h 7709"/>
              <a:gd name="connsiteX1" fmla="*/ 3172 w 7368"/>
              <a:gd name="connsiteY1" fmla="*/ 3354 h 7709"/>
              <a:gd name="connsiteX2" fmla="*/ 3172 w 7368"/>
              <a:gd name="connsiteY2" fmla="*/ 3040 h 7709"/>
              <a:gd name="connsiteX3" fmla="*/ 3095 w 7368"/>
              <a:gd name="connsiteY3" fmla="*/ 2851 h 7709"/>
              <a:gd name="connsiteX4" fmla="*/ 2961 w 7368"/>
              <a:gd name="connsiteY4" fmla="*/ 2872 h 7709"/>
              <a:gd name="connsiteX5" fmla="*/ 2595 w 7368"/>
              <a:gd name="connsiteY5" fmla="*/ 2914 h 7709"/>
              <a:gd name="connsiteX6" fmla="*/ 2191 w 7368"/>
              <a:gd name="connsiteY6" fmla="*/ 3103 h 7709"/>
              <a:gd name="connsiteX7" fmla="*/ 1884 w 7368"/>
              <a:gd name="connsiteY7" fmla="*/ 2977 h 7709"/>
              <a:gd name="connsiteX8" fmla="*/ 1517 w 7368"/>
              <a:gd name="connsiteY8" fmla="*/ 3103 h 7709"/>
              <a:gd name="connsiteX9" fmla="*/ 1229 w 7368"/>
              <a:gd name="connsiteY9" fmla="*/ 3103 h 7709"/>
              <a:gd name="connsiteX10" fmla="*/ 1075 w 7368"/>
              <a:gd name="connsiteY10" fmla="*/ 3019 h 7709"/>
              <a:gd name="connsiteX11" fmla="*/ 1056 w 7368"/>
              <a:gd name="connsiteY11" fmla="*/ 2977 h 7709"/>
              <a:gd name="connsiteX12" fmla="*/ 1017 w 7368"/>
              <a:gd name="connsiteY12" fmla="*/ 2872 h 7709"/>
              <a:gd name="connsiteX13" fmla="*/ 1017 w 7368"/>
              <a:gd name="connsiteY13" fmla="*/ 2767 h 7709"/>
              <a:gd name="connsiteX14" fmla="*/ 767 w 7368"/>
              <a:gd name="connsiteY14" fmla="*/ 2704 h 7709"/>
              <a:gd name="connsiteX15" fmla="*/ 960 w 7368"/>
              <a:gd name="connsiteY15" fmla="*/ 2327 h 7709"/>
              <a:gd name="connsiteX16" fmla="*/ 767 w 7368"/>
              <a:gd name="connsiteY16" fmla="*/ 2137 h 7709"/>
              <a:gd name="connsiteX17" fmla="*/ 1017 w 7368"/>
              <a:gd name="connsiteY17" fmla="*/ 1760 h 7709"/>
              <a:gd name="connsiteX18" fmla="*/ 1229 w 7368"/>
              <a:gd name="connsiteY18" fmla="*/ 1446 h 7709"/>
              <a:gd name="connsiteX19" fmla="*/ 1634 w 7368"/>
              <a:gd name="connsiteY19" fmla="*/ 1111 h 7709"/>
              <a:gd name="connsiteX20" fmla="*/ 1960 w 7368"/>
              <a:gd name="connsiteY20" fmla="*/ 1279 h 7709"/>
              <a:gd name="connsiteX21" fmla="*/ 2326 w 7368"/>
              <a:gd name="connsiteY21" fmla="*/ 880 h 7709"/>
              <a:gd name="connsiteX22" fmla="*/ 2711 w 7368"/>
              <a:gd name="connsiteY22" fmla="*/ 460 h 7709"/>
              <a:gd name="connsiteX23" fmla="*/ 3057 w 7368"/>
              <a:gd name="connsiteY23" fmla="*/ 376 h 7709"/>
              <a:gd name="connsiteX24" fmla="*/ 3307 w 7368"/>
              <a:gd name="connsiteY24" fmla="*/ 0 h 7709"/>
              <a:gd name="connsiteX25" fmla="*/ 3788 w 7368"/>
              <a:gd name="connsiteY25" fmla="*/ 293 h 7709"/>
              <a:gd name="connsiteX26" fmla="*/ 4211 w 7368"/>
              <a:gd name="connsiteY26" fmla="*/ 734 h 7709"/>
              <a:gd name="connsiteX27" fmla="*/ 4634 w 7368"/>
              <a:gd name="connsiteY27" fmla="*/ 713 h 7709"/>
              <a:gd name="connsiteX28" fmla="*/ 5229 w 7368"/>
              <a:gd name="connsiteY28" fmla="*/ 1363 h 7709"/>
              <a:gd name="connsiteX29" fmla="*/ 5729 w 7368"/>
              <a:gd name="connsiteY29" fmla="*/ 1384 h 7709"/>
              <a:gd name="connsiteX30" fmla="*/ 5902 w 7368"/>
              <a:gd name="connsiteY30" fmla="*/ 1970 h 7709"/>
              <a:gd name="connsiteX31" fmla="*/ 6172 w 7368"/>
              <a:gd name="connsiteY31" fmla="*/ 2074 h 7709"/>
              <a:gd name="connsiteX32" fmla="*/ 6075 w 7368"/>
              <a:gd name="connsiteY32" fmla="*/ 2495 h 7709"/>
              <a:gd name="connsiteX33" fmla="*/ 5806 w 7368"/>
              <a:gd name="connsiteY33" fmla="*/ 2830 h 7709"/>
              <a:gd name="connsiteX34" fmla="*/ 5537 w 7368"/>
              <a:gd name="connsiteY34" fmla="*/ 2914 h 7709"/>
              <a:gd name="connsiteX35" fmla="*/ 5248 w 7368"/>
              <a:gd name="connsiteY35" fmla="*/ 3082 h 7709"/>
              <a:gd name="connsiteX36" fmla="*/ 5037 w 7368"/>
              <a:gd name="connsiteY36" fmla="*/ 3082 h 7709"/>
              <a:gd name="connsiteX37" fmla="*/ 4518 w 7368"/>
              <a:gd name="connsiteY37" fmla="*/ 2767 h 7709"/>
              <a:gd name="connsiteX38" fmla="*/ 4153 w 7368"/>
              <a:gd name="connsiteY38" fmla="*/ 2872 h 7709"/>
              <a:gd name="connsiteX39" fmla="*/ 3672 w 7368"/>
              <a:gd name="connsiteY39" fmla="*/ 2830 h 7709"/>
              <a:gd name="connsiteX40" fmla="*/ 3691 w 7368"/>
              <a:gd name="connsiteY40" fmla="*/ 3291 h 7709"/>
              <a:gd name="connsiteX41" fmla="*/ 3788 w 7368"/>
              <a:gd name="connsiteY41" fmla="*/ 3480 h 7709"/>
              <a:gd name="connsiteX42" fmla="*/ 4134 w 7368"/>
              <a:gd name="connsiteY42" fmla="*/ 3564 h 7709"/>
              <a:gd name="connsiteX43" fmla="*/ 4230 w 7368"/>
              <a:gd name="connsiteY43" fmla="*/ 3606 h 7709"/>
              <a:gd name="connsiteX44" fmla="*/ 4595 w 7368"/>
              <a:gd name="connsiteY44" fmla="*/ 3585 h 7709"/>
              <a:gd name="connsiteX45" fmla="*/ 6095 w 7368"/>
              <a:gd name="connsiteY45" fmla="*/ 3836 h 7709"/>
              <a:gd name="connsiteX46" fmla="*/ 7368 w 7368"/>
              <a:gd name="connsiteY46" fmla="*/ 4207 h 7709"/>
              <a:gd name="connsiteX47" fmla="*/ 6573 w 7368"/>
              <a:gd name="connsiteY47" fmla="*/ 6232 h 7709"/>
              <a:gd name="connsiteX48" fmla="*/ 4923 w 7368"/>
              <a:gd name="connsiteY48" fmla="*/ 7507 h 7709"/>
              <a:gd name="connsiteX49" fmla="*/ 3153 w 7368"/>
              <a:gd name="connsiteY49" fmla="*/ 7687 h 7709"/>
              <a:gd name="connsiteX50" fmla="*/ 1803 w 7368"/>
              <a:gd name="connsiteY50" fmla="*/ 7222 h 7709"/>
              <a:gd name="connsiteX51" fmla="*/ 618 w 7368"/>
              <a:gd name="connsiteY51" fmla="*/ 6157 h 7709"/>
              <a:gd name="connsiteX52" fmla="*/ 0 w 7368"/>
              <a:gd name="connsiteY52" fmla="*/ 4466 h 7709"/>
              <a:gd name="connsiteX53" fmla="*/ 1152 w 7368"/>
              <a:gd name="connsiteY53" fmla="*/ 4025 h 7709"/>
              <a:gd name="connsiteX54" fmla="*/ 1999 w 7368"/>
              <a:gd name="connsiteY54" fmla="*/ 3836 h 7709"/>
              <a:gd name="connsiteX55" fmla="*/ 3076 w 7368"/>
              <a:gd name="connsiteY55" fmla="*/ 3564 h 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368" h="7710">
                <a:moveTo>
                  <a:pt x="3076" y="3564"/>
                </a:moveTo>
                <a:lnTo>
                  <a:pt x="3172" y="3354"/>
                </a:lnTo>
                <a:lnTo>
                  <a:pt x="3172" y="3040"/>
                </a:lnTo>
                <a:lnTo>
                  <a:pt x="3095" y="2851"/>
                </a:lnTo>
                <a:lnTo>
                  <a:pt x="2961" y="2872"/>
                </a:lnTo>
                <a:lnTo>
                  <a:pt x="2595" y="2914"/>
                </a:lnTo>
                <a:lnTo>
                  <a:pt x="2191" y="3103"/>
                </a:lnTo>
                <a:lnTo>
                  <a:pt x="1884" y="2977"/>
                </a:lnTo>
                <a:lnTo>
                  <a:pt x="1517" y="3103"/>
                </a:lnTo>
                <a:lnTo>
                  <a:pt x="1229" y="3103"/>
                </a:lnTo>
                <a:lnTo>
                  <a:pt x="1075" y="3019"/>
                </a:lnTo>
                <a:lnTo>
                  <a:pt x="1056" y="2977"/>
                </a:lnTo>
                <a:lnTo>
                  <a:pt x="1017" y="2872"/>
                </a:lnTo>
                <a:lnTo>
                  <a:pt x="1017" y="2767"/>
                </a:lnTo>
                <a:lnTo>
                  <a:pt x="767" y="2704"/>
                </a:lnTo>
                <a:lnTo>
                  <a:pt x="960" y="2327"/>
                </a:lnTo>
                <a:lnTo>
                  <a:pt x="767" y="2137"/>
                </a:lnTo>
                <a:lnTo>
                  <a:pt x="1017" y="1760"/>
                </a:lnTo>
                <a:lnTo>
                  <a:pt x="1229" y="1446"/>
                </a:lnTo>
                <a:lnTo>
                  <a:pt x="1634" y="1111"/>
                </a:lnTo>
                <a:lnTo>
                  <a:pt x="1960" y="1279"/>
                </a:lnTo>
                <a:lnTo>
                  <a:pt x="2326" y="880"/>
                </a:lnTo>
                <a:lnTo>
                  <a:pt x="2711" y="460"/>
                </a:lnTo>
                <a:lnTo>
                  <a:pt x="3057" y="376"/>
                </a:lnTo>
                <a:lnTo>
                  <a:pt x="3307" y="0"/>
                </a:lnTo>
                <a:lnTo>
                  <a:pt x="3788" y="293"/>
                </a:lnTo>
                <a:lnTo>
                  <a:pt x="4211" y="734"/>
                </a:lnTo>
                <a:lnTo>
                  <a:pt x="4634" y="713"/>
                </a:lnTo>
                <a:lnTo>
                  <a:pt x="5229" y="1363"/>
                </a:lnTo>
                <a:lnTo>
                  <a:pt x="5729" y="1384"/>
                </a:lnTo>
                <a:lnTo>
                  <a:pt x="5902" y="1970"/>
                </a:lnTo>
                <a:lnTo>
                  <a:pt x="6172" y="2074"/>
                </a:lnTo>
                <a:lnTo>
                  <a:pt x="6075" y="2495"/>
                </a:lnTo>
                <a:lnTo>
                  <a:pt x="5806" y="2830"/>
                </a:lnTo>
                <a:lnTo>
                  <a:pt x="5537" y="2914"/>
                </a:lnTo>
                <a:lnTo>
                  <a:pt x="5248" y="3082"/>
                </a:lnTo>
                <a:lnTo>
                  <a:pt x="5037" y="3082"/>
                </a:lnTo>
                <a:lnTo>
                  <a:pt x="4518" y="2767"/>
                </a:lnTo>
                <a:lnTo>
                  <a:pt x="4153" y="2872"/>
                </a:lnTo>
                <a:lnTo>
                  <a:pt x="3672" y="2830"/>
                </a:lnTo>
                <a:lnTo>
                  <a:pt x="3691" y="3291"/>
                </a:lnTo>
                <a:lnTo>
                  <a:pt x="3788" y="3480"/>
                </a:lnTo>
                <a:lnTo>
                  <a:pt x="4134" y="3564"/>
                </a:lnTo>
                <a:lnTo>
                  <a:pt x="4230" y="3606"/>
                </a:lnTo>
                <a:lnTo>
                  <a:pt x="4595" y="3585"/>
                </a:lnTo>
                <a:lnTo>
                  <a:pt x="6095" y="3836"/>
                </a:lnTo>
                <a:lnTo>
                  <a:pt x="7368" y="4207"/>
                </a:lnTo>
                <a:cubicBezTo>
                  <a:pt x="7233" y="4882"/>
                  <a:pt x="7188" y="5467"/>
                  <a:pt x="6573" y="6232"/>
                </a:cubicBezTo>
                <a:cubicBezTo>
                  <a:pt x="5958" y="6997"/>
                  <a:pt x="5793" y="7129"/>
                  <a:pt x="4923" y="7507"/>
                </a:cubicBezTo>
                <a:cubicBezTo>
                  <a:pt x="4356" y="7737"/>
                  <a:pt x="3661" y="7728"/>
                  <a:pt x="3153" y="7687"/>
                </a:cubicBezTo>
                <a:cubicBezTo>
                  <a:pt x="2646" y="7646"/>
                  <a:pt x="2228" y="7465"/>
                  <a:pt x="1803" y="7222"/>
                </a:cubicBezTo>
                <a:cubicBezTo>
                  <a:pt x="1323" y="6937"/>
                  <a:pt x="1110" y="6763"/>
                  <a:pt x="618" y="6157"/>
                </a:cubicBezTo>
                <a:cubicBezTo>
                  <a:pt x="126" y="5551"/>
                  <a:pt x="109" y="4808"/>
                  <a:pt x="0" y="4466"/>
                </a:cubicBezTo>
                <a:lnTo>
                  <a:pt x="1152" y="4025"/>
                </a:lnTo>
                <a:lnTo>
                  <a:pt x="1999" y="3836"/>
                </a:lnTo>
                <a:lnTo>
                  <a:pt x="3076" y="3564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92D050"/>
              </a:gs>
              <a:gs pos="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95085" y="2530053"/>
            <a:ext cx="3058404" cy="2097014"/>
          </a:xfrm>
          <a:custGeom>
            <a:avLst/>
            <a:gdLst>
              <a:gd name="connsiteX0" fmla="*/ 0 w 5942"/>
              <a:gd name="connsiteY0" fmla="*/ 2650 h 4074"/>
              <a:gd name="connsiteX1" fmla="*/ 1328 w 5942"/>
              <a:gd name="connsiteY1" fmla="*/ 2273 h 4074"/>
              <a:gd name="connsiteX2" fmla="*/ 2424 w 5942"/>
              <a:gd name="connsiteY2" fmla="*/ 1853 h 4074"/>
              <a:gd name="connsiteX3" fmla="*/ 2693 w 5942"/>
              <a:gd name="connsiteY3" fmla="*/ 1643 h 4074"/>
              <a:gd name="connsiteX4" fmla="*/ 2481 w 5942"/>
              <a:gd name="connsiteY4" fmla="*/ 1517 h 4074"/>
              <a:gd name="connsiteX5" fmla="*/ 1943 w 5942"/>
              <a:gd name="connsiteY5" fmla="*/ 1412 h 4074"/>
              <a:gd name="connsiteX6" fmla="*/ 981 w 5942"/>
              <a:gd name="connsiteY6" fmla="*/ 1329 h 4074"/>
              <a:gd name="connsiteX7" fmla="*/ 173 w 5942"/>
              <a:gd name="connsiteY7" fmla="*/ 1098 h 4074"/>
              <a:gd name="connsiteX8" fmla="*/ 38 w 5942"/>
              <a:gd name="connsiteY8" fmla="*/ 846 h 4074"/>
              <a:gd name="connsiteX9" fmla="*/ 558 w 5942"/>
              <a:gd name="connsiteY9" fmla="*/ 553 h 4074"/>
              <a:gd name="connsiteX10" fmla="*/ 1405 w 5942"/>
              <a:gd name="connsiteY10" fmla="*/ 322 h 4074"/>
              <a:gd name="connsiteX11" fmla="*/ 1826 w 5942"/>
              <a:gd name="connsiteY11" fmla="*/ 134 h 4074"/>
              <a:gd name="connsiteX12" fmla="*/ 2448 w 5942"/>
              <a:gd name="connsiteY12" fmla="*/ 0 h 4074"/>
              <a:gd name="connsiteX13" fmla="*/ 1924 w 5942"/>
              <a:gd name="connsiteY13" fmla="*/ 218 h 4074"/>
              <a:gd name="connsiteX14" fmla="*/ 1481 w 5942"/>
              <a:gd name="connsiteY14" fmla="*/ 532 h 4074"/>
              <a:gd name="connsiteX15" fmla="*/ 1155 w 5942"/>
              <a:gd name="connsiteY15" fmla="*/ 700 h 4074"/>
              <a:gd name="connsiteX16" fmla="*/ 1001 w 5942"/>
              <a:gd name="connsiteY16" fmla="*/ 784 h 4074"/>
              <a:gd name="connsiteX17" fmla="*/ 1212 w 5942"/>
              <a:gd name="connsiteY17" fmla="*/ 825 h 4074"/>
              <a:gd name="connsiteX18" fmla="*/ 2481 w 5942"/>
              <a:gd name="connsiteY18" fmla="*/ 909 h 4074"/>
              <a:gd name="connsiteX19" fmla="*/ 4211 w 5942"/>
              <a:gd name="connsiteY19" fmla="*/ 1182 h 4074"/>
              <a:gd name="connsiteX20" fmla="*/ 5134 w 5942"/>
              <a:gd name="connsiteY20" fmla="*/ 1517 h 4074"/>
              <a:gd name="connsiteX21" fmla="*/ 5788 w 5942"/>
              <a:gd name="connsiteY21" fmla="*/ 2042 h 4074"/>
              <a:gd name="connsiteX22" fmla="*/ 5942 w 5942"/>
              <a:gd name="connsiteY22" fmla="*/ 2420 h 4074"/>
              <a:gd name="connsiteX23" fmla="*/ 5811 w 5942"/>
              <a:gd name="connsiteY23" fmla="*/ 2758 h 4074"/>
              <a:gd name="connsiteX24" fmla="*/ 5011 w 5942"/>
              <a:gd name="connsiteY24" fmla="*/ 3411 h 4074"/>
              <a:gd name="connsiteX25" fmla="*/ 3287 w 5942"/>
              <a:gd name="connsiteY25" fmla="*/ 4061 h 4074"/>
              <a:gd name="connsiteX26" fmla="*/ 1287 w 5942"/>
              <a:gd name="connsiteY26" fmla="*/ 3661 h 4074"/>
              <a:gd name="connsiteX27" fmla="*/ 0 w 5942"/>
              <a:gd name="connsiteY27" fmla="*/ 2650 h 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2" h="4074">
                <a:moveTo>
                  <a:pt x="0" y="2650"/>
                </a:moveTo>
                <a:lnTo>
                  <a:pt x="1328" y="2273"/>
                </a:lnTo>
                <a:lnTo>
                  <a:pt x="2424" y="1853"/>
                </a:lnTo>
                <a:cubicBezTo>
                  <a:pt x="2482" y="1814"/>
                  <a:pt x="2682" y="1710"/>
                  <a:pt x="2693" y="1643"/>
                </a:cubicBezTo>
                <a:cubicBezTo>
                  <a:pt x="2704" y="1576"/>
                  <a:pt x="2529" y="1538"/>
                  <a:pt x="2481" y="1517"/>
                </a:cubicBezTo>
                <a:cubicBezTo>
                  <a:pt x="2301" y="1482"/>
                  <a:pt x="2119" y="1424"/>
                  <a:pt x="1943" y="1412"/>
                </a:cubicBezTo>
                <a:cubicBezTo>
                  <a:pt x="1767" y="1400"/>
                  <a:pt x="1335" y="1392"/>
                  <a:pt x="981" y="1329"/>
                </a:cubicBezTo>
                <a:cubicBezTo>
                  <a:pt x="627" y="1266"/>
                  <a:pt x="315" y="1143"/>
                  <a:pt x="173" y="1098"/>
                </a:cubicBezTo>
                <a:cubicBezTo>
                  <a:pt x="136" y="1053"/>
                  <a:pt x="-39" y="955"/>
                  <a:pt x="38" y="846"/>
                </a:cubicBezTo>
                <a:cubicBezTo>
                  <a:pt x="115" y="737"/>
                  <a:pt x="451" y="607"/>
                  <a:pt x="558" y="553"/>
                </a:cubicBezTo>
                <a:cubicBezTo>
                  <a:pt x="719" y="511"/>
                  <a:pt x="1151" y="406"/>
                  <a:pt x="1405" y="322"/>
                </a:cubicBezTo>
                <a:cubicBezTo>
                  <a:pt x="1659" y="238"/>
                  <a:pt x="1759" y="167"/>
                  <a:pt x="1826" y="134"/>
                </a:cubicBezTo>
                <a:cubicBezTo>
                  <a:pt x="1893" y="101"/>
                  <a:pt x="2240" y="44"/>
                  <a:pt x="2448" y="0"/>
                </a:cubicBezTo>
                <a:cubicBezTo>
                  <a:pt x="2273" y="72"/>
                  <a:pt x="2006" y="159"/>
                  <a:pt x="1924" y="218"/>
                </a:cubicBezTo>
                <a:cubicBezTo>
                  <a:pt x="1842" y="277"/>
                  <a:pt x="1635" y="436"/>
                  <a:pt x="1481" y="532"/>
                </a:cubicBezTo>
                <a:cubicBezTo>
                  <a:pt x="1327" y="628"/>
                  <a:pt x="1211" y="673"/>
                  <a:pt x="1155" y="700"/>
                </a:cubicBezTo>
                <a:cubicBezTo>
                  <a:pt x="1120" y="716"/>
                  <a:pt x="990" y="759"/>
                  <a:pt x="1001" y="784"/>
                </a:cubicBezTo>
                <a:cubicBezTo>
                  <a:pt x="1012" y="809"/>
                  <a:pt x="1167" y="818"/>
                  <a:pt x="1212" y="825"/>
                </a:cubicBezTo>
                <a:cubicBezTo>
                  <a:pt x="1635" y="853"/>
                  <a:pt x="2153" y="861"/>
                  <a:pt x="2481" y="909"/>
                </a:cubicBezTo>
                <a:cubicBezTo>
                  <a:pt x="2809" y="957"/>
                  <a:pt x="3680" y="1060"/>
                  <a:pt x="4211" y="1182"/>
                </a:cubicBezTo>
                <a:cubicBezTo>
                  <a:pt x="4742" y="1304"/>
                  <a:pt x="4984" y="1455"/>
                  <a:pt x="5134" y="1517"/>
                </a:cubicBezTo>
                <a:cubicBezTo>
                  <a:pt x="5284" y="1579"/>
                  <a:pt x="5570" y="1867"/>
                  <a:pt x="5788" y="2042"/>
                </a:cubicBezTo>
                <a:cubicBezTo>
                  <a:pt x="6006" y="2217"/>
                  <a:pt x="5890" y="2294"/>
                  <a:pt x="5942" y="2420"/>
                </a:cubicBezTo>
                <a:lnTo>
                  <a:pt x="5811" y="2758"/>
                </a:lnTo>
                <a:cubicBezTo>
                  <a:pt x="5588" y="2884"/>
                  <a:pt x="5542" y="3101"/>
                  <a:pt x="5011" y="3411"/>
                </a:cubicBezTo>
                <a:cubicBezTo>
                  <a:pt x="4480" y="3721"/>
                  <a:pt x="4014" y="3997"/>
                  <a:pt x="3287" y="4061"/>
                </a:cubicBezTo>
                <a:cubicBezTo>
                  <a:pt x="2560" y="4125"/>
                  <a:pt x="1945" y="3950"/>
                  <a:pt x="1287" y="3661"/>
                </a:cubicBezTo>
                <a:cubicBezTo>
                  <a:pt x="629" y="3372"/>
                  <a:pt x="278" y="2772"/>
                  <a:pt x="0" y="2650"/>
                </a:cubicBezTo>
                <a:close/>
              </a:path>
            </a:pathLst>
          </a:custGeom>
          <a:gradFill>
            <a:gsLst>
              <a:gs pos="900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"/>
                  <a:alpha val="9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2" name="Freeform 11"/>
          <p:cNvSpPr/>
          <p:nvPr/>
        </p:nvSpPr>
        <p:spPr>
          <a:xfrm>
            <a:off x="5433838" y="2102330"/>
            <a:ext cx="1779351" cy="550225"/>
          </a:xfrm>
          <a:custGeom>
            <a:avLst/>
            <a:gdLst>
              <a:gd name="connsiteX0" fmla="*/ 1192 w 3457"/>
              <a:gd name="connsiteY0" fmla="*/ 797 h 1069"/>
              <a:gd name="connsiteX1" fmla="*/ 1288 w 3457"/>
              <a:gd name="connsiteY1" fmla="*/ 587 h 1069"/>
              <a:gd name="connsiteX2" fmla="*/ 1288 w 3457"/>
              <a:gd name="connsiteY2" fmla="*/ 273 h 1069"/>
              <a:gd name="connsiteX3" fmla="*/ 1211 w 3457"/>
              <a:gd name="connsiteY3" fmla="*/ 84 h 1069"/>
              <a:gd name="connsiteX4" fmla="*/ 1077 w 3457"/>
              <a:gd name="connsiteY4" fmla="*/ 105 h 1069"/>
              <a:gd name="connsiteX5" fmla="*/ 711 w 3457"/>
              <a:gd name="connsiteY5" fmla="*/ 147 h 1069"/>
              <a:gd name="connsiteX6" fmla="*/ 307 w 3457"/>
              <a:gd name="connsiteY6" fmla="*/ 336 h 1069"/>
              <a:gd name="connsiteX7" fmla="*/ 0 w 3457"/>
              <a:gd name="connsiteY7" fmla="*/ 210 h 1069"/>
              <a:gd name="connsiteX8" fmla="*/ 223 w 3457"/>
              <a:gd name="connsiteY8" fmla="*/ 270 h 1069"/>
              <a:gd name="connsiteX9" fmla="*/ 490 w 3457"/>
              <a:gd name="connsiteY9" fmla="*/ 220 h 1069"/>
              <a:gd name="connsiteX10" fmla="*/ 665 w 3457"/>
              <a:gd name="connsiteY10" fmla="*/ 120 h 1069"/>
              <a:gd name="connsiteX11" fmla="*/ 990 w 3457"/>
              <a:gd name="connsiteY11" fmla="*/ 87 h 1069"/>
              <a:gd name="connsiteX12" fmla="*/ 1781 w 3457"/>
              <a:gd name="connsiteY12" fmla="*/ 20 h 1069"/>
              <a:gd name="connsiteX13" fmla="*/ 2265 w 3457"/>
              <a:gd name="connsiteY13" fmla="*/ 79 h 1069"/>
              <a:gd name="connsiteX14" fmla="*/ 2634 w 3457"/>
              <a:gd name="connsiteY14" fmla="*/ 0 h 1069"/>
              <a:gd name="connsiteX15" fmla="*/ 2269 w 3457"/>
              <a:gd name="connsiteY15" fmla="*/ 105 h 1069"/>
              <a:gd name="connsiteX16" fmla="*/ 1788 w 3457"/>
              <a:gd name="connsiteY16" fmla="*/ 63 h 1069"/>
              <a:gd name="connsiteX17" fmla="*/ 1807 w 3457"/>
              <a:gd name="connsiteY17" fmla="*/ 524 h 1069"/>
              <a:gd name="connsiteX18" fmla="*/ 1904 w 3457"/>
              <a:gd name="connsiteY18" fmla="*/ 713 h 1069"/>
              <a:gd name="connsiteX19" fmla="*/ 2250 w 3457"/>
              <a:gd name="connsiteY19" fmla="*/ 797 h 1069"/>
              <a:gd name="connsiteX20" fmla="*/ 2346 w 3457"/>
              <a:gd name="connsiteY20" fmla="*/ 839 h 1069"/>
              <a:gd name="connsiteX21" fmla="*/ 2711 w 3457"/>
              <a:gd name="connsiteY21" fmla="*/ 818 h 1069"/>
              <a:gd name="connsiteX22" fmla="*/ 3457 w 3457"/>
              <a:gd name="connsiteY22" fmla="*/ 1006 h 1069"/>
              <a:gd name="connsiteX23" fmla="*/ 1734 w 3457"/>
              <a:gd name="connsiteY23" fmla="*/ 906 h 1069"/>
              <a:gd name="connsiteX24" fmla="*/ 115 w 3457"/>
              <a:gd name="connsiteY24" fmla="*/ 1069 h 1069"/>
              <a:gd name="connsiteX25" fmla="*/ 765 w 3457"/>
              <a:gd name="connsiteY25" fmla="*/ 895 h 1069"/>
              <a:gd name="connsiteX26" fmla="*/ 1192 w 3457"/>
              <a:gd name="connsiteY26" fmla="*/ 797 h 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7" h="1069">
                <a:moveTo>
                  <a:pt x="1192" y="797"/>
                </a:moveTo>
                <a:lnTo>
                  <a:pt x="1288" y="587"/>
                </a:lnTo>
                <a:lnTo>
                  <a:pt x="1288" y="273"/>
                </a:lnTo>
                <a:lnTo>
                  <a:pt x="1211" y="84"/>
                </a:lnTo>
                <a:lnTo>
                  <a:pt x="1077" y="105"/>
                </a:lnTo>
                <a:lnTo>
                  <a:pt x="711" y="147"/>
                </a:lnTo>
                <a:lnTo>
                  <a:pt x="307" y="336"/>
                </a:lnTo>
                <a:lnTo>
                  <a:pt x="0" y="210"/>
                </a:lnTo>
                <a:lnTo>
                  <a:pt x="223" y="270"/>
                </a:lnTo>
                <a:lnTo>
                  <a:pt x="490" y="220"/>
                </a:lnTo>
                <a:lnTo>
                  <a:pt x="665" y="120"/>
                </a:lnTo>
                <a:lnTo>
                  <a:pt x="990" y="87"/>
                </a:lnTo>
                <a:lnTo>
                  <a:pt x="1781" y="20"/>
                </a:lnTo>
                <a:lnTo>
                  <a:pt x="2265" y="79"/>
                </a:lnTo>
                <a:lnTo>
                  <a:pt x="2634" y="0"/>
                </a:lnTo>
                <a:lnTo>
                  <a:pt x="2269" y="105"/>
                </a:lnTo>
                <a:lnTo>
                  <a:pt x="1788" y="63"/>
                </a:lnTo>
                <a:lnTo>
                  <a:pt x="1807" y="524"/>
                </a:lnTo>
                <a:lnTo>
                  <a:pt x="1904" y="713"/>
                </a:lnTo>
                <a:lnTo>
                  <a:pt x="2250" y="797"/>
                </a:lnTo>
                <a:lnTo>
                  <a:pt x="2346" y="839"/>
                </a:lnTo>
                <a:lnTo>
                  <a:pt x="2711" y="818"/>
                </a:lnTo>
                <a:lnTo>
                  <a:pt x="3457" y="1006"/>
                </a:lnTo>
                <a:cubicBezTo>
                  <a:pt x="3134" y="972"/>
                  <a:pt x="2402" y="893"/>
                  <a:pt x="1734" y="906"/>
                </a:cubicBezTo>
                <a:cubicBezTo>
                  <a:pt x="1066" y="919"/>
                  <a:pt x="393" y="1023"/>
                  <a:pt x="115" y="1069"/>
                </a:cubicBezTo>
                <a:lnTo>
                  <a:pt x="765" y="895"/>
                </a:lnTo>
                <a:lnTo>
                  <a:pt x="1192" y="79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5" name="Donut 14"/>
          <p:cNvSpPr/>
          <p:nvPr/>
        </p:nvSpPr>
        <p:spPr>
          <a:xfrm>
            <a:off x="4387949" y="689452"/>
            <a:ext cx="3911792" cy="3963263"/>
          </a:xfrm>
          <a:prstGeom prst="donut">
            <a:avLst>
              <a:gd name="adj" fmla="val 164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459494" y="4730951"/>
            <a:ext cx="3896865" cy="7651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41275">
            <a:noFill/>
          </a:ln>
        </p:spPr>
        <p:txBody>
          <a:bodyPr wrap="square" rtlCol="0" anchor="t">
            <a:spAutoFit/>
          </a:bodyPr>
          <a:p>
            <a:pPr algn="dist"/>
            <a:r>
              <a:rPr lang="en-US" altLang="zh-CN" sz="4375" b="1">
                <a:solidFill>
                  <a:schemeClr val="bg1">
                    <a:lumMod val="9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rPr>
              <a:t>MWEREZI</a:t>
            </a:r>
            <a:endParaRPr lang="en-US" altLang="zh-CN" sz="4375" b="1">
              <a:solidFill>
                <a:schemeClr val="bg1">
                  <a:lumMod val="95000"/>
                </a:schemeClr>
              </a:solidFill>
              <a:latin typeface="Microsoft JhengHei Light" panose="020B0304030504040204" charset="-120"/>
              <a:ea typeface="Microsoft JhengHei Light" panose="020B0304030504040204" charset="-120"/>
              <a:cs typeface="Constantia" panose="02030602050306030303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658252" y="1154750"/>
            <a:ext cx="679417" cy="849270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3" name="Freeform 2"/>
          <p:cNvSpPr/>
          <p:nvPr/>
        </p:nvSpPr>
        <p:spPr>
          <a:xfrm rot="16200000">
            <a:off x="6145682" y="791365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10" name="Freeform 9"/>
          <p:cNvSpPr/>
          <p:nvPr/>
        </p:nvSpPr>
        <p:spPr>
          <a:xfrm rot="10800000">
            <a:off x="4923762" y="1253059"/>
            <a:ext cx="679417" cy="849270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14" name="Freeform 13"/>
          <p:cNvSpPr/>
          <p:nvPr/>
        </p:nvSpPr>
        <p:spPr>
          <a:xfrm rot="5400000">
            <a:off x="6849804" y="1491884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16" name="Freeform 15"/>
          <p:cNvSpPr/>
          <p:nvPr/>
        </p:nvSpPr>
        <p:spPr>
          <a:xfrm rot="15900000">
            <a:off x="7262602" y="1624679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17" name="Freeform 16"/>
          <p:cNvSpPr/>
          <p:nvPr/>
        </p:nvSpPr>
        <p:spPr>
          <a:xfrm rot="16020000">
            <a:off x="6050461" y="1001881"/>
            <a:ext cx="1020154" cy="1019125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18" name="Freeform 17"/>
          <p:cNvSpPr/>
          <p:nvPr/>
        </p:nvSpPr>
        <p:spPr>
          <a:xfrm>
            <a:off x="7096351" y="1617473"/>
            <a:ext cx="544563" cy="608901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Group 18"/>
          <p:cNvGrpSpPr/>
          <p:nvPr/>
        </p:nvGrpSpPr>
        <p:grpSpPr>
          <a:xfrm>
            <a:off x="4268536" y="452686"/>
            <a:ext cx="4246353" cy="5043638"/>
            <a:chOff x="2220" y="3013"/>
            <a:chExt cx="8250" cy="9799"/>
          </a:xfrm>
        </p:grpSpPr>
        <p:grpSp>
          <p:nvGrpSpPr>
            <p:cNvPr id="9" name="Group 8"/>
            <p:cNvGrpSpPr/>
            <p:nvPr/>
          </p:nvGrpSpPr>
          <p:grpSpPr>
            <a:xfrm>
              <a:off x="2220" y="3013"/>
              <a:ext cx="8250" cy="8402"/>
              <a:chOff x="2250" y="3013"/>
              <a:chExt cx="8250" cy="8402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8023" y="8149"/>
                <a:ext cx="2169" cy="2771"/>
              </a:xfrm>
              <a:custGeom>
                <a:avLst/>
                <a:gdLst>
                  <a:gd name="connsiteX0" fmla="*/ 1430 w 2169"/>
                  <a:gd name="connsiteY0" fmla="*/ 1653 h 2771"/>
                  <a:gd name="connsiteX1" fmla="*/ 2169 w 2169"/>
                  <a:gd name="connsiteY1" fmla="*/ 0 h 2771"/>
                  <a:gd name="connsiteX2" fmla="*/ 2169 w 2169"/>
                  <a:gd name="connsiteY2" fmla="*/ 2771 h 2771"/>
                  <a:gd name="connsiteX3" fmla="*/ 0 w 2169"/>
                  <a:gd name="connsiteY3" fmla="*/ 2765 h 2771"/>
                  <a:gd name="connsiteX4" fmla="*/ 1430 w 2169"/>
                  <a:gd name="connsiteY4" fmla="*/ 1653 h 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9" h="2771">
                    <a:moveTo>
                      <a:pt x="1430" y="1653"/>
                    </a:moveTo>
                    <a:cubicBezTo>
                      <a:pt x="1659" y="1327"/>
                      <a:pt x="1915" y="1027"/>
                      <a:pt x="2169" y="0"/>
                    </a:cubicBezTo>
                    <a:lnTo>
                      <a:pt x="2169" y="2771"/>
                    </a:lnTo>
                    <a:cubicBezTo>
                      <a:pt x="1419" y="2771"/>
                      <a:pt x="754" y="2756"/>
                      <a:pt x="0" y="2765"/>
                    </a:cubicBezTo>
                    <a:cubicBezTo>
                      <a:pt x="789" y="2388"/>
                      <a:pt x="1201" y="1979"/>
                      <a:pt x="1430" y="165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5"/>
                  </a:gs>
                  <a:gs pos="38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  <p:sp>
            <p:nvSpPr>
              <p:cNvPr id="7" name="Freeform 6"/>
              <p:cNvSpPr/>
              <p:nvPr/>
            </p:nvSpPr>
            <p:spPr>
              <a:xfrm flipH="1">
                <a:off x="2572" y="8152"/>
                <a:ext cx="2121" cy="2771"/>
              </a:xfrm>
              <a:custGeom>
                <a:avLst/>
                <a:gdLst>
                  <a:gd name="connsiteX0" fmla="*/ 1430 w 2169"/>
                  <a:gd name="connsiteY0" fmla="*/ 1653 h 2771"/>
                  <a:gd name="connsiteX1" fmla="*/ 2169 w 2169"/>
                  <a:gd name="connsiteY1" fmla="*/ 0 h 2771"/>
                  <a:gd name="connsiteX2" fmla="*/ 2169 w 2169"/>
                  <a:gd name="connsiteY2" fmla="*/ 2771 h 2771"/>
                  <a:gd name="connsiteX3" fmla="*/ 0 w 2169"/>
                  <a:gd name="connsiteY3" fmla="*/ 2765 h 2771"/>
                  <a:gd name="connsiteX4" fmla="*/ 1430 w 2169"/>
                  <a:gd name="connsiteY4" fmla="*/ 1653 h 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9" h="2771">
                    <a:moveTo>
                      <a:pt x="1430" y="1653"/>
                    </a:moveTo>
                    <a:cubicBezTo>
                      <a:pt x="1659" y="1327"/>
                      <a:pt x="1915" y="1027"/>
                      <a:pt x="2169" y="0"/>
                    </a:cubicBezTo>
                    <a:lnTo>
                      <a:pt x="2169" y="2771"/>
                    </a:lnTo>
                    <a:cubicBezTo>
                      <a:pt x="1419" y="2771"/>
                      <a:pt x="754" y="2756"/>
                      <a:pt x="0" y="2765"/>
                    </a:cubicBezTo>
                    <a:cubicBezTo>
                      <a:pt x="789" y="2388"/>
                      <a:pt x="1201" y="1979"/>
                      <a:pt x="1430" y="165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5"/>
                  </a:gs>
                  <a:gs pos="38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250" y="3013"/>
                <a:ext cx="8250" cy="84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60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2541" y="3509"/>
              <a:ext cx="7435" cy="741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6000">
                  <a:srgbClr val="00B0F0"/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608" y="3509"/>
              <a:ext cx="7368" cy="7652"/>
            </a:xfrm>
            <a:custGeom>
              <a:avLst/>
              <a:gdLst>
                <a:gd name="connsiteX0" fmla="*/ 3076 w 7368"/>
                <a:gd name="connsiteY0" fmla="*/ 3564 h 7709"/>
                <a:gd name="connsiteX1" fmla="*/ 3172 w 7368"/>
                <a:gd name="connsiteY1" fmla="*/ 3354 h 7709"/>
                <a:gd name="connsiteX2" fmla="*/ 3172 w 7368"/>
                <a:gd name="connsiteY2" fmla="*/ 3040 h 7709"/>
                <a:gd name="connsiteX3" fmla="*/ 3095 w 7368"/>
                <a:gd name="connsiteY3" fmla="*/ 2851 h 7709"/>
                <a:gd name="connsiteX4" fmla="*/ 2961 w 7368"/>
                <a:gd name="connsiteY4" fmla="*/ 2872 h 7709"/>
                <a:gd name="connsiteX5" fmla="*/ 2595 w 7368"/>
                <a:gd name="connsiteY5" fmla="*/ 2914 h 7709"/>
                <a:gd name="connsiteX6" fmla="*/ 2191 w 7368"/>
                <a:gd name="connsiteY6" fmla="*/ 3103 h 7709"/>
                <a:gd name="connsiteX7" fmla="*/ 1884 w 7368"/>
                <a:gd name="connsiteY7" fmla="*/ 2977 h 7709"/>
                <a:gd name="connsiteX8" fmla="*/ 1517 w 7368"/>
                <a:gd name="connsiteY8" fmla="*/ 3103 h 7709"/>
                <a:gd name="connsiteX9" fmla="*/ 1229 w 7368"/>
                <a:gd name="connsiteY9" fmla="*/ 3103 h 7709"/>
                <a:gd name="connsiteX10" fmla="*/ 1075 w 7368"/>
                <a:gd name="connsiteY10" fmla="*/ 3019 h 7709"/>
                <a:gd name="connsiteX11" fmla="*/ 1056 w 7368"/>
                <a:gd name="connsiteY11" fmla="*/ 2977 h 7709"/>
                <a:gd name="connsiteX12" fmla="*/ 1017 w 7368"/>
                <a:gd name="connsiteY12" fmla="*/ 2872 h 7709"/>
                <a:gd name="connsiteX13" fmla="*/ 1017 w 7368"/>
                <a:gd name="connsiteY13" fmla="*/ 2767 h 7709"/>
                <a:gd name="connsiteX14" fmla="*/ 767 w 7368"/>
                <a:gd name="connsiteY14" fmla="*/ 2704 h 7709"/>
                <a:gd name="connsiteX15" fmla="*/ 960 w 7368"/>
                <a:gd name="connsiteY15" fmla="*/ 2327 h 7709"/>
                <a:gd name="connsiteX16" fmla="*/ 767 w 7368"/>
                <a:gd name="connsiteY16" fmla="*/ 2137 h 7709"/>
                <a:gd name="connsiteX17" fmla="*/ 1017 w 7368"/>
                <a:gd name="connsiteY17" fmla="*/ 1760 h 7709"/>
                <a:gd name="connsiteX18" fmla="*/ 1229 w 7368"/>
                <a:gd name="connsiteY18" fmla="*/ 1446 h 7709"/>
                <a:gd name="connsiteX19" fmla="*/ 1634 w 7368"/>
                <a:gd name="connsiteY19" fmla="*/ 1111 h 7709"/>
                <a:gd name="connsiteX20" fmla="*/ 1960 w 7368"/>
                <a:gd name="connsiteY20" fmla="*/ 1279 h 7709"/>
                <a:gd name="connsiteX21" fmla="*/ 2326 w 7368"/>
                <a:gd name="connsiteY21" fmla="*/ 880 h 7709"/>
                <a:gd name="connsiteX22" fmla="*/ 2711 w 7368"/>
                <a:gd name="connsiteY22" fmla="*/ 460 h 7709"/>
                <a:gd name="connsiteX23" fmla="*/ 3057 w 7368"/>
                <a:gd name="connsiteY23" fmla="*/ 376 h 7709"/>
                <a:gd name="connsiteX24" fmla="*/ 3307 w 7368"/>
                <a:gd name="connsiteY24" fmla="*/ 0 h 7709"/>
                <a:gd name="connsiteX25" fmla="*/ 3788 w 7368"/>
                <a:gd name="connsiteY25" fmla="*/ 293 h 7709"/>
                <a:gd name="connsiteX26" fmla="*/ 4211 w 7368"/>
                <a:gd name="connsiteY26" fmla="*/ 734 h 7709"/>
                <a:gd name="connsiteX27" fmla="*/ 4634 w 7368"/>
                <a:gd name="connsiteY27" fmla="*/ 713 h 7709"/>
                <a:gd name="connsiteX28" fmla="*/ 5229 w 7368"/>
                <a:gd name="connsiteY28" fmla="*/ 1363 h 7709"/>
                <a:gd name="connsiteX29" fmla="*/ 5729 w 7368"/>
                <a:gd name="connsiteY29" fmla="*/ 1384 h 7709"/>
                <a:gd name="connsiteX30" fmla="*/ 5902 w 7368"/>
                <a:gd name="connsiteY30" fmla="*/ 1970 h 7709"/>
                <a:gd name="connsiteX31" fmla="*/ 6172 w 7368"/>
                <a:gd name="connsiteY31" fmla="*/ 2074 h 7709"/>
                <a:gd name="connsiteX32" fmla="*/ 6075 w 7368"/>
                <a:gd name="connsiteY32" fmla="*/ 2495 h 7709"/>
                <a:gd name="connsiteX33" fmla="*/ 5806 w 7368"/>
                <a:gd name="connsiteY33" fmla="*/ 2830 h 7709"/>
                <a:gd name="connsiteX34" fmla="*/ 5537 w 7368"/>
                <a:gd name="connsiteY34" fmla="*/ 2914 h 7709"/>
                <a:gd name="connsiteX35" fmla="*/ 5248 w 7368"/>
                <a:gd name="connsiteY35" fmla="*/ 3082 h 7709"/>
                <a:gd name="connsiteX36" fmla="*/ 5037 w 7368"/>
                <a:gd name="connsiteY36" fmla="*/ 3082 h 7709"/>
                <a:gd name="connsiteX37" fmla="*/ 4518 w 7368"/>
                <a:gd name="connsiteY37" fmla="*/ 2767 h 7709"/>
                <a:gd name="connsiteX38" fmla="*/ 4153 w 7368"/>
                <a:gd name="connsiteY38" fmla="*/ 2872 h 7709"/>
                <a:gd name="connsiteX39" fmla="*/ 3672 w 7368"/>
                <a:gd name="connsiteY39" fmla="*/ 2830 h 7709"/>
                <a:gd name="connsiteX40" fmla="*/ 3691 w 7368"/>
                <a:gd name="connsiteY40" fmla="*/ 3291 h 7709"/>
                <a:gd name="connsiteX41" fmla="*/ 3788 w 7368"/>
                <a:gd name="connsiteY41" fmla="*/ 3480 h 7709"/>
                <a:gd name="connsiteX42" fmla="*/ 4134 w 7368"/>
                <a:gd name="connsiteY42" fmla="*/ 3564 h 7709"/>
                <a:gd name="connsiteX43" fmla="*/ 4230 w 7368"/>
                <a:gd name="connsiteY43" fmla="*/ 3606 h 7709"/>
                <a:gd name="connsiteX44" fmla="*/ 4595 w 7368"/>
                <a:gd name="connsiteY44" fmla="*/ 3585 h 7709"/>
                <a:gd name="connsiteX45" fmla="*/ 6095 w 7368"/>
                <a:gd name="connsiteY45" fmla="*/ 3836 h 7709"/>
                <a:gd name="connsiteX46" fmla="*/ 7368 w 7368"/>
                <a:gd name="connsiteY46" fmla="*/ 4207 h 7709"/>
                <a:gd name="connsiteX47" fmla="*/ 6573 w 7368"/>
                <a:gd name="connsiteY47" fmla="*/ 6232 h 7709"/>
                <a:gd name="connsiteX48" fmla="*/ 4923 w 7368"/>
                <a:gd name="connsiteY48" fmla="*/ 7507 h 7709"/>
                <a:gd name="connsiteX49" fmla="*/ 3153 w 7368"/>
                <a:gd name="connsiteY49" fmla="*/ 7687 h 7709"/>
                <a:gd name="connsiteX50" fmla="*/ 1803 w 7368"/>
                <a:gd name="connsiteY50" fmla="*/ 7222 h 7709"/>
                <a:gd name="connsiteX51" fmla="*/ 618 w 7368"/>
                <a:gd name="connsiteY51" fmla="*/ 6157 h 7709"/>
                <a:gd name="connsiteX52" fmla="*/ 0 w 7368"/>
                <a:gd name="connsiteY52" fmla="*/ 4466 h 7709"/>
                <a:gd name="connsiteX53" fmla="*/ 1152 w 7368"/>
                <a:gd name="connsiteY53" fmla="*/ 4025 h 7709"/>
                <a:gd name="connsiteX54" fmla="*/ 1999 w 7368"/>
                <a:gd name="connsiteY54" fmla="*/ 3836 h 7709"/>
                <a:gd name="connsiteX55" fmla="*/ 3076 w 7368"/>
                <a:gd name="connsiteY55" fmla="*/ 3564 h 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368" h="7710">
                  <a:moveTo>
                    <a:pt x="3076" y="3564"/>
                  </a:moveTo>
                  <a:lnTo>
                    <a:pt x="3172" y="3354"/>
                  </a:lnTo>
                  <a:lnTo>
                    <a:pt x="3172" y="3040"/>
                  </a:lnTo>
                  <a:lnTo>
                    <a:pt x="3095" y="2851"/>
                  </a:lnTo>
                  <a:lnTo>
                    <a:pt x="2961" y="2872"/>
                  </a:lnTo>
                  <a:lnTo>
                    <a:pt x="2595" y="2914"/>
                  </a:lnTo>
                  <a:lnTo>
                    <a:pt x="2191" y="3103"/>
                  </a:lnTo>
                  <a:lnTo>
                    <a:pt x="1884" y="2977"/>
                  </a:lnTo>
                  <a:lnTo>
                    <a:pt x="1517" y="3103"/>
                  </a:lnTo>
                  <a:lnTo>
                    <a:pt x="1229" y="3103"/>
                  </a:lnTo>
                  <a:lnTo>
                    <a:pt x="1075" y="3019"/>
                  </a:lnTo>
                  <a:lnTo>
                    <a:pt x="1056" y="2977"/>
                  </a:lnTo>
                  <a:lnTo>
                    <a:pt x="1017" y="2872"/>
                  </a:lnTo>
                  <a:lnTo>
                    <a:pt x="1017" y="2767"/>
                  </a:lnTo>
                  <a:lnTo>
                    <a:pt x="767" y="2704"/>
                  </a:lnTo>
                  <a:lnTo>
                    <a:pt x="960" y="2327"/>
                  </a:lnTo>
                  <a:lnTo>
                    <a:pt x="767" y="2137"/>
                  </a:lnTo>
                  <a:lnTo>
                    <a:pt x="1017" y="1760"/>
                  </a:lnTo>
                  <a:lnTo>
                    <a:pt x="1229" y="1446"/>
                  </a:lnTo>
                  <a:lnTo>
                    <a:pt x="1634" y="1111"/>
                  </a:lnTo>
                  <a:lnTo>
                    <a:pt x="1960" y="1279"/>
                  </a:lnTo>
                  <a:lnTo>
                    <a:pt x="2326" y="880"/>
                  </a:lnTo>
                  <a:lnTo>
                    <a:pt x="2711" y="460"/>
                  </a:lnTo>
                  <a:lnTo>
                    <a:pt x="3057" y="376"/>
                  </a:lnTo>
                  <a:lnTo>
                    <a:pt x="3307" y="0"/>
                  </a:lnTo>
                  <a:lnTo>
                    <a:pt x="3788" y="293"/>
                  </a:lnTo>
                  <a:lnTo>
                    <a:pt x="4211" y="734"/>
                  </a:lnTo>
                  <a:lnTo>
                    <a:pt x="4634" y="713"/>
                  </a:lnTo>
                  <a:lnTo>
                    <a:pt x="5229" y="1363"/>
                  </a:lnTo>
                  <a:lnTo>
                    <a:pt x="5729" y="1384"/>
                  </a:lnTo>
                  <a:lnTo>
                    <a:pt x="5902" y="1970"/>
                  </a:lnTo>
                  <a:lnTo>
                    <a:pt x="6172" y="2074"/>
                  </a:lnTo>
                  <a:lnTo>
                    <a:pt x="6075" y="2495"/>
                  </a:lnTo>
                  <a:lnTo>
                    <a:pt x="5806" y="2830"/>
                  </a:lnTo>
                  <a:lnTo>
                    <a:pt x="5537" y="2914"/>
                  </a:lnTo>
                  <a:lnTo>
                    <a:pt x="5248" y="3082"/>
                  </a:lnTo>
                  <a:lnTo>
                    <a:pt x="5037" y="3082"/>
                  </a:lnTo>
                  <a:lnTo>
                    <a:pt x="4518" y="2767"/>
                  </a:lnTo>
                  <a:lnTo>
                    <a:pt x="4153" y="2872"/>
                  </a:lnTo>
                  <a:lnTo>
                    <a:pt x="3672" y="2830"/>
                  </a:lnTo>
                  <a:lnTo>
                    <a:pt x="3691" y="3291"/>
                  </a:lnTo>
                  <a:lnTo>
                    <a:pt x="3788" y="3480"/>
                  </a:lnTo>
                  <a:lnTo>
                    <a:pt x="4134" y="3564"/>
                  </a:lnTo>
                  <a:lnTo>
                    <a:pt x="4230" y="3606"/>
                  </a:lnTo>
                  <a:lnTo>
                    <a:pt x="4595" y="3585"/>
                  </a:lnTo>
                  <a:lnTo>
                    <a:pt x="6095" y="3836"/>
                  </a:lnTo>
                  <a:lnTo>
                    <a:pt x="7368" y="4207"/>
                  </a:lnTo>
                  <a:cubicBezTo>
                    <a:pt x="7233" y="4882"/>
                    <a:pt x="7188" y="5467"/>
                    <a:pt x="6573" y="6232"/>
                  </a:cubicBezTo>
                  <a:cubicBezTo>
                    <a:pt x="5958" y="6997"/>
                    <a:pt x="5793" y="7129"/>
                    <a:pt x="4923" y="7507"/>
                  </a:cubicBezTo>
                  <a:cubicBezTo>
                    <a:pt x="4356" y="7737"/>
                    <a:pt x="3661" y="7728"/>
                    <a:pt x="3153" y="7687"/>
                  </a:cubicBezTo>
                  <a:cubicBezTo>
                    <a:pt x="2646" y="7646"/>
                    <a:pt x="2228" y="7465"/>
                    <a:pt x="1803" y="7222"/>
                  </a:cubicBezTo>
                  <a:cubicBezTo>
                    <a:pt x="1323" y="6937"/>
                    <a:pt x="1110" y="6763"/>
                    <a:pt x="618" y="6157"/>
                  </a:cubicBezTo>
                  <a:cubicBezTo>
                    <a:pt x="126" y="5551"/>
                    <a:pt x="109" y="4808"/>
                    <a:pt x="0" y="4466"/>
                  </a:cubicBezTo>
                  <a:lnTo>
                    <a:pt x="1152" y="4025"/>
                  </a:lnTo>
                  <a:lnTo>
                    <a:pt x="1999" y="3836"/>
                  </a:lnTo>
                  <a:lnTo>
                    <a:pt x="3076" y="3564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6000">
                  <a:srgbClr val="92D050"/>
                </a:gs>
                <a:gs pos="0">
                  <a:srgbClr val="00B05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4" name="Freeform 3"/>
            <p:cNvSpPr/>
            <p:nvPr/>
          </p:nvSpPr>
          <p:spPr>
            <a:xfrm>
              <a:off x="3243" y="7049"/>
              <a:ext cx="5942" cy="4074"/>
            </a:xfrm>
            <a:custGeom>
              <a:avLst/>
              <a:gdLst>
                <a:gd name="connsiteX0" fmla="*/ 0 w 5942"/>
                <a:gd name="connsiteY0" fmla="*/ 2650 h 4074"/>
                <a:gd name="connsiteX1" fmla="*/ 1328 w 5942"/>
                <a:gd name="connsiteY1" fmla="*/ 2273 h 4074"/>
                <a:gd name="connsiteX2" fmla="*/ 2424 w 5942"/>
                <a:gd name="connsiteY2" fmla="*/ 1853 h 4074"/>
                <a:gd name="connsiteX3" fmla="*/ 2693 w 5942"/>
                <a:gd name="connsiteY3" fmla="*/ 1643 h 4074"/>
                <a:gd name="connsiteX4" fmla="*/ 2481 w 5942"/>
                <a:gd name="connsiteY4" fmla="*/ 1517 h 4074"/>
                <a:gd name="connsiteX5" fmla="*/ 1943 w 5942"/>
                <a:gd name="connsiteY5" fmla="*/ 1412 h 4074"/>
                <a:gd name="connsiteX6" fmla="*/ 981 w 5942"/>
                <a:gd name="connsiteY6" fmla="*/ 1329 h 4074"/>
                <a:gd name="connsiteX7" fmla="*/ 173 w 5942"/>
                <a:gd name="connsiteY7" fmla="*/ 1098 h 4074"/>
                <a:gd name="connsiteX8" fmla="*/ 38 w 5942"/>
                <a:gd name="connsiteY8" fmla="*/ 846 h 4074"/>
                <a:gd name="connsiteX9" fmla="*/ 558 w 5942"/>
                <a:gd name="connsiteY9" fmla="*/ 553 h 4074"/>
                <a:gd name="connsiteX10" fmla="*/ 1405 w 5942"/>
                <a:gd name="connsiteY10" fmla="*/ 322 h 4074"/>
                <a:gd name="connsiteX11" fmla="*/ 1826 w 5942"/>
                <a:gd name="connsiteY11" fmla="*/ 134 h 4074"/>
                <a:gd name="connsiteX12" fmla="*/ 2448 w 5942"/>
                <a:gd name="connsiteY12" fmla="*/ 0 h 4074"/>
                <a:gd name="connsiteX13" fmla="*/ 1924 w 5942"/>
                <a:gd name="connsiteY13" fmla="*/ 218 h 4074"/>
                <a:gd name="connsiteX14" fmla="*/ 1481 w 5942"/>
                <a:gd name="connsiteY14" fmla="*/ 532 h 4074"/>
                <a:gd name="connsiteX15" fmla="*/ 1155 w 5942"/>
                <a:gd name="connsiteY15" fmla="*/ 700 h 4074"/>
                <a:gd name="connsiteX16" fmla="*/ 1001 w 5942"/>
                <a:gd name="connsiteY16" fmla="*/ 784 h 4074"/>
                <a:gd name="connsiteX17" fmla="*/ 1212 w 5942"/>
                <a:gd name="connsiteY17" fmla="*/ 825 h 4074"/>
                <a:gd name="connsiteX18" fmla="*/ 2481 w 5942"/>
                <a:gd name="connsiteY18" fmla="*/ 909 h 4074"/>
                <a:gd name="connsiteX19" fmla="*/ 4211 w 5942"/>
                <a:gd name="connsiteY19" fmla="*/ 1182 h 4074"/>
                <a:gd name="connsiteX20" fmla="*/ 5134 w 5942"/>
                <a:gd name="connsiteY20" fmla="*/ 1517 h 4074"/>
                <a:gd name="connsiteX21" fmla="*/ 5788 w 5942"/>
                <a:gd name="connsiteY21" fmla="*/ 2042 h 4074"/>
                <a:gd name="connsiteX22" fmla="*/ 5942 w 5942"/>
                <a:gd name="connsiteY22" fmla="*/ 2420 h 4074"/>
                <a:gd name="connsiteX23" fmla="*/ 5811 w 5942"/>
                <a:gd name="connsiteY23" fmla="*/ 2758 h 4074"/>
                <a:gd name="connsiteX24" fmla="*/ 5011 w 5942"/>
                <a:gd name="connsiteY24" fmla="*/ 3411 h 4074"/>
                <a:gd name="connsiteX25" fmla="*/ 3287 w 5942"/>
                <a:gd name="connsiteY25" fmla="*/ 4061 h 4074"/>
                <a:gd name="connsiteX26" fmla="*/ 1287 w 5942"/>
                <a:gd name="connsiteY26" fmla="*/ 3661 h 4074"/>
                <a:gd name="connsiteX27" fmla="*/ 0 w 5942"/>
                <a:gd name="connsiteY27" fmla="*/ 2650 h 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42" h="4074">
                  <a:moveTo>
                    <a:pt x="0" y="2650"/>
                  </a:moveTo>
                  <a:lnTo>
                    <a:pt x="1328" y="2273"/>
                  </a:lnTo>
                  <a:lnTo>
                    <a:pt x="2424" y="1853"/>
                  </a:lnTo>
                  <a:cubicBezTo>
                    <a:pt x="2482" y="1814"/>
                    <a:pt x="2682" y="1710"/>
                    <a:pt x="2693" y="1643"/>
                  </a:cubicBezTo>
                  <a:cubicBezTo>
                    <a:pt x="2704" y="1576"/>
                    <a:pt x="2529" y="1538"/>
                    <a:pt x="2481" y="1517"/>
                  </a:cubicBezTo>
                  <a:cubicBezTo>
                    <a:pt x="2301" y="1482"/>
                    <a:pt x="2119" y="1424"/>
                    <a:pt x="1943" y="1412"/>
                  </a:cubicBezTo>
                  <a:cubicBezTo>
                    <a:pt x="1767" y="1400"/>
                    <a:pt x="1335" y="1392"/>
                    <a:pt x="981" y="1329"/>
                  </a:cubicBezTo>
                  <a:cubicBezTo>
                    <a:pt x="627" y="1266"/>
                    <a:pt x="315" y="1143"/>
                    <a:pt x="173" y="1098"/>
                  </a:cubicBezTo>
                  <a:cubicBezTo>
                    <a:pt x="136" y="1053"/>
                    <a:pt x="-39" y="955"/>
                    <a:pt x="38" y="846"/>
                  </a:cubicBezTo>
                  <a:cubicBezTo>
                    <a:pt x="115" y="737"/>
                    <a:pt x="451" y="607"/>
                    <a:pt x="558" y="553"/>
                  </a:cubicBezTo>
                  <a:cubicBezTo>
                    <a:pt x="719" y="511"/>
                    <a:pt x="1151" y="406"/>
                    <a:pt x="1405" y="322"/>
                  </a:cubicBezTo>
                  <a:cubicBezTo>
                    <a:pt x="1659" y="238"/>
                    <a:pt x="1759" y="167"/>
                    <a:pt x="1826" y="134"/>
                  </a:cubicBezTo>
                  <a:cubicBezTo>
                    <a:pt x="1893" y="101"/>
                    <a:pt x="2240" y="44"/>
                    <a:pt x="2448" y="0"/>
                  </a:cubicBezTo>
                  <a:cubicBezTo>
                    <a:pt x="2273" y="72"/>
                    <a:pt x="2006" y="159"/>
                    <a:pt x="1924" y="218"/>
                  </a:cubicBezTo>
                  <a:cubicBezTo>
                    <a:pt x="1842" y="277"/>
                    <a:pt x="1635" y="436"/>
                    <a:pt x="1481" y="532"/>
                  </a:cubicBezTo>
                  <a:cubicBezTo>
                    <a:pt x="1327" y="628"/>
                    <a:pt x="1211" y="673"/>
                    <a:pt x="1155" y="700"/>
                  </a:cubicBezTo>
                  <a:cubicBezTo>
                    <a:pt x="1120" y="716"/>
                    <a:pt x="990" y="759"/>
                    <a:pt x="1001" y="784"/>
                  </a:cubicBezTo>
                  <a:cubicBezTo>
                    <a:pt x="1012" y="809"/>
                    <a:pt x="1167" y="818"/>
                    <a:pt x="1212" y="825"/>
                  </a:cubicBezTo>
                  <a:cubicBezTo>
                    <a:pt x="1635" y="853"/>
                    <a:pt x="2153" y="861"/>
                    <a:pt x="2481" y="909"/>
                  </a:cubicBezTo>
                  <a:cubicBezTo>
                    <a:pt x="2809" y="957"/>
                    <a:pt x="3680" y="1060"/>
                    <a:pt x="4211" y="1182"/>
                  </a:cubicBezTo>
                  <a:cubicBezTo>
                    <a:pt x="4742" y="1304"/>
                    <a:pt x="4984" y="1455"/>
                    <a:pt x="5134" y="1517"/>
                  </a:cubicBezTo>
                  <a:cubicBezTo>
                    <a:pt x="5284" y="1579"/>
                    <a:pt x="5570" y="1867"/>
                    <a:pt x="5788" y="2042"/>
                  </a:cubicBezTo>
                  <a:cubicBezTo>
                    <a:pt x="6006" y="2217"/>
                    <a:pt x="5890" y="2294"/>
                    <a:pt x="5942" y="2420"/>
                  </a:cubicBezTo>
                  <a:lnTo>
                    <a:pt x="5811" y="2758"/>
                  </a:lnTo>
                  <a:cubicBezTo>
                    <a:pt x="5588" y="2884"/>
                    <a:pt x="5542" y="3101"/>
                    <a:pt x="5011" y="3411"/>
                  </a:cubicBezTo>
                  <a:cubicBezTo>
                    <a:pt x="4480" y="3721"/>
                    <a:pt x="4014" y="3997"/>
                    <a:pt x="3287" y="4061"/>
                  </a:cubicBezTo>
                  <a:cubicBezTo>
                    <a:pt x="2560" y="4125"/>
                    <a:pt x="1945" y="3950"/>
                    <a:pt x="1287" y="3661"/>
                  </a:cubicBezTo>
                  <a:cubicBezTo>
                    <a:pt x="629" y="3372"/>
                    <a:pt x="278" y="2772"/>
                    <a:pt x="0" y="2650"/>
                  </a:cubicBezTo>
                  <a:close/>
                </a:path>
              </a:pathLst>
            </a:custGeom>
            <a:gradFill>
              <a:gsLst>
                <a:gs pos="9000">
                  <a:srgbClr val="FFFF00"/>
                </a:gs>
                <a:gs pos="100000">
                  <a:schemeClr val="bg2">
                    <a:lumMod val="10000"/>
                    <a:alpha val="9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00" y="6218"/>
              <a:ext cx="3457" cy="1069"/>
            </a:xfrm>
            <a:custGeom>
              <a:avLst/>
              <a:gdLst>
                <a:gd name="connsiteX0" fmla="*/ 1192 w 3457"/>
                <a:gd name="connsiteY0" fmla="*/ 797 h 1069"/>
                <a:gd name="connsiteX1" fmla="*/ 1288 w 3457"/>
                <a:gd name="connsiteY1" fmla="*/ 587 h 1069"/>
                <a:gd name="connsiteX2" fmla="*/ 1288 w 3457"/>
                <a:gd name="connsiteY2" fmla="*/ 273 h 1069"/>
                <a:gd name="connsiteX3" fmla="*/ 1211 w 3457"/>
                <a:gd name="connsiteY3" fmla="*/ 84 h 1069"/>
                <a:gd name="connsiteX4" fmla="*/ 1077 w 3457"/>
                <a:gd name="connsiteY4" fmla="*/ 105 h 1069"/>
                <a:gd name="connsiteX5" fmla="*/ 711 w 3457"/>
                <a:gd name="connsiteY5" fmla="*/ 147 h 1069"/>
                <a:gd name="connsiteX6" fmla="*/ 307 w 3457"/>
                <a:gd name="connsiteY6" fmla="*/ 336 h 1069"/>
                <a:gd name="connsiteX7" fmla="*/ 0 w 3457"/>
                <a:gd name="connsiteY7" fmla="*/ 210 h 1069"/>
                <a:gd name="connsiteX8" fmla="*/ 223 w 3457"/>
                <a:gd name="connsiteY8" fmla="*/ 270 h 1069"/>
                <a:gd name="connsiteX9" fmla="*/ 490 w 3457"/>
                <a:gd name="connsiteY9" fmla="*/ 220 h 1069"/>
                <a:gd name="connsiteX10" fmla="*/ 665 w 3457"/>
                <a:gd name="connsiteY10" fmla="*/ 120 h 1069"/>
                <a:gd name="connsiteX11" fmla="*/ 990 w 3457"/>
                <a:gd name="connsiteY11" fmla="*/ 87 h 1069"/>
                <a:gd name="connsiteX12" fmla="*/ 1781 w 3457"/>
                <a:gd name="connsiteY12" fmla="*/ 20 h 1069"/>
                <a:gd name="connsiteX13" fmla="*/ 2265 w 3457"/>
                <a:gd name="connsiteY13" fmla="*/ 79 h 1069"/>
                <a:gd name="connsiteX14" fmla="*/ 2634 w 3457"/>
                <a:gd name="connsiteY14" fmla="*/ 0 h 1069"/>
                <a:gd name="connsiteX15" fmla="*/ 2269 w 3457"/>
                <a:gd name="connsiteY15" fmla="*/ 105 h 1069"/>
                <a:gd name="connsiteX16" fmla="*/ 1788 w 3457"/>
                <a:gd name="connsiteY16" fmla="*/ 63 h 1069"/>
                <a:gd name="connsiteX17" fmla="*/ 1807 w 3457"/>
                <a:gd name="connsiteY17" fmla="*/ 524 h 1069"/>
                <a:gd name="connsiteX18" fmla="*/ 1904 w 3457"/>
                <a:gd name="connsiteY18" fmla="*/ 713 h 1069"/>
                <a:gd name="connsiteX19" fmla="*/ 2250 w 3457"/>
                <a:gd name="connsiteY19" fmla="*/ 797 h 1069"/>
                <a:gd name="connsiteX20" fmla="*/ 2346 w 3457"/>
                <a:gd name="connsiteY20" fmla="*/ 839 h 1069"/>
                <a:gd name="connsiteX21" fmla="*/ 2711 w 3457"/>
                <a:gd name="connsiteY21" fmla="*/ 818 h 1069"/>
                <a:gd name="connsiteX22" fmla="*/ 3457 w 3457"/>
                <a:gd name="connsiteY22" fmla="*/ 1006 h 1069"/>
                <a:gd name="connsiteX23" fmla="*/ 1734 w 3457"/>
                <a:gd name="connsiteY23" fmla="*/ 906 h 1069"/>
                <a:gd name="connsiteX24" fmla="*/ 115 w 3457"/>
                <a:gd name="connsiteY24" fmla="*/ 1069 h 1069"/>
                <a:gd name="connsiteX25" fmla="*/ 765 w 3457"/>
                <a:gd name="connsiteY25" fmla="*/ 895 h 1069"/>
                <a:gd name="connsiteX26" fmla="*/ 1192 w 3457"/>
                <a:gd name="connsiteY26" fmla="*/ 797 h 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7" h="1069">
                  <a:moveTo>
                    <a:pt x="1192" y="797"/>
                  </a:moveTo>
                  <a:lnTo>
                    <a:pt x="1288" y="587"/>
                  </a:lnTo>
                  <a:lnTo>
                    <a:pt x="1288" y="273"/>
                  </a:lnTo>
                  <a:lnTo>
                    <a:pt x="1211" y="84"/>
                  </a:lnTo>
                  <a:lnTo>
                    <a:pt x="1077" y="105"/>
                  </a:lnTo>
                  <a:lnTo>
                    <a:pt x="711" y="147"/>
                  </a:lnTo>
                  <a:lnTo>
                    <a:pt x="307" y="336"/>
                  </a:lnTo>
                  <a:lnTo>
                    <a:pt x="0" y="210"/>
                  </a:lnTo>
                  <a:lnTo>
                    <a:pt x="223" y="270"/>
                  </a:lnTo>
                  <a:lnTo>
                    <a:pt x="490" y="220"/>
                  </a:lnTo>
                  <a:lnTo>
                    <a:pt x="665" y="120"/>
                  </a:lnTo>
                  <a:lnTo>
                    <a:pt x="990" y="87"/>
                  </a:lnTo>
                  <a:lnTo>
                    <a:pt x="1781" y="20"/>
                  </a:lnTo>
                  <a:lnTo>
                    <a:pt x="2265" y="79"/>
                  </a:lnTo>
                  <a:lnTo>
                    <a:pt x="2634" y="0"/>
                  </a:lnTo>
                  <a:lnTo>
                    <a:pt x="2269" y="105"/>
                  </a:lnTo>
                  <a:lnTo>
                    <a:pt x="1788" y="63"/>
                  </a:lnTo>
                  <a:lnTo>
                    <a:pt x="1807" y="524"/>
                  </a:lnTo>
                  <a:lnTo>
                    <a:pt x="1904" y="713"/>
                  </a:lnTo>
                  <a:lnTo>
                    <a:pt x="2250" y="797"/>
                  </a:lnTo>
                  <a:lnTo>
                    <a:pt x="2346" y="839"/>
                  </a:lnTo>
                  <a:lnTo>
                    <a:pt x="2711" y="818"/>
                  </a:lnTo>
                  <a:lnTo>
                    <a:pt x="3457" y="1006"/>
                  </a:lnTo>
                  <a:cubicBezTo>
                    <a:pt x="3134" y="972"/>
                    <a:pt x="2402" y="893"/>
                    <a:pt x="1734" y="906"/>
                  </a:cubicBezTo>
                  <a:cubicBezTo>
                    <a:pt x="1066" y="919"/>
                    <a:pt x="393" y="1023"/>
                    <a:pt x="115" y="1069"/>
                  </a:cubicBezTo>
                  <a:lnTo>
                    <a:pt x="765" y="895"/>
                  </a:lnTo>
                  <a:lnTo>
                    <a:pt x="1192" y="79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FFFF00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15" name="Donut 14"/>
            <p:cNvSpPr/>
            <p:nvPr/>
          </p:nvSpPr>
          <p:spPr>
            <a:xfrm>
              <a:off x="2452" y="3473"/>
              <a:ext cx="7600" cy="7700"/>
            </a:xfrm>
            <a:prstGeom prst="donut">
              <a:avLst>
                <a:gd name="adj" fmla="val 1640"/>
              </a:avLst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92D050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>
                <a:solidFill>
                  <a:schemeClr val="tx1"/>
                </a:solidFill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2591" y="11325"/>
              <a:ext cx="7571" cy="14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41275">
              <a:noFill/>
            </a:ln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4375" b="1">
                  <a:solidFill>
                    <a:schemeClr val="bg1">
                      <a:lumMod val="95000"/>
                    </a:schemeClr>
                  </a:solidFill>
                  <a:latin typeface="Microsoft JhengHei Light" panose="020B0304030504040204" charset="-120"/>
                  <a:ea typeface="Microsoft JhengHei Light" panose="020B0304030504040204" charset="-120"/>
                  <a:cs typeface="Constantia" panose="02030602050306030303" charset="0"/>
                </a:rPr>
                <a:t>MWEREZI</a:t>
              </a:r>
              <a:endParaRPr lang="en-US" altLang="zh-CN" sz="4375" b="1">
                <a:solidFill>
                  <a:schemeClr val="bg1">
                    <a:lumMod val="9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4920" y="4377"/>
              <a:ext cx="1320" cy="1650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3" name="Freeform 2"/>
            <p:cNvSpPr/>
            <p:nvPr/>
          </p:nvSpPr>
          <p:spPr>
            <a:xfrm rot="16200000">
              <a:off x="5867" y="3671"/>
              <a:ext cx="691" cy="721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3493" y="4568"/>
              <a:ext cx="1320" cy="1650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14" name="Freeform 13"/>
            <p:cNvSpPr/>
            <p:nvPr/>
          </p:nvSpPr>
          <p:spPr>
            <a:xfrm rot="5400000">
              <a:off x="7235" y="5032"/>
              <a:ext cx="691" cy="721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16" name="Freeform 15"/>
            <p:cNvSpPr/>
            <p:nvPr/>
          </p:nvSpPr>
          <p:spPr>
            <a:xfrm rot="15900000">
              <a:off x="8037" y="5290"/>
              <a:ext cx="691" cy="721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17" name="Freeform 16"/>
            <p:cNvSpPr/>
            <p:nvPr/>
          </p:nvSpPr>
          <p:spPr>
            <a:xfrm rot="16020000">
              <a:off x="5682" y="4080"/>
              <a:ext cx="1982" cy="1980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714" y="5276"/>
              <a:ext cx="1058" cy="1183"/>
            </a:xfrm>
            <a:custGeom>
              <a:avLst/>
              <a:gdLst>
                <a:gd name="connisteX0" fmla="*/ 1733550 w 1733550"/>
                <a:gd name="connsiteY0" fmla="*/ 114300 h 1885950"/>
                <a:gd name="connisteX1" fmla="*/ 1657350 w 1733550"/>
                <a:gd name="connsiteY1" fmla="*/ 171450 h 1885950"/>
                <a:gd name="connisteX2" fmla="*/ 1562100 w 1733550"/>
                <a:gd name="connsiteY2" fmla="*/ 209550 h 1885950"/>
                <a:gd name="connisteX3" fmla="*/ 1447800 w 1733550"/>
                <a:gd name="connsiteY3" fmla="*/ 304800 h 1885950"/>
                <a:gd name="connisteX4" fmla="*/ 1390650 w 1733550"/>
                <a:gd name="connsiteY4" fmla="*/ 381000 h 1885950"/>
                <a:gd name="connisteX5" fmla="*/ 1123950 w 1733550"/>
                <a:gd name="connsiteY5" fmla="*/ 609600 h 1885950"/>
                <a:gd name="connisteX6" fmla="*/ 933450 w 1733550"/>
                <a:gd name="connsiteY6" fmla="*/ 838200 h 1885950"/>
                <a:gd name="connisteX7" fmla="*/ 781050 w 1733550"/>
                <a:gd name="connsiteY7" fmla="*/ 990600 h 1885950"/>
                <a:gd name="connisteX8" fmla="*/ 666750 w 1733550"/>
                <a:gd name="connsiteY8" fmla="*/ 1085850 h 1885950"/>
                <a:gd name="connisteX9" fmla="*/ 590550 w 1733550"/>
                <a:gd name="connsiteY9" fmla="*/ 1200150 h 1885950"/>
                <a:gd name="connisteX10" fmla="*/ 514350 w 1733550"/>
                <a:gd name="connsiteY10" fmla="*/ 1276350 h 1885950"/>
                <a:gd name="connisteX11" fmla="*/ 419100 w 1733550"/>
                <a:gd name="connsiteY11" fmla="*/ 1390650 h 1885950"/>
                <a:gd name="connisteX12" fmla="*/ 342900 w 1733550"/>
                <a:gd name="connsiteY12" fmla="*/ 1466850 h 1885950"/>
                <a:gd name="connisteX13" fmla="*/ 266700 w 1733550"/>
                <a:gd name="connsiteY13" fmla="*/ 1562100 h 1885950"/>
                <a:gd name="connisteX14" fmla="*/ 190500 w 1733550"/>
                <a:gd name="connsiteY14" fmla="*/ 1657350 h 1885950"/>
                <a:gd name="connisteX15" fmla="*/ 133350 w 1733550"/>
                <a:gd name="connsiteY15" fmla="*/ 1733550 h 1885950"/>
                <a:gd name="connisteX16" fmla="*/ 57150 w 1733550"/>
                <a:gd name="connsiteY16" fmla="*/ 1809750 h 1885950"/>
                <a:gd name="connisteX17" fmla="*/ 0 w 1733550"/>
                <a:gd name="connsiteY17" fmla="*/ 1885950 h 1885950"/>
                <a:gd name="connisteX18" fmla="*/ 133350 w 1733550"/>
                <a:gd name="connsiteY18" fmla="*/ 0 h 1885950"/>
                <a:gd name="connisteX19" fmla="*/ 1543050 w 1733550"/>
                <a:gd name="connsiteY19" fmla="*/ 76200 h 18859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</a:cxnLst>
              <a:rect l="l" t="t" r="r" b="b"/>
              <a:pathLst>
                <a:path w="1733550" h="1885950">
                  <a:moveTo>
                    <a:pt x="1733550" y="114300"/>
                  </a:moveTo>
                  <a:lnTo>
                    <a:pt x="1657350" y="171450"/>
                  </a:lnTo>
                  <a:lnTo>
                    <a:pt x="1562100" y="209550"/>
                  </a:lnTo>
                  <a:lnTo>
                    <a:pt x="1447800" y="304800"/>
                  </a:lnTo>
                  <a:lnTo>
                    <a:pt x="1390650" y="381000"/>
                  </a:lnTo>
                  <a:lnTo>
                    <a:pt x="1123950" y="609600"/>
                  </a:lnTo>
                  <a:lnTo>
                    <a:pt x="933450" y="838200"/>
                  </a:lnTo>
                  <a:lnTo>
                    <a:pt x="781050" y="990600"/>
                  </a:lnTo>
                  <a:lnTo>
                    <a:pt x="666750" y="1085850"/>
                  </a:lnTo>
                  <a:lnTo>
                    <a:pt x="590550" y="1200150"/>
                  </a:lnTo>
                  <a:lnTo>
                    <a:pt x="514350" y="1276350"/>
                  </a:lnTo>
                  <a:lnTo>
                    <a:pt x="419100" y="1390650"/>
                  </a:lnTo>
                  <a:lnTo>
                    <a:pt x="342900" y="1466850"/>
                  </a:lnTo>
                  <a:lnTo>
                    <a:pt x="266700" y="1562100"/>
                  </a:lnTo>
                  <a:lnTo>
                    <a:pt x="190500" y="1657350"/>
                  </a:lnTo>
                  <a:lnTo>
                    <a:pt x="133350" y="1733550"/>
                  </a:lnTo>
                  <a:lnTo>
                    <a:pt x="57150" y="1809750"/>
                  </a:lnTo>
                  <a:lnTo>
                    <a:pt x="0" y="1885950"/>
                  </a:lnTo>
                  <a:lnTo>
                    <a:pt x="133350" y="0"/>
                  </a:lnTo>
                  <a:lnTo>
                    <a:pt x="1543050" y="76200"/>
                  </a:lnTo>
                </a:path>
              </a:pathLst>
            </a:custGeom>
            <a:gradFill>
              <a:gsLst>
                <a:gs pos="50000">
                  <a:schemeClr val="bg1">
                    <a:alpha val="12000"/>
                  </a:schemeClr>
                </a:gs>
                <a:gs pos="30000">
                  <a:srgbClr val="92D050">
                    <a:alpha val="100000"/>
                  </a:srgbClr>
                </a:gs>
                <a:gs pos="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Freeform 9"/>
          <p:cNvSpPr/>
          <p:nvPr/>
        </p:nvSpPr>
        <p:spPr>
          <a:xfrm>
            <a:off x="3075305" y="846455"/>
            <a:ext cx="6815455" cy="6457950"/>
          </a:xfrm>
          <a:custGeom>
            <a:avLst/>
            <a:gdLst>
              <a:gd name="connsiteX0" fmla="*/ 0 w 11520"/>
              <a:gd name="connsiteY0" fmla="*/ 1711 h 10292"/>
              <a:gd name="connsiteX1" fmla="*/ 5607 w 11520"/>
              <a:gd name="connsiteY1" fmla="*/ 0 h 10292"/>
              <a:gd name="connsiteX2" fmla="*/ 11520 w 11520"/>
              <a:gd name="connsiteY2" fmla="*/ 1441 h 10292"/>
              <a:gd name="connsiteX3" fmla="*/ 10200 w 11520"/>
              <a:gd name="connsiteY3" fmla="*/ 9301 h 10292"/>
              <a:gd name="connsiteX4" fmla="*/ 5534 w 11520"/>
              <a:gd name="connsiteY4" fmla="*/ 10292 h 10292"/>
              <a:gd name="connsiteX5" fmla="*/ 1080 w 11520"/>
              <a:gd name="connsiteY5" fmla="*/ 9241 h 10292"/>
              <a:gd name="connsiteX6" fmla="*/ 0 w 11520"/>
              <a:gd name="connsiteY6" fmla="*/ 1711 h 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0" h="10292">
                <a:moveTo>
                  <a:pt x="0" y="1711"/>
                </a:moveTo>
                <a:cubicBezTo>
                  <a:pt x="941" y="1711"/>
                  <a:pt x="3525" y="0"/>
                  <a:pt x="5607" y="0"/>
                </a:cubicBezTo>
                <a:cubicBezTo>
                  <a:pt x="7689" y="0"/>
                  <a:pt x="10587" y="1441"/>
                  <a:pt x="11520" y="1441"/>
                </a:cubicBezTo>
                <a:lnTo>
                  <a:pt x="10200" y="9301"/>
                </a:lnTo>
                <a:cubicBezTo>
                  <a:pt x="9244" y="9467"/>
                  <a:pt x="7616" y="10292"/>
                  <a:pt x="5534" y="10292"/>
                </a:cubicBezTo>
                <a:cubicBezTo>
                  <a:pt x="3452" y="10292"/>
                  <a:pt x="2040" y="9301"/>
                  <a:pt x="1080" y="9241"/>
                </a:cubicBezTo>
                <a:lnTo>
                  <a:pt x="0" y="1711"/>
                </a:lnTo>
                <a:close/>
              </a:path>
            </a:pathLst>
          </a:cu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333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078479" y="1583337"/>
            <a:ext cx="4691453" cy="2689931"/>
          </a:xfrm>
          <a:custGeom>
            <a:avLst/>
            <a:gdLst>
              <a:gd name="connsiteX0" fmla="*/ 29 w 7388"/>
              <a:gd name="connsiteY0" fmla="*/ 4236 h 4236"/>
              <a:gd name="connsiteX1" fmla="*/ 3660 w 7388"/>
              <a:gd name="connsiteY1" fmla="*/ 0 h 4236"/>
              <a:gd name="connsiteX2" fmla="*/ 7308 w 7388"/>
              <a:gd name="connsiteY2" fmla="*/ 4195 h 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8" h="4236">
                <a:moveTo>
                  <a:pt x="29" y="4236"/>
                </a:moveTo>
                <a:cubicBezTo>
                  <a:pt x="-180" y="2940"/>
                  <a:pt x="707" y="-21"/>
                  <a:pt x="3660" y="0"/>
                </a:cubicBezTo>
                <a:cubicBezTo>
                  <a:pt x="6613" y="21"/>
                  <a:pt x="7710" y="2670"/>
                  <a:pt x="7308" y="4195"/>
                </a:cubicBezTo>
              </a:path>
            </a:pathLst>
          </a:custGeom>
          <a:noFill/>
          <a:ln w="400050">
            <a:solidFill>
              <a:srgbClr val="FD1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756408" y="3245445"/>
            <a:ext cx="5412218" cy="3136204"/>
          </a:xfrm>
          <a:custGeom>
            <a:avLst/>
            <a:gdLst>
              <a:gd name="connsiteX0" fmla="*/ 327 w 8523"/>
              <a:gd name="connsiteY0" fmla="*/ 1294 h 4938"/>
              <a:gd name="connsiteX1" fmla="*/ 8187 w 8523"/>
              <a:gd name="connsiteY1" fmla="*/ 1294 h 4938"/>
              <a:gd name="connsiteX2" fmla="*/ 6567 w 8523"/>
              <a:gd name="connsiteY2" fmla="*/ 4793 h 4938"/>
              <a:gd name="connsiteX3" fmla="*/ 4379 w 8523"/>
              <a:gd name="connsiteY3" fmla="*/ 4564 h 4938"/>
              <a:gd name="connsiteX4" fmla="*/ 1825 w 8523"/>
              <a:gd name="connsiteY4" fmla="*/ 4583 h 4938"/>
              <a:gd name="connsiteX5" fmla="*/ 327 w 8523"/>
              <a:gd name="connsiteY5" fmla="*/ 1294 h 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23" h="4939">
                <a:moveTo>
                  <a:pt x="327" y="1294"/>
                </a:moveTo>
                <a:cubicBezTo>
                  <a:pt x="388" y="-386"/>
                  <a:pt x="8278" y="-476"/>
                  <a:pt x="8187" y="1294"/>
                </a:cubicBezTo>
                <a:cubicBezTo>
                  <a:pt x="9302" y="1649"/>
                  <a:pt x="7348" y="4523"/>
                  <a:pt x="6567" y="4793"/>
                </a:cubicBezTo>
                <a:cubicBezTo>
                  <a:pt x="5786" y="5063"/>
                  <a:pt x="5234" y="4514"/>
                  <a:pt x="4379" y="4564"/>
                </a:cubicBezTo>
                <a:cubicBezTo>
                  <a:pt x="3329" y="4969"/>
                  <a:pt x="2632" y="5143"/>
                  <a:pt x="1825" y="4583"/>
                </a:cubicBezTo>
                <a:cubicBezTo>
                  <a:pt x="1018" y="4023"/>
                  <a:pt x="-723" y="1699"/>
                  <a:pt x="327" y="1294"/>
                </a:cubicBezTo>
                <a:close/>
              </a:path>
            </a:pathLst>
          </a:custGeom>
          <a:solidFill>
            <a:srgbClr val="FD1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20565" y="3980180"/>
            <a:ext cx="3878580" cy="1652905"/>
          </a:xfrm>
          <a:prstGeom prst="rect">
            <a:avLst/>
          </a:prstGeom>
          <a:noFill/>
          <a:ln w="95250">
            <a:noFill/>
          </a:ln>
        </p:spPr>
        <p:txBody>
          <a:bodyPr wrap="square" rtlCol="0">
            <a:spAutoFit/>
          </a:bodyPr>
          <a:p>
            <a:pPr algn="ctr">
              <a:lnSpc>
                <a:spcPct val="50000"/>
              </a:lnSpc>
            </a:pPr>
            <a:r>
              <a:rPr lang="en-US" sz="8800">
                <a:ln w="12700" cmpd="sng">
                  <a:noFill/>
                  <a:prstDash val="lgDashDotDot"/>
                </a:ln>
                <a:solidFill>
                  <a:schemeClr val="bg1"/>
                </a:solidFill>
                <a:effectLst/>
                <a:latin typeface="Great Vibes" panose="02000507080000020002" charset="0"/>
                <a:cs typeface="Great Vibes" panose="02000507080000020002" charset="0"/>
              </a:rPr>
              <a:t>S</a:t>
            </a:r>
            <a:r>
              <a:rPr lang="en-US" sz="7200">
                <a:ln w="12700" cmpd="sng">
                  <a:noFill/>
                  <a:prstDash val="lgDashDotDot"/>
                </a:ln>
                <a:solidFill>
                  <a:schemeClr val="bg1"/>
                </a:solidFill>
                <a:effectLst/>
                <a:latin typeface="Great Vibes" panose="02000507080000020002" charset="0"/>
                <a:cs typeface="Great Vibes" panose="02000507080000020002" charset="0"/>
              </a:rPr>
              <a:t>assy</a:t>
            </a:r>
            <a:endParaRPr lang="en-US" sz="11500">
              <a:ln w="12700" cmpd="sng">
                <a:noFill/>
                <a:prstDash val="lgDashDotDot"/>
              </a:ln>
              <a:solidFill>
                <a:schemeClr val="bg1">
                  <a:lumMod val="95000"/>
                </a:schemeClr>
              </a:solidFill>
              <a:effectLst/>
              <a:latin typeface="Great Vibes" panose="02000507080000020002" charset="0"/>
              <a:cs typeface="Great Vibes" panose="02000507080000020002" charset="0"/>
            </a:endParaRPr>
          </a:p>
          <a:p>
            <a:pPr algn="dist">
              <a:lnSpc>
                <a:spcPct val="50000"/>
              </a:lnSpc>
            </a:pPr>
            <a:r>
              <a:rPr lang="en-US" sz="11500">
                <a:ln w="0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Great Vibes" panose="02000507080000020002" charset="0"/>
                <a:cs typeface="Great Vibes" panose="02000507080000020002" charset="0"/>
              </a:rPr>
              <a:t>Pocket</a:t>
            </a:r>
            <a:endParaRPr lang="en-US" sz="11500">
              <a:ln w="0" cmpd="sng">
                <a:noFill/>
                <a:prstDash val="solid"/>
              </a:ln>
              <a:solidFill>
                <a:schemeClr val="bg1"/>
              </a:solidFill>
              <a:effectLst/>
              <a:latin typeface="Great Vibes" panose="02000507080000020002" charset="0"/>
              <a:cs typeface="Great Vibes" panose="0200050708000002000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93455" y="4174490"/>
            <a:ext cx="438150" cy="438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51910" y="4212590"/>
            <a:ext cx="438150" cy="438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702040" y="4352290"/>
            <a:ext cx="217170" cy="85725"/>
            <a:chOff x="13692" y="6848"/>
            <a:chExt cx="342" cy="135"/>
          </a:xfrm>
        </p:grpSpPr>
        <p:sp>
          <p:nvSpPr>
            <p:cNvPr id="13" name="Oval 12"/>
            <p:cNvSpPr/>
            <p:nvPr/>
          </p:nvSpPr>
          <p:spPr>
            <a:xfrm>
              <a:off x="13692" y="6855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916" y="6848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56050" y="4394200"/>
            <a:ext cx="217170" cy="85725"/>
            <a:chOff x="13692" y="6848"/>
            <a:chExt cx="342" cy="135"/>
          </a:xfrm>
        </p:grpSpPr>
        <p:sp>
          <p:nvSpPr>
            <p:cNvPr id="17" name="Oval 16"/>
            <p:cNvSpPr/>
            <p:nvPr/>
          </p:nvSpPr>
          <p:spPr>
            <a:xfrm>
              <a:off x="13692" y="6855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916" y="6848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21240000">
            <a:off x="4931410" y="2681605"/>
            <a:ext cx="1119553" cy="718820"/>
            <a:chOff x="16698" y="3173"/>
            <a:chExt cx="4189" cy="3081"/>
          </a:xfrm>
        </p:grpSpPr>
        <p:sp>
          <p:nvSpPr>
            <p:cNvPr id="19" name="Freeform 18"/>
            <p:cNvSpPr/>
            <p:nvPr/>
          </p:nvSpPr>
          <p:spPr>
            <a:xfrm>
              <a:off x="16698" y="5204"/>
              <a:ext cx="1350" cy="1050"/>
            </a:xfrm>
            <a:custGeom>
              <a:avLst/>
              <a:gdLst>
                <a:gd name="connisteX0" fmla="*/ 238125 w 857250"/>
                <a:gd name="connsiteY0" fmla="*/ 666750 h 666750"/>
                <a:gd name="connisteX1" fmla="*/ 0 w 857250"/>
                <a:gd name="connsiteY1" fmla="*/ 309880 h 666750"/>
                <a:gd name="connisteX2" fmla="*/ 690245 w 857250"/>
                <a:gd name="connsiteY2" fmla="*/ 0 h 666750"/>
                <a:gd name="connisteX3" fmla="*/ 809625 w 857250"/>
                <a:gd name="connsiteY3" fmla="*/ 167005 h 666750"/>
                <a:gd name="connisteX4" fmla="*/ 857250 w 857250"/>
                <a:gd name="connsiteY4" fmla="*/ 571500 h 666750"/>
                <a:gd name="connisteX5" fmla="*/ 238125 w 857250"/>
                <a:gd name="connsiteY5" fmla="*/ 666750 h 6667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857250" h="666750">
                  <a:moveTo>
                    <a:pt x="238125" y="666750"/>
                  </a:moveTo>
                  <a:lnTo>
                    <a:pt x="0" y="309880"/>
                  </a:lnTo>
                  <a:lnTo>
                    <a:pt x="690245" y="0"/>
                  </a:lnTo>
                  <a:lnTo>
                    <a:pt x="809625" y="167005"/>
                  </a:lnTo>
                  <a:lnTo>
                    <a:pt x="857250" y="571500"/>
                  </a:lnTo>
                  <a:lnTo>
                    <a:pt x="238125" y="6667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420000">
              <a:off x="17849" y="3975"/>
              <a:ext cx="3038" cy="1913"/>
            </a:xfrm>
            <a:custGeom>
              <a:avLst/>
              <a:gdLst>
                <a:gd name="connisteX0" fmla="*/ 1571625 w 1929130"/>
                <a:gd name="connsiteY0" fmla="*/ 71755 h 1214755"/>
                <a:gd name="connisteX1" fmla="*/ 0 w 1929130"/>
                <a:gd name="connsiteY1" fmla="*/ 738505 h 1214755"/>
                <a:gd name="connisteX2" fmla="*/ 95250 w 1929130"/>
                <a:gd name="connsiteY2" fmla="*/ 1214755 h 1214755"/>
                <a:gd name="connisteX3" fmla="*/ 1809750 w 1929130"/>
                <a:gd name="connsiteY3" fmla="*/ 833755 h 1214755"/>
                <a:gd name="connisteX4" fmla="*/ 1738630 w 1929130"/>
                <a:gd name="connsiteY4" fmla="*/ 690880 h 1214755"/>
                <a:gd name="connisteX5" fmla="*/ 1333500 w 1929130"/>
                <a:gd name="connsiteY5" fmla="*/ 786130 h 1214755"/>
                <a:gd name="connisteX6" fmla="*/ 1214755 w 1929130"/>
                <a:gd name="connsiteY6" fmla="*/ 381000 h 1214755"/>
                <a:gd name="connisteX7" fmla="*/ 1595755 w 1929130"/>
                <a:gd name="connsiteY7" fmla="*/ 214630 h 1214755"/>
                <a:gd name="connisteX8" fmla="*/ 1809750 w 1929130"/>
                <a:gd name="connsiteY8" fmla="*/ 809625 h 1214755"/>
                <a:gd name="connisteX9" fmla="*/ 1929130 w 1929130"/>
                <a:gd name="connsiteY9" fmla="*/ 762000 h 1214755"/>
                <a:gd name="connisteX10" fmla="*/ 1714500 w 1929130"/>
                <a:gd name="connsiteY10" fmla="*/ 0 h 1214755"/>
                <a:gd name="connisteX11" fmla="*/ 1571625 w 1929130"/>
                <a:gd name="connsiteY11" fmla="*/ 71755 h 12147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</a:cxnLst>
              <a:rect l="l" t="t" r="r" b="b"/>
              <a:pathLst>
                <a:path w="1929130" h="1214755">
                  <a:moveTo>
                    <a:pt x="1571625" y="71755"/>
                  </a:moveTo>
                  <a:lnTo>
                    <a:pt x="0" y="738505"/>
                  </a:lnTo>
                  <a:lnTo>
                    <a:pt x="95250" y="1214755"/>
                  </a:lnTo>
                  <a:lnTo>
                    <a:pt x="1809750" y="833755"/>
                  </a:lnTo>
                  <a:lnTo>
                    <a:pt x="1738630" y="690880"/>
                  </a:lnTo>
                  <a:lnTo>
                    <a:pt x="1333500" y="786130"/>
                  </a:lnTo>
                  <a:lnTo>
                    <a:pt x="1214755" y="381000"/>
                  </a:lnTo>
                  <a:lnTo>
                    <a:pt x="1595755" y="214630"/>
                  </a:lnTo>
                  <a:lnTo>
                    <a:pt x="1809750" y="809625"/>
                  </a:lnTo>
                  <a:lnTo>
                    <a:pt x="1929130" y="762000"/>
                  </a:lnTo>
                  <a:lnTo>
                    <a:pt x="1714500" y="0"/>
                  </a:lnTo>
                  <a:lnTo>
                    <a:pt x="1571625" y="71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9860000">
              <a:off x="17390" y="3173"/>
              <a:ext cx="3038" cy="1913"/>
            </a:xfrm>
            <a:custGeom>
              <a:avLst/>
              <a:gdLst>
                <a:gd name="connisteX0" fmla="*/ 1571625 w 1929130"/>
                <a:gd name="connsiteY0" fmla="*/ 71755 h 1214755"/>
                <a:gd name="connisteX1" fmla="*/ 0 w 1929130"/>
                <a:gd name="connsiteY1" fmla="*/ 738505 h 1214755"/>
                <a:gd name="connisteX2" fmla="*/ 95250 w 1929130"/>
                <a:gd name="connsiteY2" fmla="*/ 1214755 h 1214755"/>
                <a:gd name="connisteX3" fmla="*/ 1809750 w 1929130"/>
                <a:gd name="connsiteY3" fmla="*/ 833755 h 1214755"/>
                <a:gd name="connisteX4" fmla="*/ 1738630 w 1929130"/>
                <a:gd name="connsiteY4" fmla="*/ 690880 h 1214755"/>
                <a:gd name="connisteX5" fmla="*/ 1333500 w 1929130"/>
                <a:gd name="connsiteY5" fmla="*/ 786130 h 1214755"/>
                <a:gd name="connisteX6" fmla="*/ 1214755 w 1929130"/>
                <a:gd name="connsiteY6" fmla="*/ 381000 h 1214755"/>
                <a:gd name="connisteX7" fmla="*/ 1595755 w 1929130"/>
                <a:gd name="connsiteY7" fmla="*/ 214630 h 1214755"/>
                <a:gd name="connisteX8" fmla="*/ 1809750 w 1929130"/>
                <a:gd name="connsiteY8" fmla="*/ 809625 h 1214755"/>
                <a:gd name="connisteX9" fmla="*/ 1929130 w 1929130"/>
                <a:gd name="connsiteY9" fmla="*/ 762000 h 1214755"/>
                <a:gd name="connisteX10" fmla="*/ 1714500 w 1929130"/>
                <a:gd name="connsiteY10" fmla="*/ 0 h 1214755"/>
                <a:gd name="connisteX11" fmla="*/ 1571625 w 1929130"/>
                <a:gd name="connsiteY11" fmla="*/ 71755 h 12147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</a:cxnLst>
              <a:rect l="l" t="t" r="r" b="b"/>
              <a:pathLst>
                <a:path w="1929130" h="1214755">
                  <a:moveTo>
                    <a:pt x="1571625" y="71755"/>
                  </a:moveTo>
                  <a:lnTo>
                    <a:pt x="0" y="738505"/>
                  </a:lnTo>
                  <a:lnTo>
                    <a:pt x="95250" y="1214755"/>
                  </a:lnTo>
                  <a:lnTo>
                    <a:pt x="1809750" y="833755"/>
                  </a:lnTo>
                  <a:lnTo>
                    <a:pt x="1738630" y="690880"/>
                  </a:lnTo>
                  <a:lnTo>
                    <a:pt x="1333500" y="786130"/>
                  </a:lnTo>
                  <a:lnTo>
                    <a:pt x="1214755" y="381000"/>
                  </a:lnTo>
                  <a:lnTo>
                    <a:pt x="1595755" y="214630"/>
                  </a:lnTo>
                  <a:lnTo>
                    <a:pt x="1809750" y="809625"/>
                  </a:lnTo>
                  <a:lnTo>
                    <a:pt x="1929130" y="762000"/>
                  </a:lnTo>
                  <a:lnTo>
                    <a:pt x="1714500" y="0"/>
                  </a:lnTo>
                  <a:lnTo>
                    <a:pt x="1571625" y="71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3733165" y="854710"/>
            <a:ext cx="5411470" cy="5036820"/>
            <a:chOff x="5916" y="1346"/>
            <a:chExt cx="8522" cy="7932"/>
          </a:xfrm>
        </p:grpSpPr>
        <p:sp>
          <p:nvSpPr>
            <p:cNvPr id="8" name="Freeform 7"/>
            <p:cNvSpPr/>
            <p:nvPr/>
          </p:nvSpPr>
          <p:spPr>
            <a:xfrm>
              <a:off x="6423" y="1346"/>
              <a:ext cx="7388" cy="4236"/>
            </a:xfrm>
            <a:custGeom>
              <a:avLst/>
              <a:gdLst>
                <a:gd name="connsiteX0" fmla="*/ 29 w 7388"/>
                <a:gd name="connsiteY0" fmla="*/ 4236 h 4236"/>
                <a:gd name="connsiteX1" fmla="*/ 3660 w 7388"/>
                <a:gd name="connsiteY1" fmla="*/ 0 h 4236"/>
                <a:gd name="connsiteX2" fmla="*/ 7308 w 7388"/>
                <a:gd name="connsiteY2" fmla="*/ 4195 h 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8" h="4236">
                  <a:moveTo>
                    <a:pt x="29" y="4236"/>
                  </a:moveTo>
                  <a:cubicBezTo>
                    <a:pt x="-180" y="2940"/>
                    <a:pt x="707" y="-21"/>
                    <a:pt x="3660" y="0"/>
                  </a:cubicBezTo>
                  <a:cubicBezTo>
                    <a:pt x="6613" y="21"/>
                    <a:pt x="7710" y="2670"/>
                    <a:pt x="7308" y="4195"/>
                  </a:cubicBezTo>
                </a:path>
              </a:pathLst>
            </a:custGeom>
            <a:noFill/>
            <a:ln w="400050">
              <a:solidFill>
                <a:srgbClr val="FD1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916" y="3964"/>
              <a:ext cx="8523" cy="5315"/>
            </a:xfrm>
            <a:custGeom>
              <a:avLst/>
              <a:gdLst>
                <a:gd name="connsiteX0" fmla="*/ 327 w 8523"/>
                <a:gd name="connsiteY0" fmla="*/ 1294 h 4938"/>
                <a:gd name="connsiteX1" fmla="*/ 8187 w 8523"/>
                <a:gd name="connsiteY1" fmla="*/ 1294 h 4938"/>
                <a:gd name="connsiteX2" fmla="*/ 6567 w 8523"/>
                <a:gd name="connsiteY2" fmla="*/ 4793 h 4938"/>
                <a:gd name="connsiteX3" fmla="*/ 4379 w 8523"/>
                <a:gd name="connsiteY3" fmla="*/ 4564 h 4938"/>
                <a:gd name="connsiteX4" fmla="*/ 1825 w 8523"/>
                <a:gd name="connsiteY4" fmla="*/ 4583 h 4938"/>
                <a:gd name="connsiteX5" fmla="*/ 327 w 8523"/>
                <a:gd name="connsiteY5" fmla="*/ 1294 h 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23" h="4939">
                  <a:moveTo>
                    <a:pt x="327" y="1294"/>
                  </a:moveTo>
                  <a:cubicBezTo>
                    <a:pt x="388" y="-386"/>
                    <a:pt x="8278" y="-476"/>
                    <a:pt x="8187" y="1294"/>
                  </a:cubicBezTo>
                  <a:cubicBezTo>
                    <a:pt x="9302" y="1649"/>
                    <a:pt x="7348" y="4523"/>
                    <a:pt x="6567" y="4793"/>
                  </a:cubicBezTo>
                  <a:cubicBezTo>
                    <a:pt x="5786" y="5063"/>
                    <a:pt x="5234" y="4514"/>
                    <a:pt x="4379" y="4564"/>
                  </a:cubicBezTo>
                  <a:cubicBezTo>
                    <a:pt x="3329" y="4969"/>
                    <a:pt x="2632" y="5143"/>
                    <a:pt x="1825" y="4583"/>
                  </a:cubicBezTo>
                  <a:cubicBezTo>
                    <a:pt x="1018" y="4023"/>
                    <a:pt x="-723" y="1699"/>
                    <a:pt x="327" y="1294"/>
                  </a:cubicBezTo>
                  <a:close/>
                </a:path>
              </a:pathLst>
            </a:custGeom>
            <a:gradFill>
              <a:gsLst>
                <a:gs pos="0">
                  <a:srgbClr val="FD178E"/>
                </a:gs>
                <a:gs pos="100000">
                  <a:srgbClr val="FF9EB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7119" y="5491"/>
              <a:ext cx="6108" cy="2603"/>
            </a:xfrm>
            <a:prstGeom prst="rect">
              <a:avLst/>
            </a:prstGeom>
            <a:noFill/>
            <a:ln w="95250">
              <a:noFill/>
            </a:ln>
          </p:spPr>
          <p:txBody>
            <a:bodyPr wrap="square" rtlCol="0">
              <a:spAutoFit/>
            </a:bodyPr>
            <a:p>
              <a:pPr algn="ctr">
                <a:lnSpc>
                  <a:spcPct val="50000"/>
                </a:lnSpc>
              </a:pPr>
              <a:r>
                <a:rPr lang="en-US" sz="8800">
                  <a:ln w="12700" cmpd="sng">
                    <a:noFill/>
                    <a:prstDash val="lgDashDotDot"/>
                  </a:ln>
                  <a:solidFill>
                    <a:schemeClr val="bg1"/>
                  </a:solidFill>
                  <a:effectLst/>
                  <a:latin typeface="Great Vibes" panose="02000507080000020002" charset="0"/>
                  <a:cs typeface="Great Vibes" panose="02000507080000020002" charset="0"/>
                </a:rPr>
                <a:t>S</a:t>
              </a:r>
              <a:r>
                <a:rPr lang="en-US" sz="7200">
                  <a:ln w="12700" cmpd="sng">
                    <a:noFill/>
                    <a:prstDash val="lgDashDotDot"/>
                  </a:ln>
                  <a:solidFill>
                    <a:schemeClr val="bg1"/>
                  </a:solidFill>
                  <a:effectLst/>
                  <a:latin typeface="Great Vibes" panose="02000507080000020002" charset="0"/>
                  <a:cs typeface="Great Vibes" panose="02000507080000020002" charset="0"/>
                </a:rPr>
                <a:t>assy</a:t>
              </a:r>
              <a:endParaRPr lang="en-US" sz="11500">
                <a:ln w="12700" cmpd="sng">
                  <a:noFill/>
                  <a:prstDash val="lgDashDotDot"/>
                </a:ln>
                <a:solidFill>
                  <a:schemeClr val="bg1">
                    <a:lumMod val="95000"/>
                  </a:schemeClr>
                </a:solidFill>
                <a:effectLst/>
                <a:latin typeface="Great Vibes" panose="02000507080000020002" charset="0"/>
                <a:cs typeface="Great Vibes" panose="02000507080000020002" charset="0"/>
              </a:endParaRPr>
            </a:p>
            <a:p>
              <a:pPr algn="dist">
                <a:lnSpc>
                  <a:spcPct val="50000"/>
                </a:lnSpc>
              </a:pPr>
              <a:r>
                <a:rPr lang="en-US" sz="11500">
                  <a:ln w="0" cmpd="sng">
                    <a:noFill/>
                    <a:prstDash val="solid"/>
                  </a:ln>
                  <a:solidFill>
                    <a:schemeClr val="bg1"/>
                  </a:solidFill>
                  <a:effectLst/>
                  <a:latin typeface="Great Vibes" panose="02000507080000020002" charset="0"/>
                  <a:cs typeface="Great Vibes" panose="02000507080000020002" charset="0"/>
                </a:rPr>
                <a:t>Pocket</a:t>
              </a:r>
              <a:endParaRPr lang="en-US" sz="11500">
                <a:ln w="0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Great Vibes" panose="02000507080000020002" charset="0"/>
                <a:cs typeface="Great Vibes" panose="02000507080000020002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533" y="5427"/>
              <a:ext cx="690" cy="6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66" y="5487"/>
              <a:ext cx="690" cy="6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3704" y="5707"/>
              <a:ext cx="342" cy="135"/>
              <a:chOff x="13692" y="6848"/>
              <a:chExt cx="342" cy="135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3692" y="6855"/>
                <a:ext cx="119" cy="128"/>
              </a:xfrm>
              <a:prstGeom prst="ellipse">
                <a:avLst/>
              </a:prstGeom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3916" y="6848"/>
                <a:ext cx="119" cy="128"/>
              </a:xfrm>
              <a:prstGeom prst="ellipse">
                <a:avLst/>
              </a:prstGeom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230" y="5773"/>
              <a:ext cx="342" cy="135"/>
              <a:chOff x="13692" y="6848"/>
              <a:chExt cx="342" cy="13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3692" y="6855"/>
                <a:ext cx="119" cy="128"/>
              </a:xfrm>
              <a:prstGeom prst="ellipse">
                <a:avLst/>
              </a:prstGeom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916" y="6848"/>
                <a:ext cx="119" cy="128"/>
              </a:xfrm>
              <a:prstGeom prst="ellipse">
                <a:avLst/>
              </a:prstGeom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21240000">
              <a:off x="7766" y="3076"/>
              <a:ext cx="1763" cy="1132"/>
              <a:chOff x="16698" y="3173"/>
              <a:chExt cx="4189" cy="3081"/>
            </a:xfrm>
            <a:gradFill>
              <a:gsLst>
                <a:gs pos="0">
                  <a:srgbClr val="FF0000"/>
                </a:gs>
                <a:gs pos="100000">
                  <a:srgbClr val="FF9EBE"/>
                </a:gs>
              </a:gsLst>
              <a:lin ang="5400000" scaled="0"/>
            </a:gradFill>
          </p:grpSpPr>
          <p:sp>
            <p:nvSpPr>
              <p:cNvPr id="19" name="Freeform 18"/>
              <p:cNvSpPr/>
              <p:nvPr/>
            </p:nvSpPr>
            <p:spPr>
              <a:xfrm>
                <a:off x="16698" y="5204"/>
                <a:ext cx="1350" cy="1050"/>
              </a:xfrm>
              <a:custGeom>
                <a:avLst/>
                <a:gdLst>
                  <a:gd name="connisteX0" fmla="*/ 238125 w 857250"/>
                  <a:gd name="connsiteY0" fmla="*/ 666750 h 666750"/>
                  <a:gd name="connisteX1" fmla="*/ 0 w 857250"/>
                  <a:gd name="connsiteY1" fmla="*/ 309880 h 666750"/>
                  <a:gd name="connisteX2" fmla="*/ 690245 w 857250"/>
                  <a:gd name="connsiteY2" fmla="*/ 0 h 666750"/>
                  <a:gd name="connisteX3" fmla="*/ 809625 w 857250"/>
                  <a:gd name="connsiteY3" fmla="*/ 167005 h 666750"/>
                  <a:gd name="connisteX4" fmla="*/ 857250 w 857250"/>
                  <a:gd name="connsiteY4" fmla="*/ 571500 h 666750"/>
                  <a:gd name="connisteX5" fmla="*/ 238125 w 857250"/>
                  <a:gd name="connsiteY5" fmla="*/ 666750 h 6667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857250" h="666750">
                    <a:moveTo>
                      <a:pt x="238125" y="666750"/>
                    </a:moveTo>
                    <a:lnTo>
                      <a:pt x="0" y="309880"/>
                    </a:lnTo>
                    <a:lnTo>
                      <a:pt x="690245" y="0"/>
                    </a:lnTo>
                    <a:lnTo>
                      <a:pt x="809625" y="167005"/>
                    </a:lnTo>
                    <a:lnTo>
                      <a:pt x="857250" y="571500"/>
                    </a:lnTo>
                    <a:lnTo>
                      <a:pt x="238125" y="6667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420000">
                <a:off x="17849" y="3975"/>
                <a:ext cx="3038" cy="1913"/>
              </a:xfrm>
              <a:custGeom>
                <a:avLst/>
                <a:gdLst>
                  <a:gd name="connisteX0" fmla="*/ 1571625 w 1929130"/>
                  <a:gd name="connsiteY0" fmla="*/ 71755 h 1214755"/>
                  <a:gd name="connisteX1" fmla="*/ 0 w 1929130"/>
                  <a:gd name="connsiteY1" fmla="*/ 738505 h 1214755"/>
                  <a:gd name="connisteX2" fmla="*/ 95250 w 1929130"/>
                  <a:gd name="connsiteY2" fmla="*/ 1214755 h 1214755"/>
                  <a:gd name="connisteX3" fmla="*/ 1809750 w 1929130"/>
                  <a:gd name="connsiteY3" fmla="*/ 833755 h 1214755"/>
                  <a:gd name="connisteX4" fmla="*/ 1738630 w 1929130"/>
                  <a:gd name="connsiteY4" fmla="*/ 690880 h 1214755"/>
                  <a:gd name="connisteX5" fmla="*/ 1333500 w 1929130"/>
                  <a:gd name="connsiteY5" fmla="*/ 786130 h 1214755"/>
                  <a:gd name="connisteX6" fmla="*/ 1214755 w 1929130"/>
                  <a:gd name="connsiteY6" fmla="*/ 381000 h 1214755"/>
                  <a:gd name="connisteX7" fmla="*/ 1595755 w 1929130"/>
                  <a:gd name="connsiteY7" fmla="*/ 214630 h 1214755"/>
                  <a:gd name="connisteX8" fmla="*/ 1809750 w 1929130"/>
                  <a:gd name="connsiteY8" fmla="*/ 809625 h 1214755"/>
                  <a:gd name="connisteX9" fmla="*/ 1929130 w 1929130"/>
                  <a:gd name="connsiteY9" fmla="*/ 762000 h 1214755"/>
                  <a:gd name="connisteX10" fmla="*/ 1714500 w 1929130"/>
                  <a:gd name="connsiteY10" fmla="*/ 0 h 1214755"/>
                  <a:gd name="connisteX11" fmla="*/ 1571625 w 1929130"/>
                  <a:gd name="connsiteY11" fmla="*/ 71755 h 121475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</a:cxnLst>
                <a:rect l="l" t="t" r="r" b="b"/>
                <a:pathLst>
                  <a:path w="1929130" h="1214755">
                    <a:moveTo>
                      <a:pt x="1571625" y="71755"/>
                    </a:moveTo>
                    <a:lnTo>
                      <a:pt x="0" y="738505"/>
                    </a:lnTo>
                    <a:lnTo>
                      <a:pt x="95250" y="1214755"/>
                    </a:lnTo>
                    <a:lnTo>
                      <a:pt x="1809750" y="833755"/>
                    </a:lnTo>
                    <a:lnTo>
                      <a:pt x="1738630" y="690880"/>
                    </a:lnTo>
                    <a:lnTo>
                      <a:pt x="1333500" y="786130"/>
                    </a:lnTo>
                    <a:lnTo>
                      <a:pt x="1214755" y="381000"/>
                    </a:lnTo>
                    <a:lnTo>
                      <a:pt x="1595755" y="214630"/>
                    </a:lnTo>
                    <a:lnTo>
                      <a:pt x="1809750" y="809625"/>
                    </a:lnTo>
                    <a:lnTo>
                      <a:pt x="1929130" y="762000"/>
                    </a:lnTo>
                    <a:lnTo>
                      <a:pt x="1714500" y="0"/>
                    </a:lnTo>
                    <a:lnTo>
                      <a:pt x="1571625" y="717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9860000">
                <a:off x="17390" y="3173"/>
                <a:ext cx="3038" cy="1913"/>
              </a:xfrm>
              <a:custGeom>
                <a:avLst/>
                <a:gdLst>
                  <a:gd name="connisteX0" fmla="*/ 1571625 w 1929130"/>
                  <a:gd name="connsiteY0" fmla="*/ 71755 h 1214755"/>
                  <a:gd name="connisteX1" fmla="*/ 0 w 1929130"/>
                  <a:gd name="connsiteY1" fmla="*/ 738505 h 1214755"/>
                  <a:gd name="connisteX2" fmla="*/ 95250 w 1929130"/>
                  <a:gd name="connsiteY2" fmla="*/ 1214755 h 1214755"/>
                  <a:gd name="connisteX3" fmla="*/ 1809750 w 1929130"/>
                  <a:gd name="connsiteY3" fmla="*/ 833755 h 1214755"/>
                  <a:gd name="connisteX4" fmla="*/ 1738630 w 1929130"/>
                  <a:gd name="connsiteY4" fmla="*/ 690880 h 1214755"/>
                  <a:gd name="connisteX5" fmla="*/ 1333500 w 1929130"/>
                  <a:gd name="connsiteY5" fmla="*/ 786130 h 1214755"/>
                  <a:gd name="connisteX6" fmla="*/ 1214755 w 1929130"/>
                  <a:gd name="connsiteY6" fmla="*/ 381000 h 1214755"/>
                  <a:gd name="connisteX7" fmla="*/ 1595755 w 1929130"/>
                  <a:gd name="connsiteY7" fmla="*/ 214630 h 1214755"/>
                  <a:gd name="connisteX8" fmla="*/ 1809750 w 1929130"/>
                  <a:gd name="connsiteY8" fmla="*/ 809625 h 1214755"/>
                  <a:gd name="connisteX9" fmla="*/ 1929130 w 1929130"/>
                  <a:gd name="connsiteY9" fmla="*/ 762000 h 1214755"/>
                  <a:gd name="connisteX10" fmla="*/ 1714500 w 1929130"/>
                  <a:gd name="connsiteY10" fmla="*/ 0 h 1214755"/>
                  <a:gd name="connisteX11" fmla="*/ 1571625 w 1929130"/>
                  <a:gd name="connsiteY11" fmla="*/ 71755 h 121475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</a:cxnLst>
                <a:rect l="l" t="t" r="r" b="b"/>
                <a:pathLst>
                  <a:path w="1929130" h="1214755">
                    <a:moveTo>
                      <a:pt x="1571625" y="71755"/>
                    </a:moveTo>
                    <a:lnTo>
                      <a:pt x="0" y="738505"/>
                    </a:lnTo>
                    <a:lnTo>
                      <a:pt x="95250" y="1214755"/>
                    </a:lnTo>
                    <a:lnTo>
                      <a:pt x="1809750" y="833755"/>
                    </a:lnTo>
                    <a:lnTo>
                      <a:pt x="1738630" y="690880"/>
                    </a:lnTo>
                    <a:lnTo>
                      <a:pt x="1333500" y="786130"/>
                    </a:lnTo>
                    <a:lnTo>
                      <a:pt x="1214755" y="381000"/>
                    </a:lnTo>
                    <a:lnTo>
                      <a:pt x="1595755" y="214630"/>
                    </a:lnTo>
                    <a:lnTo>
                      <a:pt x="1809750" y="809625"/>
                    </a:lnTo>
                    <a:lnTo>
                      <a:pt x="1929130" y="762000"/>
                    </a:lnTo>
                    <a:lnTo>
                      <a:pt x="1714500" y="0"/>
                    </a:lnTo>
                    <a:lnTo>
                      <a:pt x="1571625" y="717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4" name="Text Box 3"/>
          <p:cNvSpPr txBox="1"/>
          <p:nvPr/>
        </p:nvSpPr>
        <p:spPr>
          <a:xfrm>
            <a:off x="4149090" y="6193790"/>
            <a:ext cx="455422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80000"/>
              </a:lnSpc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52400" dist="38100" dir="5400000" sx="109000" sy="109000" algn="t" rotWithShape="0">
                    <a:prstClr val="black">
                      <a:alpha val="16000"/>
                    </a:prstClr>
                  </a:outerShdw>
                </a:effectLst>
                <a:latin typeface="Microsoft JhengHei UI Light" panose="020B0304030504040204" charset="-120"/>
                <a:ea typeface="Microsoft JhengHei UI Light" panose="020B0304030504040204" charset="-120"/>
              </a:rPr>
              <a:t>SASSYPOCKET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52400" dist="38100" dir="5400000" sx="109000" sy="109000" algn="t" rotWithShape="0">
                  <a:prstClr val="black">
                    <a:alpha val="16000"/>
                  </a:prstClr>
                </a:outerShdw>
              </a:effectLst>
              <a:latin typeface="Microsoft JhengHei UI Light" panose="020B0304030504040204" charset="-120"/>
              <a:ea typeface="Microsoft JhengHei UI Light" panose="020B0304030504040204" charset="-12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5080635" y="6663055"/>
            <a:ext cx="2642870" cy="0"/>
          </a:xfrm>
          <a:prstGeom prst="line">
            <a:avLst/>
          </a:prstGeom>
          <a:ln w="31750"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556885" y="6856095"/>
            <a:ext cx="1762125" cy="0"/>
          </a:xfrm>
          <a:prstGeom prst="line">
            <a:avLst/>
          </a:prstGeom>
          <a:ln w="31750"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Freeform 9"/>
          <p:cNvSpPr/>
          <p:nvPr/>
        </p:nvSpPr>
        <p:spPr>
          <a:xfrm>
            <a:off x="3075305" y="564515"/>
            <a:ext cx="6815455" cy="6744335"/>
          </a:xfrm>
          <a:custGeom>
            <a:avLst/>
            <a:gdLst>
              <a:gd name="connsiteX0" fmla="*/ 0 w 11520"/>
              <a:gd name="connsiteY0" fmla="*/ 1711 h 10292"/>
              <a:gd name="connsiteX1" fmla="*/ 5607 w 11520"/>
              <a:gd name="connsiteY1" fmla="*/ 0 h 10292"/>
              <a:gd name="connsiteX2" fmla="*/ 11520 w 11520"/>
              <a:gd name="connsiteY2" fmla="*/ 1441 h 10292"/>
              <a:gd name="connsiteX3" fmla="*/ 10200 w 11520"/>
              <a:gd name="connsiteY3" fmla="*/ 9301 h 10292"/>
              <a:gd name="connsiteX4" fmla="*/ 5534 w 11520"/>
              <a:gd name="connsiteY4" fmla="*/ 10292 h 10292"/>
              <a:gd name="connsiteX5" fmla="*/ 1080 w 11520"/>
              <a:gd name="connsiteY5" fmla="*/ 9241 h 10292"/>
              <a:gd name="connsiteX6" fmla="*/ 0 w 11520"/>
              <a:gd name="connsiteY6" fmla="*/ 1711 h 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0" h="10292">
                <a:moveTo>
                  <a:pt x="0" y="1711"/>
                </a:moveTo>
                <a:cubicBezTo>
                  <a:pt x="941" y="1711"/>
                  <a:pt x="3525" y="0"/>
                  <a:pt x="5607" y="0"/>
                </a:cubicBezTo>
                <a:cubicBezTo>
                  <a:pt x="7689" y="0"/>
                  <a:pt x="10587" y="1441"/>
                  <a:pt x="11520" y="1441"/>
                </a:cubicBezTo>
                <a:lnTo>
                  <a:pt x="10200" y="9301"/>
                </a:lnTo>
                <a:cubicBezTo>
                  <a:pt x="9244" y="9467"/>
                  <a:pt x="7616" y="10292"/>
                  <a:pt x="5534" y="10292"/>
                </a:cubicBezTo>
                <a:cubicBezTo>
                  <a:pt x="3452" y="10292"/>
                  <a:pt x="2040" y="9301"/>
                  <a:pt x="1080" y="9241"/>
                </a:cubicBezTo>
                <a:lnTo>
                  <a:pt x="0" y="1711"/>
                </a:lnTo>
                <a:close/>
              </a:path>
            </a:pathLst>
          </a:cu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333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078479" y="1301397"/>
            <a:ext cx="4691453" cy="2689931"/>
          </a:xfrm>
          <a:custGeom>
            <a:avLst/>
            <a:gdLst>
              <a:gd name="connsiteX0" fmla="*/ 29 w 7388"/>
              <a:gd name="connsiteY0" fmla="*/ 4236 h 4236"/>
              <a:gd name="connsiteX1" fmla="*/ 3660 w 7388"/>
              <a:gd name="connsiteY1" fmla="*/ 0 h 4236"/>
              <a:gd name="connsiteX2" fmla="*/ 7308 w 7388"/>
              <a:gd name="connsiteY2" fmla="*/ 4195 h 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8" h="4236">
                <a:moveTo>
                  <a:pt x="29" y="4236"/>
                </a:moveTo>
                <a:cubicBezTo>
                  <a:pt x="-180" y="2940"/>
                  <a:pt x="707" y="-21"/>
                  <a:pt x="3660" y="0"/>
                </a:cubicBezTo>
                <a:cubicBezTo>
                  <a:pt x="6613" y="21"/>
                  <a:pt x="7710" y="2670"/>
                  <a:pt x="7308" y="4195"/>
                </a:cubicBezTo>
              </a:path>
            </a:pathLst>
          </a:custGeom>
          <a:noFill/>
          <a:ln w="400050">
            <a:solidFill>
              <a:srgbClr val="FD1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756408" y="2963505"/>
            <a:ext cx="5412218" cy="3136204"/>
          </a:xfrm>
          <a:custGeom>
            <a:avLst/>
            <a:gdLst>
              <a:gd name="connsiteX0" fmla="*/ 327 w 8523"/>
              <a:gd name="connsiteY0" fmla="*/ 1294 h 4938"/>
              <a:gd name="connsiteX1" fmla="*/ 8187 w 8523"/>
              <a:gd name="connsiteY1" fmla="*/ 1294 h 4938"/>
              <a:gd name="connsiteX2" fmla="*/ 6567 w 8523"/>
              <a:gd name="connsiteY2" fmla="*/ 4793 h 4938"/>
              <a:gd name="connsiteX3" fmla="*/ 4379 w 8523"/>
              <a:gd name="connsiteY3" fmla="*/ 4564 h 4938"/>
              <a:gd name="connsiteX4" fmla="*/ 1825 w 8523"/>
              <a:gd name="connsiteY4" fmla="*/ 4583 h 4938"/>
              <a:gd name="connsiteX5" fmla="*/ 327 w 8523"/>
              <a:gd name="connsiteY5" fmla="*/ 1294 h 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23" h="4939">
                <a:moveTo>
                  <a:pt x="327" y="1294"/>
                </a:moveTo>
                <a:cubicBezTo>
                  <a:pt x="388" y="-386"/>
                  <a:pt x="8278" y="-476"/>
                  <a:pt x="8187" y="1294"/>
                </a:cubicBezTo>
                <a:cubicBezTo>
                  <a:pt x="9302" y="1649"/>
                  <a:pt x="7348" y="4523"/>
                  <a:pt x="6567" y="4793"/>
                </a:cubicBezTo>
                <a:cubicBezTo>
                  <a:pt x="5786" y="5063"/>
                  <a:pt x="5234" y="4514"/>
                  <a:pt x="4379" y="4564"/>
                </a:cubicBezTo>
                <a:cubicBezTo>
                  <a:pt x="3329" y="4969"/>
                  <a:pt x="2632" y="5143"/>
                  <a:pt x="1825" y="4583"/>
                </a:cubicBezTo>
                <a:cubicBezTo>
                  <a:pt x="1018" y="4023"/>
                  <a:pt x="-723" y="1699"/>
                  <a:pt x="327" y="1294"/>
                </a:cubicBezTo>
                <a:close/>
              </a:path>
            </a:pathLst>
          </a:custGeom>
          <a:gradFill>
            <a:gsLst>
              <a:gs pos="0">
                <a:srgbClr val="FD178E"/>
              </a:gs>
              <a:gs pos="100000">
                <a:srgbClr val="FF9E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97070" y="3698240"/>
            <a:ext cx="3878580" cy="2037715"/>
          </a:xfrm>
          <a:prstGeom prst="rect">
            <a:avLst/>
          </a:prstGeom>
          <a:noFill/>
          <a:ln w="95250">
            <a:noFill/>
          </a:ln>
        </p:spPr>
        <p:txBody>
          <a:bodyPr wrap="square" rtlCol="0">
            <a:spAutoFit/>
          </a:bodyPr>
          <a:p>
            <a:pPr algn="dist">
              <a:lnSpc>
                <a:spcPct val="50000"/>
              </a:lnSpc>
            </a:pPr>
            <a:r>
              <a:rPr lang="en-US" sz="11500">
                <a:ln w="12700" cmpd="sng">
                  <a:noFill/>
                  <a:prstDash val="lgDashDotDot"/>
                </a:ln>
                <a:solidFill>
                  <a:schemeClr val="bg1"/>
                </a:solidFill>
                <a:effectLst/>
                <a:latin typeface="Great Vibes" panose="02000507080000020002" charset="0"/>
                <a:cs typeface="Great Vibes" panose="02000507080000020002" charset="0"/>
              </a:rPr>
              <a:t>S</a:t>
            </a:r>
            <a:endParaRPr lang="en-US" sz="9600">
              <a:ln w="12700" cmpd="sng">
                <a:noFill/>
                <a:prstDash val="lgDashDotDot"/>
              </a:ln>
              <a:solidFill>
                <a:schemeClr val="bg1">
                  <a:lumMod val="95000"/>
                </a:schemeClr>
              </a:solidFill>
              <a:effectLst/>
              <a:latin typeface="Great Vibes" panose="02000507080000020002" charset="0"/>
              <a:cs typeface="Great Vibes" panose="02000507080000020002" charset="0"/>
            </a:endParaRPr>
          </a:p>
          <a:p>
            <a:pPr algn="dist">
              <a:lnSpc>
                <a:spcPct val="50000"/>
              </a:lnSpc>
            </a:pPr>
            <a:r>
              <a:rPr lang="en-US" sz="13800">
                <a:ln w="0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Great Vibes" panose="02000507080000020002" charset="0"/>
                <a:cs typeface="Great Vibes" panose="02000507080000020002" charset="0"/>
              </a:rPr>
              <a:t>P</a:t>
            </a:r>
            <a:endParaRPr lang="en-US" sz="13800">
              <a:ln w="0" cmpd="sng">
                <a:noFill/>
                <a:prstDash val="solid"/>
              </a:ln>
              <a:solidFill>
                <a:schemeClr val="bg1"/>
              </a:solidFill>
              <a:effectLst/>
              <a:latin typeface="Great Vibes" panose="02000507080000020002" charset="0"/>
              <a:cs typeface="Great Vibes" panose="0200050708000002000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93455" y="3892550"/>
            <a:ext cx="438150" cy="438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51910" y="3930650"/>
            <a:ext cx="438150" cy="438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702040" y="4070350"/>
            <a:ext cx="217170" cy="85725"/>
            <a:chOff x="13692" y="6848"/>
            <a:chExt cx="342" cy="135"/>
          </a:xfrm>
        </p:grpSpPr>
        <p:sp>
          <p:nvSpPr>
            <p:cNvPr id="13" name="Oval 12"/>
            <p:cNvSpPr/>
            <p:nvPr/>
          </p:nvSpPr>
          <p:spPr>
            <a:xfrm>
              <a:off x="13692" y="6855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916" y="6848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56050" y="4112260"/>
            <a:ext cx="217170" cy="85725"/>
            <a:chOff x="13692" y="6848"/>
            <a:chExt cx="342" cy="135"/>
          </a:xfrm>
        </p:grpSpPr>
        <p:sp>
          <p:nvSpPr>
            <p:cNvPr id="17" name="Oval 16"/>
            <p:cNvSpPr/>
            <p:nvPr/>
          </p:nvSpPr>
          <p:spPr>
            <a:xfrm>
              <a:off x="13692" y="6855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916" y="6848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21240000">
            <a:off x="4931410" y="2399665"/>
            <a:ext cx="1119553" cy="718820"/>
            <a:chOff x="16698" y="3173"/>
            <a:chExt cx="4189" cy="3081"/>
          </a:xfrm>
        </p:grpSpPr>
        <p:sp>
          <p:nvSpPr>
            <p:cNvPr id="19" name="Freeform 18"/>
            <p:cNvSpPr/>
            <p:nvPr/>
          </p:nvSpPr>
          <p:spPr>
            <a:xfrm>
              <a:off x="16698" y="5204"/>
              <a:ext cx="1350" cy="1050"/>
            </a:xfrm>
            <a:custGeom>
              <a:avLst/>
              <a:gdLst>
                <a:gd name="connisteX0" fmla="*/ 238125 w 857250"/>
                <a:gd name="connsiteY0" fmla="*/ 666750 h 666750"/>
                <a:gd name="connisteX1" fmla="*/ 0 w 857250"/>
                <a:gd name="connsiteY1" fmla="*/ 309880 h 666750"/>
                <a:gd name="connisteX2" fmla="*/ 690245 w 857250"/>
                <a:gd name="connsiteY2" fmla="*/ 0 h 666750"/>
                <a:gd name="connisteX3" fmla="*/ 809625 w 857250"/>
                <a:gd name="connsiteY3" fmla="*/ 167005 h 666750"/>
                <a:gd name="connisteX4" fmla="*/ 857250 w 857250"/>
                <a:gd name="connsiteY4" fmla="*/ 571500 h 666750"/>
                <a:gd name="connisteX5" fmla="*/ 238125 w 857250"/>
                <a:gd name="connsiteY5" fmla="*/ 666750 h 6667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857250" h="666750">
                  <a:moveTo>
                    <a:pt x="238125" y="666750"/>
                  </a:moveTo>
                  <a:lnTo>
                    <a:pt x="0" y="309880"/>
                  </a:lnTo>
                  <a:lnTo>
                    <a:pt x="690245" y="0"/>
                  </a:lnTo>
                  <a:lnTo>
                    <a:pt x="809625" y="167005"/>
                  </a:lnTo>
                  <a:lnTo>
                    <a:pt x="857250" y="571500"/>
                  </a:lnTo>
                  <a:lnTo>
                    <a:pt x="238125" y="6667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420000">
              <a:off x="17849" y="3975"/>
              <a:ext cx="3038" cy="1913"/>
            </a:xfrm>
            <a:custGeom>
              <a:avLst/>
              <a:gdLst>
                <a:gd name="connisteX0" fmla="*/ 1571625 w 1929130"/>
                <a:gd name="connsiteY0" fmla="*/ 71755 h 1214755"/>
                <a:gd name="connisteX1" fmla="*/ 0 w 1929130"/>
                <a:gd name="connsiteY1" fmla="*/ 738505 h 1214755"/>
                <a:gd name="connisteX2" fmla="*/ 95250 w 1929130"/>
                <a:gd name="connsiteY2" fmla="*/ 1214755 h 1214755"/>
                <a:gd name="connisteX3" fmla="*/ 1809750 w 1929130"/>
                <a:gd name="connsiteY3" fmla="*/ 833755 h 1214755"/>
                <a:gd name="connisteX4" fmla="*/ 1738630 w 1929130"/>
                <a:gd name="connsiteY4" fmla="*/ 690880 h 1214755"/>
                <a:gd name="connisteX5" fmla="*/ 1333500 w 1929130"/>
                <a:gd name="connsiteY5" fmla="*/ 786130 h 1214755"/>
                <a:gd name="connisteX6" fmla="*/ 1214755 w 1929130"/>
                <a:gd name="connsiteY6" fmla="*/ 381000 h 1214755"/>
                <a:gd name="connisteX7" fmla="*/ 1595755 w 1929130"/>
                <a:gd name="connsiteY7" fmla="*/ 214630 h 1214755"/>
                <a:gd name="connisteX8" fmla="*/ 1809750 w 1929130"/>
                <a:gd name="connsiteY8" fmla="*/ 809625 h 1214755"/>
                <a:gd name="connisteX9" fmla="*/ 1929130 w 1929130"/>
                <a:gd name="connsiteY9" fmla="*/ 762000 h 1214755"/>
                <a:gd name="connisteX10" fmla="*/ 1714500 w 1929130"/>
                <a:gd name="connsiteY10" fmla="*/ 0 h 1214755"/>
                <a:gd name="connisteX11" fmla="*/ 1571625 w 1929130"/>
                <a:gd name="connsiteY11" fmla="*/ 71755 h 12147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</a:cxnLst>
              <a:rect l="l" t="t" r="r" b="b"/>
              <a:pathLst>
                <a:path w="1929130" h="1214755">
                  <a:moveTo>
                    <a:pt x="1571625" y="71755"/>
                  </a:moveTo>
                  <a:lnTo>
                    <a:pt x="0" y="738505"/>
                  </a:lnTo>
                  <a:lnTo>
                    <a:pt x="95250" y="1214755"/>
                  </a:lnTo>
                  <a:lnTo>
                    <a:pt x="1809750" y="833755"/>
                  </a:lnTo>
                  <a:lnTo>
                    <a:pt x="1738630" y="690880"/>
                  </a:lnTo>
                  <a:lnTo>
                    <a:pt x="1333500" y="786130"/>
                  </a:lnTo>
                  <a:lnTo>
                    <a:pt x="1214755" y="381000"/>
                  </a:lnTo>
                  <a:lnTo>
                    <a:pt x="1595755" y="214630"/>
                  </a:lnTo>
                  <a:lnTo>
                    <a:pt x="1809750" y="809625"/>
                  </a:lnTo>
                  <a:lnTo>
                    <a:pt x="1929130" y="762000"/>
                  </a:lnTo>
                  <a:lnTo>
                    <a:pt x="1714500" y="0"/>
                  </a:lnTo>
                  <a:lnTo>
                    <a:pt x="1571625" y="71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9860000">
              <a:off x="17390" y="3173"/>
              <a:ext cx="3038" cy="1913"/>
            </a:xfrm>
            <a:custGeom>
              <a:avLst/>
              <a:gdLst>
                <a:gd name="connisteX0" fmla="*/ 1571625 w 1929130"/>
                <a:gd name="connsiteY0" fmla="*/ 71755 h 1214755"/>
                <a:gd name="connisteX1" fmla="*/ 0 w 1929130"/>
                <a:gd name="connsiteY1" fmla="*/ 738505 h 1214755"/>
                <a:gd name="connisteX2" fmla="*/ 95250 w 1929130"/>
                <a:gd name="connsiteY2" fmla="*/ 1214755 h 1214755"/>
                <a:gd name="connisteX3" fmla="*/ 1809750 w 1929130"/>
                <a:gd name="connsiteY3" fmla="*/ 833755 h 1214755"/>
                <a:gd name="connisteX4" fmla="*/ 1738630 w 1929130"/>
                <a:gd name="connsiteY4" fmla="*/ 690880 h 1214755"/>
                <a:gd name="connisteX5" fmla="*/ 1333500 w 1929130"/>
                <a:gd name="connsiteY5" fmla="*/ 786130 h 1214755"/>
                <a:gd name="connisteX6" fmla="*/ 1214755 w 1929130"/>
                <a:gd name="connsiteY6" fmla="*/ 381000 h 1214755"/>
                <a:gd name="connisteX7" fmla="*/ 1595755 w 1929130"/>
                <a:gd name="connsiteY7" fmla="*/ 214630 h 1214755"/>
                <a:gd name="connisteX8" fmla="*/ 1809750 w 1929130"/>
                <a:gd name="connsiteY8" fmla="*/ 809625 h 1214755"/>
                <a:gd name="connisteX9" fmla="*/ 1929130 w 1929130"/>
                <a:gd name="connsiteY9" fmla="*/ 762000 h 1214755"/>
                <a:gd name="connisteX10" fmla="*/ 1714500 w 1929130"/>
                <a:gd name="connsiteY10" fmla="*/ 0 h 1214755"/>
                <a:gd name="connisteX11" fmla="*/ 1571625 w 1929130"/>
                <a:gd name="connsiteY11" fmla="*/ 71755 h 12147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</a:cxnLst>
              <a:rect l="l" t="t" r="r" b="b"/>
              <a:pathLst>
                <a:path w="1929130" h="1214755">
                  <a:moveTo>
                    <a:pt x="1571625" y="71755"/>
                  </a:moveTo>
                  <a:lnTo>
                    <a:pt x="0" y="738505"/>
                  </a:lnTo>
                  <a:lnTo>
                    <a:pt x="95250" y="1214755"/>
                  </a:lnTo>
                  <a:lnTo>
                    <a:pt x="1809750" y="833755"/>
                  </a:lnTo>
                  <a:lnTo>
                    <a:pt x="1738630" y="690880"/>
                  </a:lnTo>
                  <a:lnTo>
                    <a:pt x="1333500" y="786130"/>
                  </a:lnTo>
                  <a:lnTo>
                    <a:pt x="1214755" y="381000"/>
                  </a:lnTo>
                  <a:lnTo>
                    <a:pt x="1595755" y="214630"/>
                  </a:lnTo>
                  <a:lnTo>
                    <a:pt x="1809750" y="809625"/>
                  </a:lnTo>
                  <a:lnTo>
                    <a:pt x="1929130" y="762000"/>
                  </a:lnTo>
                  <a:lnTo>
                    <a:pt x="1714500" y="0"/>
                  </a:lnTo>
                  <a:lnTo>
                    <a:pt x="1571625" y="71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4290060" y="6193790"/>
            <a:ext cx="4519930" cy="337185"/>
          </a:xfrm>
          <a:prstGeom prst="rect">
            <a:avLst/>
          </a:prstGeom>
          <a:noFill/>
        </p:spPr>
        <p:txBody>
          <a:bodyPr wrap="square" rtlCol="0">
            <a:prstTxWarp prst="textChevronInverted">
              <a:avLst>
                <a:gd name="adj" fmla="val 67984"/>
              </a:avLst>
            </a:prstTxWarp>
            <a:spAutoFit/>
          </a:bodyPr>
          <a:p>
            <a:pPr algn="dist">
              <a:lnSpc>
                <a:spcPct val="80000"/>
              </a:lnSpc>
            </a:pPr>
            <a:r>
              <a:rPr lang="en-US" sz="2000">
                <a:solidFill>
                  <a:schemeClr val="bg1"/>
                </a:solidFill>
                <a:latin typeface="Microsoft JhengHei UI Light" panose="020B0304030504040204" charset="-120"/>
                <a:ea typeface="Microsoft JhengHei UI Light" panose="020B0304030504040204" charset="-120"/>
              </a:rPr>
              <a:t>SASSYPOCKET</a:t>
            </a:r>
            <a:endParaRPr lang="en-US" sz="2000">
              <a:solidFill>
                <a:schemeClr val="bg1"/>
              </a:solidFill>
              <a:latin typeface="Microsoft JhengHei UI Light" panose="020B0304030504040204" charset="-120"/>
              <a:ea typeface="Microsoft JhengHei UI Light" panose="020B0304030504040204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reeform 7"/>
          <p:cNvSpPr/>
          <p:nvPr/>
        </p:nvSpPr>
        <p:spPr>
          <a:xfrm>
            <a:off x="3961004" y="1301397"/>
            <a:ext cx="4691453" cy="2689931"/>
          </a:xfrm>
          <a:custGeom>
            <a:avLst/>
            <a:gdLst>
              <a:gd name="connsiteX0" fmla="*/ 29 w 7388"/>
              <a:gd name="connsiteY0" fmla="*/ 4236 h 4236"/>
              <a:gd name="connsiteX1" fmla="*/ 3660 w 7388"/>
              <a:gd name="connsiteY1" fmla="*/ 0 h 4236"/>
              <a:gd name="connsiteX2" fmla="*/ 7308 w 7388"/>
              <a:gd name="connsiteY2" fmla="*/ 4195 h 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8" h="4236">
                <a:moveTo>
                  <a:pt x="29" y="4236"/>
                </a:moveTo>
                <a:cubicBezTo>
                  <a:pt x="-180" y="2940"/>
                  <a:pt x="707" y="-21"/>
                  <a:pt x="3660" y="0"/>
                </a:cubicBezTo>
                <a:cubicBezTo>
                  <a:pt x="6613" y="21"/>
                  <a:pt x="7710" y="2670"/>
                  <a:pt x="7308" y="4195"/>
                </a:cubicBezTo>
              </a:path>
            </a:pathLst>
          </a:custGeom>
          <a:noFill/>
          <a:ln w="400050">
            <a:solidFill>
              <a:srgbClr val="FD1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638933" y="2963505"/>
            <a:ext cx="5412218" cy="3136204"/>
          </a:xfrm>
          <a:custGeom>
            <a:avLst/>
            <a:gdLst>
              <a:gd name="connsiteX0" fmla="*/ 327 w 8523"/>
              <a:gd name="connsiteY0" fmla="*/ 1294 h 4938"/>
              <a:gd name="connsiteX1" fmla="*/ 8187 w 8523"/>
              <a:gd name="connsiteY1" fmla="*/ 1294 h 4938"/>
              <a:gd name="connsiteX2" fmla="*/ 6567 w 8523"/>
              <a:gd name="connsiteY2" fmla="*/ 4793 h 4938"/>
              <a:gd name="connsiteX3" fmla="*/ 4379 w 8523"/>
              <a:gd name="connsiteY3" fmla="*/ 4564 h 4938"/>
              <a:gd name="connsiteX4" fmla="*/ 1825 w 8523"/>
              <a:gd name="connsiteY4" fmla="*/ 4583 h 4938"/>
              <a:gd name="connsiteX5" fmla="*/ 327 w 8523"/>
              <a:gd name="connsiteY5" fmla="*/ 1294 h 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23" h="4939">
                <a:moveTo>
                  <a:pt x="327" y="1294"/>
                </a:moveTo>
                <a:cubicBezTo>
                  <a:pt x="388" y="-386"/>
                  <a:pt x="8278" y="-476"/>
                  <a:pt x="8187" y="1294"/>
                </a:cubicBezTo>
                <a:cubicBezTo>
                  <a:pt x="9302" y="1649"/>
                  <a:pt x="7348" y="4523"/>
                  <a:pt x="6567" y="4793"/>
                </a:cubicBezTo>
                <a:cubicBezTo>
                  <a:pt x="5786" y="5063"/>
                  <a:pt x="5234" y="4514"/>
                  <a:pt x="4379" y="4564"/>
                </a:cubicBezTo>
                <a:cubicBezTo>
                  <a:pt x="3329" y="4969"/>
                  <a:pt x="2632" y="5143"/>
                  <a:pt x="1825" y="4583"/>
                </a:cubicBezTo>
                <a:cubicBezTo>
                  <a:pt x="1018" y="4023"/>
                  <a:pt x="-723" y="1699"/>
                  <a:pt x="327" y="1294"/>
                </a:cubicBezTo>
                <a:close/>
              </a:path>
            </a:pathLst>
          </a:custGeom>
          <a:gradFill>
            <a:gsLst>
              <a:gs pos="0">
                <a:srgbClr val="FD178E"/>
              </a:gs>
              <a:gs pos="100000">
                <a:srgbClr val="FF9E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379595" y="3698240"/>
            <a:ext cx="3878580" cy="2037715"/>
          </a:xfrm>
          <a:prstGeom prst="rect">
            <a:avLst/>
          </a:prstGeom>
          <a:noFill/>
          <a:ln w="95250">
            <a:noFill/>
          </a:ln>
        </p:spPr>
        <p:txBody>
          <a:bodyPr wrap="square" rtlCol="0">
            <a:spAutoFit/>
          </a:bodyPr>
          <a:p>
            <a:pPr algn="dist">
              <a:lnSpc>
                <a:spcPct val="50000"/>
              </a:lnSpc>
            </a:pPr>
            <a:r>
              <a:rPr lang="en-US" sz="11500">
                <a:ln w="12700" cmpd="sng">
                  <a:noFill/>
                  <a:prstDash val="lgDashDotDot"/>
                </a:ln>
                <a:solidFill>
                  <a:schemeClr val="bg1"/>
                </a:solidFill>
                <a:effectLst/>
                <a:latin typeface="Great Vibes" panose="02000507080000020002" charset="0"/>
                <a:cs typeface="Great Vibes" panose="02000507080000020002" charset="0"/>
              </a:rPr>
              <a:t>S</a:t>
            </a:r>
            <a:endParaRPr lang="en-US" sz="9600">
              <a:ln w="12700" cmpd="sng">
                <a:noFill/>
                <a:prstDash val="lgDashDotDot"/>
              </a:ln>
              <a:solidFill>
                <a:schemeClr val="bg1">
                  <a:lumMod val="95000"/>
                </a:schemeClr>
              </a:solidFill>
              <a:effectLst/>
              <a:latin typeface="Great Vibes" panose="02000507080000020002" charset="0"/>
              <a:cs typeface="Great Vibes" panose="02000507080000020002" charset="0"/>
            </a:endParaRPr>
          </a:p>
          <a:p>
            <a:pPr algn="dist">
              <a:lnSpc>
                <a:spcPct val="50000"/>
              </a:lnSpc>
            </a:pPr>
            <a:r>
              <a:rPr lang="en-US" sz="13800">
                <a:ln w="0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Great Vibes" panose="02000507080000020002" charset="0"/>
                <a:cs typeface="Great Vibes" panose="02000507080000020002" charset="0"/>
              </a:rPr>
              <a:t>P</a:t>
            </a:r>
            <a:endParaRPr lang="en-US" sz="13800">
              <a:ln w="0" cmpd="sng">
                <a:noFill/>
                <a:prstDash val="solid"/>
              </a:ln>
              <a:solidFill>
                <a:schemeClr val="bg1"/>
              </a:solidFill>
              <a:effectLst/>
              <a:latin typeface="Great Vibes" panose="02000507080000020002" charset="0"/>
              <a:cs typeface="Great Vibes" panose="0200050708000002000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75980" y="3892550"/>
            <a:ext cx="438150" cy="438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34435" y="3930650"/>
            <a:ext cx="438150" cy="438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584565" y="4070350"/>
            <a:ext cx="217170" cy="85725"/>
            <a:chOff x="13692" y="6848"/>
            <a:chExt cx="342" cy="135"/>
          </a:xfrm>
        </p:grpSpPr>
        <p:sp>
          <p:nvSpPr>
            <p:cNvPr id="13" name="Oval 12"/>
            <p:cNvSpPr/>
            <p:nvPr/>
          </p:nvSpPr>
          <p:spPr>
            <a:xfrm>
              <a:off x="13692" y="6855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916" y="6848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38575" y="4112260"/>
            <a:ext cx="217170" cy="85725"/>
            <a:chOff x="13692" y="6848"/>
            <a:chExt cx="342" cy="135"/>
          </a:xfrm>
        </p:grpSpPr>
        <p:sp>
          <p:nvSpPr>
            <p:cNvPr id="17" name="Oval 16"/>
            <p:cNvSpPr/>
            <p:nvPr/>
          </p:nvSpPr>
          <p:spPr>
            <a:xfrm>
              <a:off x="13692" y="6855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916" y="6848"/>
              <a:ext cx="119" cy="128"/>
            </a:xfrm>
            <a:prstGeom prst="ellips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21240000">
            <a:off x="4813935" y="2399665"/>
            <a:ext cx="1119553" cy="718820"/>
            <a:chOff x="16698" y="3173"/>
            <a:chExt cx="4189" cy="3081"/>
          </a:xfrm>
          <a:gradFill>
            <a:gsLst>
              <a:gs pos="0">
                <a:srgbClr val="E30000"/>
              </a:gs>
              <a:gs pos="100000">
                <a:srgbClr val="FF9EBE"/>
              </a:gs>
            </a:gsLst>
            <a:lin ang="5400000" scaled="0"/>
          </a:gradFill>
        </p:grpSpPr>
        <p:sp>
          <p:nvSpPr>
            <p:cNvPr id="19" name="Freeform 18"/>
            <p:cNvSpPr/>
            <p:nvPr/>
          </p:nvSpPr>
          <p:spPr>
            <a:xfrm>
              <a:off x="16698" y="5204"/>
              <a:ext cx="1350" cy="1050"/>
            </a:xfrm>
            <a:custGeom>
              <a:avLst/>
              <a:gdLst>
                <a:gd name="connisteX0" fmla="*/ 238125 w 857250"/>
                <a:gd name="connsiteY0" fmla="*/ 666750 h 666750"/>
                <a:gd name="connisteX1" fmla="*/ 0 w 857250"/>
                <a:gd name="connsiteY1" fmla="*/ 309880 h 666750"/>
                <a:gd name="connisteX2" fmla="*/ 690245 w 857250"/>
                <a:gd name="connsiteY2" fmla="*/ 0 h 666750"/>
                <a:gd name="connisteX3" fmla="*/ 809625 w 857250"/>
                <a:gd name="connsiteY3" fmla="*/ 167005 h 666750"/>
                <a:gd name="connisteX4" fmla="*/ 857250 w 857250"/>
                <a:gd name="connsiteY4" fmla="*/ 571500 h 666750"/>
                <a:gd name="connisteX5" fmla="*/ 238125 w 857250"/>
                <a:gd name="connsiteY5" fmla="*/ 666750 h 6667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857250" h="666750">
                  <a:moveTo>
                    <a:pt x="238125" y="666750"/>
                  </a:moveTo>
                  <a:lnTo>
                    <a:pt x="0" y="309880"/>
                  </a:lnTo>
                  <a:lnTo>
                    <a:pt x="690245" y="0"/>
                  </a:lnTo>
                  <a:lnTo>
                    <a:pt x="809625" y="167005"/>
                  </a:lnTo>
                  <a:lnTo>
                    <a:pt x="857250" y="571500"/>
                  </a:lnTo>
                  <a:lnTo>
                    <a:pt x="238125" y="666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420000">
              <a:off x="17849" y="3975"/>
              <a:ext cx="3038" cy="1913"/>
            </a:xfrm>
            <a:custGeom>
              <a:avLst/>
              <a:gdLst>
                <a:gd name="connisteX0" fmla="*/ 1571625 w 1929130"/>
                <a:gd name="connsiteY0" fmla="*/ 71755 h 1214755"/>
                <a:gd name="connisteX1" fmla="*/ 0 w 1929130"/>
                <a:gd name="connsiteY1" fmla="*/ 738505 h 1214755"/>
                <a:gd name="connisteX2" fmla="*/ 95250 w 1929130"/>
                <a:gd name="connsiteY2" fmla="*/ 1214755 h 1214755"/>
                <a:gd name="connisteX3" fmla="*/ 1809750 w 1929130"/>
                <a:gd name="connsiteY3" fmla="*/ 833755 h 1214755"/>
                <a:gd name="connisteX4" fmla="*/ 1738630 w 1929130"/>
                <a:gd name="connsiteY4" fmla="*/ 690880 h 1214755"/>
                <a:gd name="connisteX5" fmla="*/ 1333500 w 1929130"/>
                <a:gd name="connsiteY5" fmla="*/ 786130 h 1214755"/>
                <a:gd name="connisteX6" fmla="*/ 1214755 w 1929130"/>
                <a:gd name="connsiteY6" fmla="*/ 381000 h 1214755"/>
                <a:gd name="connisteX7" fmla="*/ 1595755 w 1929130"/>
                <a:gd name="connsiteY7" fmla="*/ 214630 h 1214755"/>
                <a:gd name="connisteX8" fmla="*/ 1809750 w 1929130"/>
                <a:gd name="connsiteY8" fmla="*/ 809625 h 1214755"/>
                <a:gd name="connisteX9" fmla="*/ 1929130 w 1929130"/>
                <a:gd name="connsiteY9" fmla="*/ 762000 h 1214755"/>
                <a:gd name="connisteX10" fmla="*/ 1714500 w 1929130"/>
                <a:gd name="connsiteY10" fmla="*/ 0 h 1214755"/>
                <a:gd name="connisteX11" fmla="*/ 1571625 w 1929130"/>
                <a:gd name="connsiteY11" fmla="*/ 71755 h 12147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</a:cxnLst>
              <a:rect l="l" t="t" r="r" b="b"/>
              <a:pathLst>
                <a:path w="1929130" h="1214755">
                  <a:moveTo>
                    <a:pt x="1571625" y="71755"/>
                  </a:moveTo>
                  <a:lnTo>
                    <a:pt x="0" y="738505"/>
                  </a:lnTo>
                  <a:lnTo>
                    <a:pt x="95250" y="1214755"/>
                  </a:lnTo>
                  <a:lnTo>
                    <a:pt x="1809750" y="833755"/>
                  </a:lnTo>
                  <a:lnTo>
                    <a:pt x="1738630" y="690880"/>
                  </a:lnTo>
                  <a:lnTo>
                    <a:pt x="1333500" y="786130"/>
                  </a:lnTo>
                  <a:lnTo>
                    <a:pt x="1214755" y="381000"/>
                  </a:lnTo>
                  <a:lnTo>
                    <a:pt x="1595755" y="214630"/>
                  </a:lnTo>
                  <a:lnTo>
                    <a:pt x="1809750" y="809625"/>
                  </a:lnTo>
                  <a:lnTo>
                    <a:pt x="1929130" y="762000"/>
                  </a:lnTo>
                  <a:lnTo>
                    <a:pt x="1714500" y="0"/>
                  </a:lnTo>
                  <a:lnTo>
                    <a:pt x="1571625" y="717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9860000">
              <a:off x="17390" y="3173"/>
              <a:ext cx="3038" cy="1913"/>
            </a:xfrm>
            <a:custGeom>
              <a:avLst/>
              <a:gdLst>
                <a:gd name="connisteX0" fmla="*/ 1571625 w 1929130"/>
                <a:gd name="connsiteY0" fmla="*/ 71755 h 1214755"/>
                <a:gd name="connisteX1" fmla="*/ 0 w 1929130"/>
                <a:gd name="connsiteY1" fmla="*/ 738505 h 1214755"/>
                <a:gd name="connisteX2" fmla="*/ 95250 w 1929130"/>
                <a:gd name="connsiteY2" fmla="*/ 1214755 h 1214755"/>
                <a:gd name="connisteX3" fmla="*/ 1809750 w 1929130"/>
                <a:gd name="connsiteY3" fmla="*/ 833755 h 1214755"/>
                <a:gd name="connisteX4" fmla="*/ 1738630 w 1929130"/>
                <a:gd name="connsiteY4" fmla="*/ 690880 h 1214755"/>
                <a:gd name="connisteX5" fmla="*/ 1333500 w 1929130"/>
                <a:gd name="connsiteY5" fmla="*/ 786130 h 1214755"/>
                <a:gd name="connisteX6" fmla="*/ 1214755 w 1929130"/>
                <a:gd name="connsiteY6" fmla="*/ 381000 h 1214755"/>
                <a:gd name="connisteX7" fmla="*/ 1595755 w 1929130"/>
                <a:gd name="connsiteY7" fmla="*/ 214630 h 1214755"/>
                <a:gd name="connisteX8" fmla="*/ 1809750 w 1929130"/>
                <a:gd name="connsiteY8" fmla="*/ 809625 h 1214755"/>
                <a:gd name="connisteX9" fmla="*/ 1929130 w 1929130"/>
                <a:gd name="connsiteY9" fmla="*/ 762000 h 1214755"/>
                <a:gd name="connisteX10" fmla="*/ 1714500 w 1929130"/>
                <a:gd name="connsiteY10" fmla="*/ 0 h 1214755"/>
                <a:gd name="connisteX11" fmla="*/ 1571625 w 1929130"/>
                <a:gd name="connsiteY11" fmla="*/ 71755 h 12147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</a:cxnLst>
              <a:rect l="l" t="t" r="r" b="b"/>
              <a:pathLst>
                <a:path w="1929130" h="1214755">
                  <a:moveTo>
                    <a:pt x="1571625" y="71755"/>
                  </a:moveTo>
                  <a:lnTo>
                    <a:pt x="0" y="738505"/>
                  </a:lnTo>
                  <a:lnTo>
                    <a:pt x="95250" y="1214755"/>
                  </a:lnTo>
                  <a:lnTo>
                    <a:pt x="1809750" y="833755"/>
                  </a:lnTo>
                  <a:lnTo>
                    <a:pt x="1738630" y="690880"/>
                  </a:lnTo>
                  <a:lnTo>
                    <a:pt x="1333500" y="786130"/>
                  </a:lnTo>
                  <a:lnTo>
                    <a:pt x="1214755" y="381000"/>
                  </a:lnTo>
                  <a:lnTo>
                    <a:pt x="1595755" y="214630"/>
                  </a:lnTo>
                  <a:lnTo>
                    <a:pt x="1809750" y="809625"/>
                  </a:lnTo>
                  <a:lnTo>
                    <a:pt x="1929130" y="762000"/>
                  </a:lnTo>
                  <a:lnTo>
                    <a:pt x="1714500" y="0"/>
                  </a:lnTo>
                  <a:lnTo>
                    <a:pt x="1571625" y="717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4149090" y="6193790"/>
            <a:ext cx="455422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80000"/>
              </a:lnSpc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52400" dist="38100" dir="5400000" sx="109000" sy="109000" algn="t" rotWithShape="0">
                    <a:prstClr val="black">
                      <a:alpha val="16000"/>
                    </a:prstClr>
                  </a:outerShdw>
                </a:effectLst>
                <a:latin typeface="Microsoft JhengHei UI Light" panose="020B0304030504040204" charset="-120"/>
                <a:ea typeface="Microsoft JhengHei UI Light" panose="020B0304030504040204" charset="-120"/>
              </a:rPr>
              <a:t>SASSYPOCKET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52400" dist="38100" dir="5400000" sx="109000" sy="109000" algn="t" rotWithShape="0">
                  <a:prstClr val="black">
                    <a:alpha val="16000"/>
                  </a:prstClr>
                </a:outerShdw>
              </a:effectLst>
              <a:latin typeface="Microsoft JhengHei UI Light" panose="020B0304030504040204" charset="-120"/>
              <a:ea typeface="Microsoft JhengHei UI Light" panose="020B0304030504040204" charset="-12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5080635" y="6663055"/>
            <a:ext cx="2642870" cy="0"/>
          </a:xfrm>
          <a:prstGeom prst="line">
            <a:avLst/>
          </a:prstGeom>
          <a:ln w="31750"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556885" y="6856095"/>
            <a:ext cx="1762125" cy="0"/>
          </a:xfrm>
          <a:prstGeom prst="line">
            <a:avLst/>
          </a:prstGeom>
          <a:ln w="31750"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Freeform 44"/>
          <p:cNvSpPr/>
          <p:nvPr/>
        </p:nvSpPr>
        <p:spPr>
          <a:xfrm>
            <a:off x="2913380" y="3208655"/>
            <a:ext cx="6413500" cy="3721735"/>
          </a:xfrm>
          <a:custGeom>
            <a:avLst/>
            <a:gdLst>
              <a:gd name="connsiteX0" fmla="*/ 0 w 11188"/>
              <a:gd name="connsiteY0" fmla="*/ 836 h 6310"/>
              <a:gd name="connsiteX1" fmla="*/ 5653 w 11188"/>
              <a:gd name="connsiteY1" fmla="*/ 3968 h 6310"/>
              <a:gd name="connsiteX2" fmla="*/ 11188 w 11188"/>
              <a:gd name="connsiteY2" fmla="*/ 836 h 6310"/>
              <a:gd name="connsiteX3" fmla="*/ 5594 w 11188"/>
              <a:gd name="connsiteY3" fmla="*/ 6311 h 6310"/>
              <a:gd name="connsiteX4" fmla="*/ 0 w 11188"/>
              <a:gd name="connsiteY4" fmla="*/ 836 h 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8" h="6311">
                <a:moveTo>
                  <a:pt x="0" y="836"/>
                </a:moveTo>
                <a:cubicBezTo>
                  <a:pt x="0" y="-2188"/>
                  <a:pt x="2564" y="3968"/>
                  <a:pt x="5653" y="3968"/>
                </a:cubicBezTo>
                <a:cubicBezTo>
                  <a:pt x="8742" y="3968"/>
                  <a:pt x="11188" y="-2188"/>
                  <a:pt x="11188" y="836"/>
                </a:cubicBezTo>
                <a:cubicBezTo>
                  <a:pt x="11188" y="3860"/>
                  <a:pt x="8683" y="6311"/>
                  <a:pt x="5594" y="6311"/>
                </a:cubicBezTo>
                <a:cubicBezTo>
                  <a:pt x="2505" y="6311"/>
                  <a:pt x="0" y="3860"/>
                  <a:pt x="0" y="836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78469" y="1951990"/>
            <a:ext cx="11334140" cy="3921125"/>
          </a:xfrm>
          <a:custGeom>
            <a:avLst/>
            <a:gdLst>
              <a:gd name="connsiteX0" fmla="*/ 15473 w 17849"/>
              <a:gd name="connsiteY0" fmla="*/ 6152 h 6175"/>
              <a:gd name="connsiteX1" fmla="*/ 2823 w 17849"/>
              <a:gd name="connsiteY1" fmla="*/ 6175 h 6175"/>
              <a:gd name="connsiteX2" fmla="*/ 3473 w 17849"/>
              <a:gd name="connsiteY2" fmla="*/ 6061 h 6175"/>
              <a:gd name="connsiteX3" fmla="*/ 4699 w 17849"/>
              <a:gd name="connsiteY3" fmla="*/ 6038 h 6175"/>
              <a:gd name="connsiteX4" fmla="*/ 5798 w 17849"/>
              <a:gd name="connsiteY4" fmla="*/ 5924 h 6175"/>
              <a:gd name="connsiteX5" fmla="*/ 6748 w 17849"/>
              <a:gd name="connsiteY5" fmla="*/ 5924 h 6175"/>
              <a:gd name="connsiteX6" fmla="*/ 6323 w 17849"/>
              <a:gd name="connsiteY6" fmla="*/ 5833 h 6175"/>
              <a:gd name="connsiteX7" fmla="*/ 6298 w 17849"/>
              <a:gd name="connsiteY7" fmla="*/ 5651 h 6175"/>
              <a:gd name="connsiteX8" fmla="*/ 6523 w 17849"/>
              <a:gd name="connsiteY8" fmla="*/ 5560 h 6175"/>
              <a:gd name="connsiteX9" fmla="*/ 6348 w 17849"/>
              <a:gd name="connsiteY9" fmla="*/ 5355 h 6175"/>
              <a:gd name="connsiteX10" fmla="*/ 6098 w 17849"/>
              <a:gd name="connsiteY10" fmla="*/ 5377 h 6175"/>
              <a:gd name="connsiteX11" fmla="*/ 5748 w 17849"/>
              <a:gd name="connsiteY11" fmla="*/ 5537 h 6175"/>
              <a:gd name="connsiteX12" fmla="*/ 5199 w 17849"/>
              <a:gd name="connsiteY12" fmla="*/ 5537 h 6175"/>
              <a:gd name="connsiteX13" fmla="*/ 4749 w 17849"/>
              <a:gd name="connsiteY13" fmla="*/ 5537 h 6175"/>
              <a:gd name="connsiteX14" fmla="*/ 4649 w 17849"/>
              <a:gd name="connsiteY14" fmla="*/ 5491 h 6175"/>
              <a:gd name="connsiteX15" fmla="*/ 4549 w 17849"/>
              <a:gd name="connsiteY15" fmla="*/ 5446 h 6175"/>
              <a:gd name="connsiteX16" fmla="*/ 4449 w 17849"/>
              <a:gd name="connsiteY16" fmla="*/ 5150 h 6175"/>
              <a:gd name="connsiteX17" fmla="*/ 4324 w 17849"/>
              <a:gd name="connsiteY17" fmla="*/ 4899 h 6175"/>
              <a:gd name="connsiteX18" fmla="*/ 3874 w 17849"/>
              <a:gd name="connsiteY18" fmla="*/ 5150 h 6175"/>
              <a:gd name="connsiteX19" fmla="*/ 3649 w 17849"/>
              <a:gd name="connsiteY19" fmla="*/ 5355 h 6175"/>
              <a:gd name="connsiteX20" fmla="*/ 3348 w 17849"/>
              <a:gd name="connsiteY20" fmla="*/ 5651 h 6175"/>
              <a:gd name="connsiteX21" fmla="*/ 3023 w 17849"/>
              <a:gd name="connsiteY21" fmla="*/ 5651 h 6175"/>
              <a:gd name="connsiteX22" fmla="*/ 2623 w 17849"/>
              <a:gd name="connsiteY22" fmla="*/ 5583 h 6175"/>
              <a:gd name="connsiteX23" fmla="*/ 2473 w 17849"/>
              <a:gd name="connsiteY23" fmla="*/ 5332 h 6175"/>
              <a:gd name="connsiteX24" fmla="*/ 2473 w 17849"/>
              <a:gd name="connsiteY24" fmla="*/ 5013 h 6175"/>
              <a:gd name="connsiteX25" fmla="*/ 2424 w 17849"/>
              <a:gd name="connsiteY25" fmla="*/ 5400 h 6175"/>
              <a:gd name="connsiteX26" fmla="*/ 2224 w 17849"/>
              <a:gd name="connsiteY26" fmla="*/ 5742 h 6175"/>
              <a:gd name="connsiteX27" fmla="*/ 1974 w 17849"/>
              <a:gd name="connsiteY27" fmla="*/ 5924 h 6175"/>
              <a:gd name="connsiteX28" fmla="*/ 1524 w 17849"/>
              <a:gd name="connsiteY28" fmla="*/ 6061 h 6175"/>
              <a:gd name="connsiteX29" fmla="*/ 649 w 17849"/>
              <a:gd name="connsiteY29" fmla="*/ 6038 h 6175"/>
              <a:gd name="connsiteX30" fmla="*/ 549 w 17849"/>
              <a:gd name="connsiteY30" fmla="*/ 5947 h 6175"/>
              <a:gd name="connsiteX31" fmla="*/ 424 w 17849"/>
              <a:gd name="connsiteY31" fmla="*/ 5788 h 6175"/>
              <a:gd name="connsiteX32" fmla="*/ 373 w 17849"/>
              <a:gd name="connsiteY32" fmla="*/ 5696 h 6175"/>
              <a:gd name="connsiteX33" fmla="*/ 273 w 17849"/>
              <a:gd name="connsiteY33" fmla="*/ 5651 h 6175"/>
              <a:gd name="connsiteX34" fmla="*/ 74 w 17849"/>
              <a:gd name="connsiteY34" fmla="*/ 5560 h 6175"/>
              <a:gd name="connsiteX35" fmla="*/ 474 w 17849"/>
              <a:gd name="connsiteY35" fmla="*/ 5514 h 6175"/>
              <a:gd name="connsiteX36" fmla="*/ 649 w 17849"/>
              <a:gd name="connsiteY36" fmla="*/ 5172 h 6175"/>
              <a:gd name="connsiteX37" fmla="*/ 924 w 17849"/>
              <a:gd name="connsiteY37" fmla="*/ 5036 h 6175"/>
              <a:gd name="connsiteX38" fmla="*/ 1223 w 17849"/>
              <a:gd name="connsiteY38" fmla="*/ 5036 h 6175"/>
              <a:gd name="connsiteX39" fmla="*/ 1123 w 17849"/>
              <a:gd name="connsiteY39" fmla="*/ 4626 h 6175"/>
              <a:gd name="connsiteX40" fmla="*/ 1223 w 17849"/>
              <a:gd name="connsiteY40" fmla="*/ 4147 h 6175"/>
              <a:gd name="connsiteX41" fmla="*/ 1599 w 17849"/>
              <a:gd name="connsiteY41" fmla="*/ 3896 h 6175"/>
              <a:gd name="connsiteX42" fmla="*/ 1699 w 17849"/>
              <a:gd name="connsiteY42" fmla="*/ 3896 h 6175"/>
              <a:gd name="connsiteX43" fmla="*/ 1574 w 17849"/>
              <a:gd name="connsiteY43" fmla="*/ 3577 h 6175"/>
              <a:gd name="connsiteX44" fmla="*/ 1849 w 17849"/>
              <a:gd name="connsiteY44" fmla="*/ 3372 h 6175"/>
              <a:gd name="connsiteX45" fmla="*/ 1974 w 17849"/>
              <a:gd name="connsiteY45" fmla="*/ 3304 h 6175"/>
              <a:gd name="connsiteX46" fmla="*/ 2349 w 17849"/>
              <a:gd name="connsiteY46" fmla="*/ 3327 h 6175"/>
              <a:gd name="connsiteX47" fmla="*/ 2324 w 17849"/>
              <a:gd name="connsiteY47" fmla="*/ 2825 h 6175"/>
              <a:gd name="connsiteX48" fmla="*/ 2324 w 17849"/>
              <a:gd name="connsiteY48" fmla="*/ 2712 h 6175"/>
              <a:gd name="connsiteX49" fmla="*/ 2324 w 17849"/>
              <a:gd name="connsiteY49" fmla="*/ 2552 h 6175"/>
              <a:gd name="connsiteX50" fmla="*/ 2473 w 17849"/>
              <a:gd name="connsiteY50" fmla="*/ 2552 h 6175"/>
              <a:gd name="connsiteX51" fmla="*/ 3273 w 17849"/>
              <a:gd name="connsiteY51" fmla="*/ 2803 h 6175"/>
              <a:gd name="connsiteX52" fmla="*/ 3549 w 17849"/>
              <a:gd name="connsiteY52" fmla="*/ 3053 h 6175"/>
              <a:gd name="connsiteX53" fmla="*/ 3373 w 17849"/>
              <a:gd name="connsiteY53" fmla="*/ 2393 h 6175"/>
              <a:gd name="connsiteX54" fmla="*/ 3924 w 17849"/>
              <a:gd name="connsiteY54" fmla="*/ 1755 h 6175"/>
              <a:gd name="connsiteX55" fmla="*/ 4394 w 17849"/>
              <a:gd name="connsiteY55" fmla="*/ 1080 h 6175"/>
              <a:gd name="connsiteX56" fmla="*/ 5349 w 17849"/>
              <a:gd name="connsiteY56" fmla="*/ 1185 h 6175"/>
              <a:gd name="connsiteX57" fmla="*/ 5898 w 17849"/>
              <a:gd name="connsiteY57" fmla="*/ 1618 h 6175"/>
              <a:gd name="connsiteX58" fmla="*/ 6423 w 17849"/>
              <a:gd name="connsiteY58" fmla="*/ 2165 h 6175"/>
              <a:gd name="connsiteX59" fmla="*/ 6748 w 17849"/>
              <a:gd name="connsiteY59" fmla="*/ 1208 h 6175"/>
              <a:gd name="connsiteX60" fmla="*/ 6773 w 17849"/>
              <a:gd name="connsiteY60" fmla="*/ 1071 h 6175"/>
              <a:gd name="connsiteX61" fmla="*/ 6798 w 17849"/>
              <a:gd name="connsiteY61" fmla="*/ 957 h 6175"/>
              <a:gd name="connsiteX62" fmla="*/ 8124 w 17849"/>
              <a:gd name="connsiteY62" fmla="*/ 0 h 6175"/>
              <a:gd name="connsiteX63" fmla="*/ 9249 w 17849"/>
              <a:gd name="connsiteY63" fmla="*/ 182 h 6175"/>
              <a:gd name="connsiteX64" fmla="*/ 9899 w 17849"/>
              <a:gd name="connsiteY64" fmla="*/ 592 h 6175"/>
              <a:gd name="connsiteX65" fmla="*/ 10149 w 17849"/>
              <a:gd name="connsiteY65" fmla="*/ 1025 h 6175"/>
              <a:gd name="connsiteX66" fmla="*/ 11424 w 17849"/>
              <a:gd name="connsiteY66" fmla="*/ 592 h 6175"/>
              <a:gd name="connsiteX67" fmla="*/ 12423 w 17849"/>
              <a:gd name="connsiteY67" fmla="*/ 866 h 6175"/>
              <a:gd name="connsiteX68" fmla="*/ 12523 w 17849"/>
              <a:gd name="connsiteY68" fmla="*/ 980 h 6175"/>
              <a:gd name="connsiteX69" fmla="*/ 12848 w 17849"/>
              <a:gd name="connsiteY69" fmla="*/ 1960 h 6175"/>
              <a:gd name="connsiteX70" fmla="*/ 13248 w 17849"/>
              <a:gd name="connsiteY70" fmla="*/ 1299 h 6175"/>
              <a:gd name="connsiteX71" fmla="*/ 13448 w 17849"/>
              <a:gd name="connsiteY71" fmla="*/ 1208 h 6175"/>
              <a:gd name="connsiteX72" fmla="*/ 13573 w 17849"/>
              <a:gd name="connsiteY72" fmla="*/ 1208 h 6175"/>
              <a:gd name="connsiteX73" fmla="*/ 14369 w 17849"/>
              <a:gd name="connsiteY73" fmla="*/ 1568 h 6175"/>
              <a:gd name="connsiteX74" fmla="*/ 14298 w 17849"/>
              <a:gd name="connsiteY74" fmla="*/ 2484 h 6175"/>
              <a:gd name="connsiteX75" fmla="*/ 13773 w 17849"/>
              <a:gd name="connsiteY75" fmla="*/ 2917 h 6175"/>
              <a:gd name="connsiteX76" fmla="*/ 13673 w 17849"/>
              <a:gd name="connsiteY76" fmla="*/ 3031 h 6175"/>
              <a:gd name="connsiteX77" fmla="*/ 14723 w 17849"/>
              <a:gd name="connsiteY77" fmla="*/ 3053 h 6175"/>
              <a:gd name="connsiteX78" fmla="*/ 14848 w 17849"/>
              <a:gd name="connsiteY78" fmla="*/ 3076 h 6175"/>
              <a:gd name="connsiteX79" fmla="*/ 15223 w 17849"/>
              <a:gd name="connsiteY79" fmla="*/ 3509 h 6175"/>
              <a:gd name="connsiteX80" fmla="*/ 15173 w 17849"/>
              <a:gd name="connsiteY80" fmla="*/ 3714 h 6175"/>
              <a:gd name="connsiteX81" fmla="*/ 14973 w 17849"/>
              <a:gd name="connsiteY81" fmla="*/ 3874 h 6175"/>
              <a:gd name="connsiteX82" fmla="*/ 15323 w 17849"/>
              <a:gd name="connsiteY82" fmla="*/ 3782 h 6175"/>
              <a:gd name="connsiteX83" fmla="*/ 15698 w 17849"/>
              <a:gd name="connsiteY83" fmla="*/ 4010 h 6175"/>
              <a:gd name="connsiteX84" fmla="*/ 15723 w 17849"/>
              <a:gd name="connsiteY84" fmla="*/ 4193 h 6175"/>
              <a:gd name="connsiteX85" fmla="*/ 15598 w 17849"/>
              <a:gd name="connsiteY85" fmla="*/ 4261 h 6175"/>
              <a:gd name="connsiteX86" fmla="*/ 15799 w 17849"/>
              <a:gd name="connsiteY86" fmla="*/ 4352 h 6175"/>
              <a:gd name="connsiteX87" fmla="*/ 15924 w 17849"/>
              <a:gd name="connsiteY87" fmla="*/ 4671 h 6175"/>
              <a:gd name="connsiteX88" fmla="*/ 15899 w 17849"/>
              <a:gd name="connsiteY88" fmla="*/ 4762 h 6175"/>
              <a:gd name="connsiteX89" fmla="*/ 16524 w 17849"/>
              <a:gd name="connsiteY89" fmla="*/ 4534 h 6175"/>
              <a:gd name="connsiteX90" fmla="*/ 16949 w 17849"/>
              <a:gd name="connsiteY90" fmla="*/ 4534 h 6175"/>
              <a:gd name="connsiteX91" fmla="*/ 17474 w 17849"/>
              <a:gd name="connsiteY91" fmla="*/ 4648 h 6175"/>
              <a:gd name="connsiteX92" fmla="*/ 17849 w 17849"/>
              <a:gd name="connsiteY92" fmla="*/ 4922 h 6175"/>
              <a:gd name="connsiteX93" fmla="*/ 17849 w 17849"/>
              <a:gd name="connsiteY93" fmla="*/ 5150 h 6175"/>
              <a:gd name="connsiteX94" fmla="*/ 17749 w 17849"/>
              <a:gd name="connsiteY94" fmla="*/ 5195 h 6175"/>
              <a:gd name="connsiteX95" fmla="*/ 17624 w 17849"/>
              <a:gd name="connsiteY95" fmla="*/ 5081 h 6175"/>
              <a:gd name="connsiteX96" fmla="*/ 17624 w 17849"/>
              <a:gd name="connsiteY96" fmla="*/ 5195 h 6175"/>
              <a:gd name="connsiteX97" fmla="*/ 17649 w 17849"/>
              <a:gd name="connsiteY97" fmla="*/ 5332 h 6175"/>
              <a:gd name="connsiteX98" fmla="*/ 17524 w 17849"/>
              <a:gd name="connsiteY98" fmla="*/ 5400 h 6175"/>
              <a:gd name="connsiteX99" fmla="*/ 17249 w 17849"/>
              <a:gd name="connsiteY99" fmla="*/ 5491 h 6175"/>
              <a:gd name="connsiteX100" fmla="*/ 17124 w 17849"/>
              <a:gd name="connsiteY100" fmla="*/ 5355 h 6175"/>
              <a:gd name="connsiteX101" fmla="*/ 17049 w 17849"/>
              <a:gd name="connsiteY101" fmla="*/ 5172 h 6175"/>
              <a:gd name="connsiteX102" fmla="*/ 16799 w 17849"/>
              <a:gd name="connsiteY102" fmla="*/ 5469 h 6175"/>
              <a:gd name="connsiteX103" fmla="*/ 16624 w 17849"/>
              <a:gd name="connsiteY103" fmla="*/ 5491 h 6175"/>
              <a:gd name="connsiteX104" fmla="*/ 16474 w 17849"/>
              <a:gd name="connsiteY104" fmla="*/ 5491 h 6175"/>
              <a:gd name="connsiteX105" fmla="*/ 16324 w 17849"/>
              <a:gd name="connsiteY105" fmla="*/ 5491 h 6175"/>
              <a:gd name="connsiteX106" fmla="*/ 15899 w 17849"/>
              <a:gd name="connsiteY106" fmla="*/ 5309 h 6175"/>
              <a:gd name="connsiteX107" fmla="*/ 15548 w 17849"/>
              <a:gd name="connsiteY107" fmla="*/ 5446 h 6175"/>
              <a:gd name="connsiteX108" fmla="*/ 15423 w 17849"/>
              <a:gd name="connsiteY108" fmla="*/ 5446 h 6175"/>
              <a:gd name="connsiteX109" fmla="*/ 14973 w 17849"/>
              <a:gd name="connsiteY109" fmla="*/ 5469 h 6175"/>
              <a:gd name="connsiteX110" fmla="*/ 13923 w 17849"/>
              <a:gd name="connsiteY110" fmla="*/ 5377 h 6175"/>
              <a:gd name="connsiteX111" fmla="*/ 13623 w 17849"/>
              <a:gd name="connsiteY111" fmla="*/ 5241 h 6175"/>
              <a:gd name="connsiteX112" fmla="*/ 13448 w 17849"/>
              <a:gd name="connsiteY112" fmla="*/ 5013 h 6175"/>
              <a:gd name="connsiteX113" fmla="*/ 13098 w 17849"/>
              <a:gd name="connsiteY113" fmla="*/ 5560 h 6175"/>
              <a:gd name="connsiteX114" fmla="*/ 12973 w 17849"/>
              <a:gd name="connsiteY114" fmla="*/ 5583 h 6175"/>
              <a:gd name="connsiteX115" fmla="*/ 12598 w 17849"/>
              <a:gd name="connsiteY115" fmla="*/ 5560 h 6175"/>
              <a:gd name="connsiteX116" fmla="*/ 12323 w 17849"/>
              <a:gd name="connsiteY116" fmla="*/ 5400 h 6175"/>
              <a:gd name="connsiteX117" fmla="*/ 12198 w 17849"/>
              <a:gd name="connsiteY117" fmla="*/ 5309 h 6175"/>
              <a:gd name="connsiteX118" fmla="*/ 12148 w 17849"/>
              <a:gd name="connsiteY118" fmla="*/ 5286 h 6175"/>
              <a:gd name="connsiteX119" fmla="*/ 12023 w 17849"/>
              <a:gd name="connsiteY119" fmla="*/ 5264 h 6175"/>
              <a:gd name="connsiteX120" fmla="*/ 12048 w 17849"/>
              <a:gd name="connsiteY120" fmla="*/ 5400 h 6175"/>
              <a:gd name="connsiteX121" fmla="*/ 12098 w 17849"/>
              <a:gd name="connsiteY121" fmla="*/ 5583 h 6175"/>
              <a:gd name="connsiteX122" fmla="*/ 12073 w 17849"/>
              <a:gd name="connsiteY122" fmla="*/ 5696 h 6175"/>
              <a:gd name="connsiteX123" fmla="*/ 12473 w 17849"/>
              <a:gd name="connsiteY123" fmla="*/ 5628 h 6175"/>
              <a:gd name="connsiteX124" fmla="*/ 12748 w 17849"/>
              <a:gd name="connsiteY124" fmla="*/ 5651 h 6175"/>
              <a:gd name="connsiteX125" fmla="*/ 12748 w 17849"/>
              <a:gd name="connsiteY125" fmla="*/ 5765 h 6175"/>
              <a:gd name="connsiteX126" fmla="*/ 13248 w 17849"/>
              <a:gd name="connsiteY126" fmla="*/ 5719 h 6175"/>
              <a:gd name="connsiteX127" fmla="*/ 13473 w 17849"/>
              <a:gd name="connsiteY127" fmla="*/ 5902 h 6175"/>
              <a:gd name="connsiteX128" fmla="*/ 14623 w 17849"/>
              <a:gd name="connsiteY128" fmla="*/ 6038 h 6175"/>
              <a:gd name="connsiteX129" fmla="*/ 14898 w 17849"/>
              <a:gd name="connsiteY129" fmla="*/ 5970 h 6175"/>
              <a:gd name="connsiteX130" fmla="*/ 14873 w 17849"/>
              <a:gd name="connsiteY130" fmla="*/ 6129 h 6175"/>
              <a:gd name="connsiteX131" fmla="*/ 14898 w 17849"/>
              <a:gd name="connsiteY131" fmla="*/ 6061 h 6175"/>
              <a:gd name="connsiteX132" fmla="*/ 15473 w 17849"/>
              <a:gd name="connsiteY132" fmla="*/ 6152 h 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7849" h="6175">
                <a:moveTo>
                  <a:pt x="15473" y="6152"/>
                </a:moveTo>
                <a:lnTo>
                  <a:pt x="2823" y="6175"/>
                </a:lnTo>
                <a:lnTo>
                  <a:pt x="3473" y="6061"/>
                </a:lnTo>
                <a:lnTo>
                  <a:pt x="4699" y="6038"/>
                </a:lnTo>
                <a:lnTo>
                  <a:pt x="5798" y="5924"/>
                </a:lnTo>
                <a:lnTo>
                  <a:pt x="6748" y="5924"/>
                </a:lnTo>
                <a:lnTo>
                  <a:pt x="6323" y="5833"/>
                </a:lnTo>
                <a:lnTo>
                  <a:pt x="6298" y="5651"/>
                </a:lnTo>
                <a:lnTo>
                  <a:pt x="6523" y="5560"/>
                </a:lnTo>
                <a:lnTo>
                  <a:pt x="6348" y="5355"/>
                </a:lnTo>
                <a:lnTo>
                  <a:pt x="6098" y="5377"/>
                </a:lnTo>
                <a:lnTo>
                  <a:pt x="5748" y="5537"/>
                </a:lnTo>
                <a:lnTo>
                  <a:pt x="5199" y="5537"/>
                </a:lnTo>
                <a:lnTo>
                  <a:pt x="4749" y="5537"/>
                </a:lnTo>
                <a:lnTo>
                  <a:pt x="4649" y="5491"/>
                </a:lnTo>
                <a:lnTo>
                  <a:pt x="4549" y="5446"/>
                </a:lnTo>
                <a:lnTo>
                  <a:pt x="4449" y="5150"/>
                </a:lnTo>
                <a:lnTo>
                  <a:pt x="4324" y="4899"/>
                </a:lnTo>
                <a:lnTo>
                  <a:pt x="3874" y="5150"/>
                </a:lnTo>
                <a:lnTo>
                  <a:pt x="3649" y="5355"/>
                </a:lnTo>
                <a:lnTo>
                  <a:pt x="3348" y="5651"/>
                </a:lnTo>
                <a:lnTo>
                  <a:pt x="3023" y="5651"/>
                </a:lnTo>
                <a:lnTo>
                  <a:pt x="2623" y="5583"/>
                </a:lnTo>
                <a:lnTo>
                  <a:pt x="2473" y="5332"/>
                </a:lnTo>
                <a:lnTo>
                  <a:pt x="2473" y="5013"/>
                </a:lnTo>
                <a:lnTo>
                  <a:pt x="2424" y="5400"/>
                </a:lnTo>
                <a:lnTo>
                  <a:pt x="2224" y="5742"/>
                </a:lnTo>
                <a:lnTo>
                  <a:pt x="1974" y="5924"/>
                </a:lnTo>
                <a:lnTo>
                  <a:pt x="1524" y="6061"/>
                </a:lnTo>
                <a:lnTo>
                  <a:pt x="649" y="6038"/>
                </a:lnTo>
                <a:lnTo>
                  <a:pt x="549" y="5947"/>
                </a:lnTo>
                <a:lnTo>
                  <a:pt x="424" y="5788"/>
                </a:lnTo>
                <a:lnTo>
                  <a:pt x="373" y="5696"/>
                </a:lnTo>
                <a:lnTo>
                  <a:pt x="273" y="5651"/>
                </a:lnTo>
                <a:cubicBezTo>
                  <a:pt x="225" y="5634"/>
                  <a:pt x="-158" y="6177"/>
                  <a:pt x="74" y="5560"/>
                </a:cubicBezTo>
                <a:cubicBezTo>
                  <a:pt x="306" y="4943"/>
                  <a:pt x="390" y="5521"/>
                  <a:pt x="474" y="5514"/>
                </a:cubicBezTo>
                <a:lnTo>
                  <a:pt x="649" y="5172"/>
                </a:lnTo>
                <a:lnTo>
                  <a:pt x="924" y="5036"/>
                </a:lnTo>
                <a:lnTo>
                  <a:pt x="1223" y="5036"/>
                </a:lnTo>
                <a:lnTo>
                  <a:pt x="1123" y="4626"/>
                </a:lnTo>
                <a:lnTo>
                  <a:pt x="1223" y="4147"/>
                </a:lnTo>
                <a:lnTo>
                  <a:pt x="1599" y="3896"/>
                </a:lnTo>
                <a:lnTo>
                  <a:pt x="1699" y="3896"/>
                </a:lnTo>
                <a:cubicBezTo>
                  <a:pt x="1668" y="3836"/>
                  <a:pt x="1544" y="3682"/>
                  <a:pt x="1574" y="3577"/>
                </a:cubicBezTo>
                <a:cubicBezTo>
                  <a:pt x="1604" y="3472"/>
                  <a:pt x="1791" y="3407"/>
                  <a:pt x="1849" y="3372"/>
                </a:cubicBezTo>
                <a:lnTo>
                  <a:pt x="1974" y="3304"/>
                </a:lnTo>
                <a:lnTo>
                  <a:pt x="2349" y="3327"/>
                </a:lnTo>
                <a:lnTo>
                  <a:pt x="2324" y="2825"/>
                </a:lnTo>
                <a:lnTo>
                  <a:pt x="2324" y="2712"/>
                </a:lnTo>
                <a:lnTo>
                  <a:pt x="2324" y="2552"/>
                </a:lnTo>
                <a:lnTo>
                  <a:pt x="2473" y="2552"/>
                </a:lnTo>
                <a:lnTo>
                  <a:pt x="3273" y="2803"/>
                </a:lnTo>
                <a:lnTo>
                  <a:pt x="3549" y="3053"/>
                </a:lnTo>
                <a:lnTo>
                  <a:pt x="3373" y="2393"/>
                </a:lnTo>
                <a:lnTo>
                  <a:pt x="3924" y="1755"/>
                </a:lnTo>
                <a:cubicBezTo>
                  <a:pt x="4093" y="1581"/>
                  <a:pt x="4109" y="1194"/>
                  <a:pt x="4394" y="1080"/>
                </a:cubicBezTo>
                <a:cubicBezTo>
                  <a:pt x="4679" y="966"/>
                  <a:pt x="5262" y="1113"/>
                  <a:pt x="5349" y="1185"/>
                </a:cubicBezTo>
                <a:lnTo>
                  <a:pt x="5898" y="1618"/>
                </a:lnTo>
                <a:lnTo>
                  <a:pt x="6423" y="2165"/>
                </a:lnTo>
                <a:lnTo>
                  <a:pt x="6748" y="1208"/>
                </a:lnTo>
                <a:lnTo>
                  <a:pt x="6773" y="1071"/>
                </a:lnTo>
                <a:lnTo>
                  <a:pt x="6798" y="957"/>
                </a:lnTo>
                <a:lnTo>
                  <a:pt x="8124" y="0"/>
                </a:lnTo>
                <a:lnTo>
                  <a:pt x="9249" y="182"/>
                </a:lnTo>
                <a:lnTo>
                  <a:pt x="9899" y="592"/>
                </a:lnTo>
                <a:lnTo>
                  <a:pt x="10149" y="1025"/>
                </a:lnTo>
                <a:lnTo>
                  <a:pt x="11424" y="592"/>
                </a:lnTo>
                <a:lnTo>
                  <a:pt x="12423" y="866"/>
                </a:lnTo>
                <a:lnTo>
                  <a:pt x="12523" y="980"/>
                </a:lnTo>
                <a:lnTo>
                  <a:pt x="12848" y="1960"/>
                </a:lnTo>
                <a:lnTo>
                  <a:pt x="13248" y="1299"/>
                </a:lnTo>
                <a:lnTo>
                  <a:pt x="13448" y="1208"/>
                </a:lnTo>
                <a:lnTo>
                  <a:pt x="13573" y="1208"/>
                </a:lnTo>
                <a:cubicBezTo>
                  <a:pt x="13734" y="1308"/>
                  <a:pt x="14224" y="1313"/>
                  <a:pt x="14369" y="1568"/>
                </a:cubicBezTo>
                <a:cubicBezTo>
                  <a:pt x="14514" y="1823"/>
                  <a:pt x="14329" y="2354"/>
                  <a:pt x="14298" y="2484"/>
                </a:cubicBezTo>
                <a:lnTo>
                  <a:pt x="13773" y="2917"/>
                </a:lnTo>
                <a:lnTo>
                  <a:pt x="13673" y="3031"/>
                </a:lnTo>
                <a:lnTo>
                  <a:pt x="14723" y="3053"/>
                </a:lnTo>
                <a:lnTo>
                  <a:pt x="14848" y="3076"/>
                </a:lnTo>
                <a:lnTo>
                  <a:pt x="15223" y="3509"/>
                </a:lnTo>
                <a:lnTo>
                  <a:pt x="15173" y="3714"/>
                </a:lnTo>
                <a:lnTo>
                  <a:pt x="14973" y="3874"/>
                </a:lnTo>
                <a:lnTo>
                  <a:pt x="15323" y="3782"/>
                </a:lnTo>
                <a:lnTo>
                  <a:pt x="15698" y="4010"/>
                </a:lnTo>
                <a:lnTo>
                  <a:pt x="15723" y="4193"/>
                </a:lnTo>
                <a:lnTo>
                  <a:pt x="15598" y="4261"/>
                </a:lnTo>
                <a:lnTo>
                  <a:pt x="15799" y="4352"/>
                </a:lnTo>
                <a:lnTo>
                  <a:pt x="15924" y="4671"/>
                </a:lnTo>
                <a:lnTo>
                  <a:pt x="15899" y="4762"/>
                </a:lnTo>
                <a:lnTo>
                  <a:pt x="16524" y="4534"/>
                </a:lnTo>
                <a:lnTo>
                  <a:pt x="16949" y="4534"/>
                </a:lnTo>
                <a:lnTo>
                  <a:pt x="17474" y="4648"/>
                </a:lnTo>
                <a:lnTo>
                  <a:pt x="17849" y="4922"/>
                </a:lnTo>
                <a:lnTo>
                  <a:pt x="17849" y="5150"/>
                </a:lnTo>
                <a:lnTo>
                  <a:pt x="17749" y="5195"/>
                </a:lnTo>
                <a:lnTo>
                  <a:pt x="17624" y="5081"/>
                </a:lnTo>
                <a:lnTo>
                  <a:pt x="17624" y="5195"/>
                </a:lnTo>
                <a:lnTo>
                  <a:pt x="17649" y="5332"/>
                </a:lnTo>
                <a:lnTo>
                  <a:pt x="17524" y="5400"/>
                </a:lnTo>
                <a:lnTo>
                  <a:pt x="17249" y="5491"/>
                </a:lnTo>
                <a:lnTo>
                  <a:pt x="17124" y="5355"/>
                </a:lnTo>
                <a:lnTo>
                  <a:pt x="17049" y="5172"/>
                </a:lnTo>
                <a:lnTo>
                  <a:pt x="16799" y="5469"/>
                </a:lnTo>
                <a:lnTo>
                  <a:pt x="16624" y="5491"/>
                </a:lnTo>
                <a:lnTo>
                  <a:pt x="16474" y="5491"/>
                </a:lnTo>
                <a:lnTo>
                  <a:pt x="16324" y="5491"/>
                </a:lnTo>
                <a:lnTo>
                  <a:pt x="15899" y="5309"/>
                </a:lnTo>
                <a:lnTo>
                  <a:pt x="15548" y="5446"/>
                </a:lnTo>
                <a:lnTo>
                  <a:pt x="15423" y="5446"/>
                </a:lnTo>
                <a:lnTo>
                  <a:pt x="14973" y="5469"/>
                </a:lnTo>
                <a:lnTo>
                  <a:pt x="13923" y="5377"/>
                </a:lnTo>
                <a:lnTo>
                  <a:pt x="13623" y="5241"/>
                </a:lnTo>
                <a:lnTo>
                  <a:pt x="13448" y="5013"/>
                </a:lnTo>
                <a:lnTo>
                  <a:pt x="13098" y="5560"/>
                </a:lnTo>
                <a:lnTo>
                  <a:pt x="12973" y="5583"/>
                </a:lnTo>
                <a:lnTo>
                  <a:pt x="12598" y="5560"/>
                </a:lnTo>
                <a:lnTo>
                  <a:pt x="12323" y="5400"/>
                </a:lnTo>
                <a:lnTo>
                  <a:pt x="12198" y="5309"/>
                </a:lnTo>
                <a:lnTo>
                  <a:pt x="12148" y="5286"/>
                </a:lnTo>
                <a:lnTo>
                  <a:pt x="12023" y="5264"/>
                </a:lnTo>
                <a:lnTo>
                  <a:pt x="12048" y="5400"/>
                </a:lnTo>
                <a:lnTo>
                  <a:pt x="12098" y="5583"/>
                </a:lnTo>
                <a:lnTo>
                  <a:pt x="12073" y="5696"/>
                </a:lnTo>
                <a:lnTo>
                  <a:pt x="12473" y="5628"/>
                </a:lnTo>
                <a:lnTo>
                  <a:pt x="12748" y="5651"/>
                </a:lnTo>
                <a:lnTo>
                  <a:pt x="12748" y="5765"/>
                </a:lnTo>
                <a:lnTo>
                  <a:pt x="13248" y="5719"/>
                </a:lnTo>
                <a:lnTo>
                  <a:pt x="13473" y="5902"/>
                </a:lnTo>
                <a:lnTo>
                  <a:pt x="14623" y="6038"/>
                </a:lnTo>
                <a:lnTo>
                  <a:pt x="14898" y="5970"/>
                </a:lnTo>
                <a:lnTo>
                  <a:pt x="14873" y="6129"/>
                </a:lnTo>
                <a:lnTo>
                  <a:pt x="14898" y="6061"/>
                </a:lnTo>
                <a:lnTo>
                  <a:pt x="15473" y="6152"/>
                </a:lnTo>
                <a:close/>
              </a:path>
            </a:pathLst>
          </a:custGeom>
          <a:solidFill>
            <a:srgbClr val="203864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047490" y="764540"/>
            <a:ext cx="4104005" cy="4286885"/>
            <a:chOff x="2972" y="407"/>
            <a:chExt cx="12075" cy="12263"/>
          </a:xfrm>
        </p:grpSpPr>
        <p:sp>
          <p:nvSpPr>
            <p:cNvPr id="8" name="Oval 7"/>
            <p:cNvSpPr/>
            <p:nvPr/>
          </p:nvSpPr>
          <p:spPr>
            <a:xfrm>
              <a:off x="2972" y="407"/>
              <a:ext cx="12075" cy="1226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045" y="837"/>
              <a:ext cx="10459" cy="10692"/>
              <a:chOff x="6091" y="2169"/>
              <a:chExt cx="7140" cy="7093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9751" y="2286"/>
                <a:ext cx="3481" cy="6975"/>
              </a:xfrm>
              <a:custGeom>
                <a:avLst/>
                <a:gdLst>
                  <a:gd name="connsiteX0" fmla="*/ 1125 w 3480"/>
                  <a:gd name="connsiteY0" fmla="*/ 188 h 6975"/>
                  <a:gd name="connsiteX1" fmla="*/ 849 w 3480"/>
                  <a:gd name="connsiteY1" fmla="*/ 93 h 6975"/>
                  <a:gd name="connsiteX2" fmla="*/ 555 w 3480"/>
                  <a:gd name="connsiteY2" fmla="*/ 0 h 6975"/>
                  <a:gd name="connsiteX3" fmla="*/ 696 w 3480"/>
                  <a:gd name="connsiteY3" fmla="*/ 381 h 6975"/>
                  <a:gd name="connsiteX4" fmla="*/ 675 w 3480"/>
                  <a:gd name="connsiteY4" fmla="*/ 531 h 6975"/>
                  <a:gd name="connsiteX5" fmla="*/ 860 w 3480"/>
                  <a:gd name="connsiteY5" fmla="*/ 707 h 6975"/>
                  <a:gd name="connsiteX6" fmla="*/ 964 w 3480"/>
                  <a:gd name="connsiteY6" fmla="*/ 938 h 6975"/>
                  <a:gd name="connsiteX7" fmla="*/ 975 w 3480"/>
                  <a:gd name="connsiteY7" fmla="*/ 1163 h 6975"/>
                  <a:gd name="connsiteX8" fmla="*/ 835 w 3480"/>
                  <a:gd name="connsiteY8" fmla="*/ 1442 h 6975"/>
                  <a:gd name="connsiteX9" fmla="*/ 803 w 3480"/>
                  <a:gd name="connsiteY9" fmla="*/ 1452 h 6975"/>
                  <a:gd name="connsiteX10" fmla="*/ 560 w 3480"/>
                  <a:gd name="connsiteY10" fmla="*/ 1229 h 6975"/>
                  <a:gd name="connsiteX11" fmla="*/ 518 w 3480"/>
                  <a:gd name="connsiteY11" fmla="*/ 976 h 6975"/>
                  <a:gd name="connsiteX12" fmla="*/ 418 w 3480"/>
                  <a:gd name="connsiteY12" fmla="*/ 1024 h 6975"/>
                  <a:gd name="connsiteX13" fmla="*/ 418 w 3480"/>
                  <a:gd name="connsiteY13" fmla="*/ 1238 h 6975"/>
                  <a:gd name="connsiteX14" fmla="*/ 578 w 3480"/>
                  <a:gd name="connsiteY14" fmla="*/ 1420 h 6975"/>
                  <a:gd name="connsiteX15" fmla="*/ 739 w 3480"/>
                  <a:gd name="connsiteY15" fmla="*/ 1517 h 6975"/>
                  <a:gd name="connsiteX16" fmla="*/ 953 w 3480"/>
                  <a:gd name="connsiteY16" fmla="*/ 1752 h 6975"/>
                  <a:gd name="connsiteX17" fmla="*/ 1221 w 3480"/>
                  <a:gd name="connsiteY17" fmla="*/ 1892 h 6975"/>
                  <a:gd name="connsiteX18" fmla="*/ 1714 w 3480"/>
                  <a:gd name="connsiteY18" fmla="*/ 2567 h 6975"/>
                  <a:gd name="connsiteX19" fmla="*/ 2112 w 3480"/>
                  <a:gd name="connsiteY19" fmla="*/ 2876 h 6975"/>
                  <a:gd name="connsiteX20" fmla="*/ 2277 w 3480"/>
                  <a:gd name="connsiteY20" fmla="*/ 3078 h 6975"/>
                  <a:gd name="connsiteX21" fmla="*/ 2277 w 3480"/>
                  <a:gd name="connsiteY21" fmla="*/ 3223 h 6975"/>
                  <a:gd name="connsiteX22" fmla="*/ 2057 w 3480"/>
                  <a:gd name="connsiteY22" fmla="*/ 3124 h 6975"/>
                  <a:gd name="connsiteX23" fmla="*/ 1918 w 3480"/>
                  <a:gd name="connsiteY23" fmla="*/ 3167 h 6975"/>
                  <a:gd name="connsiteX24" fmla="*/ 2127 w 3480"/>
                  <a:gd name="connsiteY24" fmla="*/ 3290 h 6975"/>
                  <a:gd name="connsiteX25" fmla="*/ 2218 w 3480"/>
                  <a:gd name="connsiteY25" fmla="*/ 3531 h 6975"/>
                  <a:gd name="connsiteX26" fmla="*/ 2068 w 3480"/>
                  <a:gd name="connsiteY26" fmla="*/ 3842 h 6975"/>
                  <a:gd name="connsiteX27" fmla="*/ 1843 w 3480"/>
                  <a:gd name="connsiteY27" fmla="*/ 3960 h 6975"/>
                  <a:gd name="connsiteX28" fmla="*/ 1543 w 3480"/>
                  <a:gd name="connsiteY28" fmla="*/ 4099 h 6975"/>
                  <a:gd name="connsiteX29" fmla="*/ 1315 w 3480"/>
                  <a:gd name="connsiteY29" fmla="*/ 4071 h 6975"/>
                  <a:gd name="connsiteX30" fmla="*/ 1189 w 3480"/>
                  <a:gd name="connsiteY30" fmla="*/ 4067 h 6975"/>
                  <a:gd name="connsiteX31" fmla="*/ 1360 w 3480"/>
                  <a:gd name="connsiteY31" fmla="*/ 4131 h 6975"/>
                  <a:gd name="connsiteX32" fmla="*/ 1584 w 3480"/>
                  <a:gd name="connsiteY32" fmla="*/ 4149 h 6975"/>
                  <a:gd name="connsiteX33" fmla="*/ 1837 w 3480"/>
                  <a:gd name="connsiteY33" fmla="*/ 4107 h 6975"/>
                  <a:gd name="connsiteX34" fmla="*/ 2046 w 3480"/>
                  <a:gd name="connsiteY34" fmla="*/ 4013 h 6975"/>
                  <a:gd name="connsiteX35" fmla="*/ 2046 w 3480"/>
                  <a:gd name="connsiteY35" fmla="*/ 4335 h 6975"/>
                  <a:gd name="connsiteX36" fmla="*/ 1971 w 3480"/>
                  <a:gd name="connsiteY36" fmla="*/ 4517 h 6975"/>
                  <a:gd name="connsiteX37" fmla="*/ 1907 w 3480"/>
                  <a:gd name="connsiteY37" fmla="*/ 4495 h 6975"/>
                  <a:gd name="connsiteX38" fmla="*/ 1810 w 3480"/>
                  <a:gd name="connsiteY38" fmla="*/ 4699 h 6975"/>
                  <a:gd name="connsiteX39" fmla="*/ 1620 w 3480"/>
                  <a:gd name="connsiteY39" fmla="*/ 4821 h 6975"/>
                  <a:gd name="connsiteX40" fmla="*/ 1548 w 3480"/>
                  <a:gd name="connsiteY40" fmla="*/ 4578 h 6975"/>
                  <a:gd name="connsiteX41" fmla="*/ 1449 w 3480"/>
                  <a:gd name="connsiteY41" fmla="*/ 4418 h 6975"/>
                  <a:gd name="connsiteX42" fmla="*/ 1408 w 3480"/>
                  <a:gd name="connsiteY42" fmla="*/ 4609 h 6975"/>
                  <a:gd name="connsiteX43" fmla="*/ 1210 w 3480"/>
                  <a:gd name="connsiteY43" fmla="*/ 4377 h 6975"/>
                  <a:gd name="connsiteX44" fmla="*/ 760 w 3480"/>
                  <a:gd name="connsiteY44" fmla="*/ 4110 h 6975"/>
                  <a:gd name="connsiteX45" fmla="*/ 300 w 3480"/>
                  <a:gd name="connsiteY45" fmla="*/ 3788 h 6975"/>
                  <a:gd name="connsiteX46" fmla="*/ 146 w 3480"/>
                  <a:gd name="connsiteY46" fmla="*/ 3414 h 6975"/>
                  <a:gd name="connsiteX47" fmla="*/ 136 w 3480"/>
                  <a:gd name="connsiteY47" fmla="*/ 3130 h 6975"/>
                  <a:gd name="connsiteX48" fmla="*/ 64 w 3480"/>
                  <a:gd name="connsiteY48" fmla="*/ 3145 h 6975"/>
                  <a:gd name="connsiteX49" fmla="*/ 37 w 3480"/>
                  <a:gd name="connsiteY49" fmla="*/ 3306 h 6975"/>
                  <a:gd name="connsiteX50" fmla="*/ 0 w 3480"/>
                  <a:gd name="connsiteY50" fmla="*/ 3392 h 6975"/>
                  <a:gd name="connsiteX51" fmla="*/ 79 w 3480"/>
                  <a:gd name="connsiteY51" fmla="*/ 3575 h 6975"/>
                  <a:gd name="connsiteX52" fmla="*/ 160 w 3480"/>
                  <a:gd name="connsiteY52" fmla="*/ 3756 h 6975"/>
                  <a:gd name="connsiteX53" fmla="*/ 300 w 3480"/>
                  <a:gd name="connsiteY53" fmla="*/ 3949 h 6975"/>
                  <a:gd name="connsiteX54" fmla="*/ 696 w 3480"/>
                  <a:gd name="connsiteY54" fmla="*/ 4185 h 6975"/>
                  <a:gd name="connsiteX55" fmla="*/ 1060 w 3480"/>
                  <a:gd name="connsiteY55" fmla="*/ 4581 h 6975"/>
                  <a:gd name="connsiteX56" fmla="*/ 1114 w 3480"/>
                  <a:gd name="connsiteY56" fmla="*/ 4967 h 6975"/>
                  <a:gd name="connsiteX57" fmla="*/ 964 w 3480"/>
                  <a:gd name="connsiteY57" fmla="*/ 4870 h 6975"/>
                  <a:gd name="connsiteX58" fmla="*/ 927 w 3480"/>
                  <a:gd name="connsiteY58" fmla="*/ 4968 h 6975"/>
                  <a:gd name="connsiteX59" fmla="*/ 921 w 3480"/>
                  <a:gd name="connsiteY59" fmla="*/ 5547 h 6975"/>
                  <a:gd name="connsiteX60" fmla="*/ 653 w 3480"/>
                  <a:gd name="connsiteY60" fmla="*/ 6019 h 6975"/>
                  <a:gd name="connsiteX61" fmla="*/ 814 w 3480"/>
                  <a:gd name="connsiteY61" fmla="*/ 6726 h 6975"/>
                  <a:gd name="connsiteX62" fmla="*/ 1618 w 3480"/>
                  <a:gd name="connsiteY62" fmla="*/ 6919 h 6975"/>
                  <a:gd name="connsiteX63" fmla="*/ 2465 w 3480"/>
                  <a:gd name="connsiteY63" fmla="*/ 6264 h 6975"/>
                  <a:gd name="connsiteX64" fmla="*/ 3127 w 3480"/>
                  <a:gd name="connsiteY64" fmla="*/ 5306 h 6975"/>
                  <a:gd name="connsiteX65" fmla="*/ 3418 w 3480"/>
                  <a:gd name="connsiteY65" fmla="*/ 4433 h 6975"/>
                  <a:gd name="connsiteX66" fmla="*/ 3471 w 3480"/>
                  <a:gd name="connsiteY66" fmla="*/ 3475 h 6975"/>
                  <a:gd name="connsiteX67" fmla="*/ 3318 w 3480"/>
                  <a:gd name="connsiteY67" fmla="*/ 2503 h 6975"/>
                  <a:gd name="connsiteX68" fmla="*/ 2867 w 3480"/>
                  <a:gd name="connsiteY68" fmla="*/ 1572 h 6975"/>
                  <a:gd name="connsiteX69" fmla="*/ 2185 w 3480"/>
                  <a:gd name="connsiteY69" fmla="*/ 807 h 6975"/>
                  <a:gd name="connsiteX70" fmla="*/ 1457 w 3480"/>
                  <a:gd name="connsiteY70" fmla="*/ 338 h 6975"/>
                  <a:gd name="connsiteX71" fmla="*/ 1125 w 3480"/>
                  <a:gd name="connsiteY71" fmla="*/ 188 h 6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481" h="6975">
                    <a:moveTo>
                      <a:pt x="1125" y="188"/>
                    </a:moveTo>
                    <a:cubicBezTo>
                      <a:pt x="1076" y="171"/>
                      <a:pt x="963" y="131"/>
                      <a:pt x="849" y="93"/>
                    </a:cubicBezTo>
                    <a:cubicBezTo>
                      <a:pt x="735" y="55"/>
                      <a:pt x="608" y="17"/>
                      <a:pt x="555" y="0"/>
                    </a:cubicBezTo>
                    <a:lnTo>
                      <a:pt x="696" y="381"/>
                    </a:lnTo>
                    <a:cubicBezTo>
                      <a:pt x="689" y="431"/>
                      <a:pt x="614" y="473"/>
                      <a:pt x="675" y="531"/>
                    </a:cubicBezTo>
                    <a:cubicBezTo>
                      <a:pt x="736" y="589"/>
                      <a:pt x="808" y="650"/>
                      <a:pt x="860" y="707"/>
                    </a:cubicBezTo>
                    <a:cubicBezTo>
                      <a:pt x="912" y="764"/>
                      <a:pt x="944" y="884"/>
                      <a:pt x="964" y="938"/>
                    </a:cubicBezTo>
                    <a:cubicBezTo>
                      <a:pt x="984" y="992"/>
                      <a:pt x="999" y="1069"/>
                      <a:pt x="975" y="1163"/>
                    </a:cubicBezTo>
                    <a:cubicBezTo>
                      <a:pt x="951" y="1257"/>
                      <a:pt x="863" y="1391"/>
                      <a:pt x="835" y="1442"/>
                    </a:cubicBezTo>
                    <a:lnTo>
                      <a:pt x="803" y="1452"/>
                    </a:lnTo>
                    <a:cubicBezTo>
                      <a:pt x="750" y="1412"/>
                      <a:pt x="617" y="1324"/>
                      <a:pt x="560" y="1229"/>
                    </a:cubicBezTo>
                    <a:cubicBezTo>
                      <a:pt x="503" y="1134"/>
                      <a:pt x="516" y="1022"/>
                      <a:pt x="518" y="976"/>
                    </a:cubicBezTo>
                    <a:cubicBezTo>
                      <a:pt x="489" y="994"/>
                      <a:pt x="447" y="969"/>
                      <a:pt x="418" y="1024"/>
                    </a:cubicBezTo>
                    <a:cubicBezTo>
                      <a:pt x="389" y="1079"/>
                      <a:pt x="380" y="1153"/>
                      <a:pt x="418" y="1238"/>
                    </a:cubicBezTo>
                    <a:cubicBezTo>
                      <a:pt x="456" y="1323"/>
                      <a:pt x="525" y="1388"/>
                      <a:pt x="578" y="1420"/>
                    </a:cubicBezTo>
                    <a:cubicBezTo>
                      <a:pt x="631" y="1452"/>
                      <a:pt x="665" y="1450"/>
                      <a:pt x="739" y="1517"/>
                    </a:cubicBezTo>
                    <a:cubicBezTo>
                      <a:pt x="813" y="1584"/>
                      <a:pt x="864" y="1706"/>
                      <a:pt x="953" y="1752"/>
                    </a:cubicBezTo>
                    <a:cubicBezTo>
                      <a:pt x="1042" y="1798"/>
                      <a:pt x="1143" y="1812"/>
                      <a:pt x="1221" y="1892"/>
                    </a:cubicBezTo>
                    <a:cubicBezTo>
                      <a:pt x="1299" y="1972"/>
                      <a:pt x="1575" y="2464"/>
                      <a:pt x="1714" y="2567"/>
                    </a:cubicBezTo>
                    <a:cubicBezTo>
                      <a:pt x="1853" y="2670"/>
                      <a:pt x="2039" y="2799"/>
                      <a:pt x="2112" y="2876"/>
                    </a:cubicBezTo>
                    <a:cubicBezTo>
                      <a:pt x="2185" y="2953"/>
                      <a:pt x="2256" y="3016"/>
                      <a:pt x="2277" y="3078"/>
                    </a:cubicBezTo>
                    <a:cubicBezTo>
                      <a:pt x="2298" y="3140"/>
                      <a:pt x="2286" y="3225"/>
                      <a:pt x="2277" y="3223"/>
                    </a:cubicBezTo>
                    <a:cubicBezTo>
                      <a:pt x="2243" y="3209"/>
                      <a:pt x="2121" y="3128"/>
                      <a:pt x="2057" y="3124"/>
                    </a:cubicBezTo>
                    <a:cubicBezTo>
                      <a:pt x="1993" y="3120"/>
                      <a:pt x="1942" y="3157"/>
                      <a:pt x="1918" y="3167"/>
                    </a:cubicBezTo>
                    <a:cubicBezTo>
                      <a:pt x="1971" y="3195"/>
                      <a:pt x="2070" y="3217"/>
                      <a:pt x="2127" y="3290"/>
                    </a:cubicBezTo>
                    <a:cubicBezTo>
                      <a:pt x="2184" y="3363"/>
                      <a:pt x="2241" y="3409"/>
                      <a:pt x="2218" y="3531"/>
                    </a:cubicBezTo>
                    <a:cubicBezTo>
                      <a:pt x="2195" y="3653"/>
                      <a:pt x="2122" y="3797"/>
                      <a:pt x="2068" y="3842"/>
                    </a:cubicBezTo>
                    <a:cubicBezTo>
                      <a:pt x="2014" y="3887"/>
                      <a:pt x="1943" y="3914"/>
                      <a:pt x="1843" y="3960"/>
                    </a:cubicBezTo>
                    <a:cubicBezTo>
                      <a:pt x="1743" y="4006"/>
                      <a:pt x="1610" y="4092"/>
                      <a:pt x="1543" y="4099"/>
                    </a:cubicBezTo>
                    <a:cubicBezTo>
                      <a:pt x="1476" y="4106"/>
                      <a:pt x="1386" y="4077"/>
                      <a:pt x="1315" y="4071"/>
                    </a:cubicBezTo>
                    <a:cubicBezTo>
                      <a:pt x="1244" y="4065"/>
                      <a:pt x="1210" y="4067"/>
                      <a:pt x="1189" y="4067"/>
                    </a:cubicBezTo>
                    <a:cubicBezTo>
                      <a:pt x="1246" y="4088"/>
                      <a:pt x="1320" y="4127"/>
                      <a:pt x="1360" y="4131"/>
                    </a:cubicBezTo>
                    <a:cubicBezTo>
                      <a:pt x="1400" y="4135"/>
                      <a:pt x="1489" y="4154"/>
                      <a:pt x="1584" y="4149"/>
                    </a:cubicBezTo>
                    <a:cubicBezTo>
                      <a:pt x="1679" y="4144"/>
                      <a:pt x="1760" y="4133"/>
                      <a:pt x="1837" y="4107"/>
                    </a:cubicBezTo>
                    <a:cubicBezTo>
                      <a:pt x="1914" y="4081"/>
                      <a:pt x="1976" y="4044"/>
                      <a:pt x="2046" y="4013"/>
                    </a:cubicBezTo>
                    <a:cubicBezTo>
                      <a:pt x="2047" y="4074"/>
                      <a:pt x="2061" y="4234"/>
                      <a:pt x="2046" y="4335"/>
                    </a:cubicBezTo>
                    <a:cubicBezTo>
                      <a:pt x="2031" y="4436"/>
                      <a:pt x="1986" y="4487"/>
                      <a:pt x="1971" y="4517"/>
                    </a:cubicBezTo>
                    <a:lnTo>
                      <a:pt x="1907" y="4495"/>
                    </a:lnTo>
                    <a:cubicBezTo>
                      <a:pt x="1891" y="4533"/>
                      <a:pt x="1867" y="4634"/>
                      <a:pt x="1810" y="4699"/>
                    </a:cubicBezTo>
                    <a:cubicBezTo>
                      <a:pt x="1753" y="4764"/>
                      <a:pt x="1656" y="4801"/>
                      <a:pt x="1620" y="4821"/>
                    </a:cubicBezTo>
                    <a:cubicBezTo>
                      <a:pt x="1612" y="4774"/>
                      <a:pt x="1577" y="4660"/>
                      <a:pt x="1548" y="4578"/>
                    </a:cubicBezTo>
                    <a:cubicBezTo>
                      <a:pt x="1519" y="4496"/>
                      <a:pt x="1468" y="4445"/>
                      <a:pt x="1449" y="4418"/>
                    </a:cubicBezTo>
                    <a:lnTo>
                      <a:pt x="1408" y="4609"/>
                    </a:lnTo>
                    <a:cubicBezTo>
                      <a:pt x="1347" y="4519"/>
                      <a:pt x="1360" y="4466"/>
                      <a:pt x="1210" y="4377"/>
                    </a:cubicBezTo>
                    <a:cubicBezTo>
                      <a:pt x="1060" y="4288"/>
                      <a:pt x="849" y="4164"/>
                      <a:pt x="760" y="4110"/>
                    </a:cubicBezTo>
                    <a:cubicBezTo>
                      <a:pt x="671" y="4056"/>
                      <a:pt x="426" y="3957"/>
                      <a:pt x="300" y="3788"/>
                    </a:cubicBezTo>
                    <a:cubicBezTo>
                      <a:pt x="174" y="3619"/>
                      <a:pt x="172" y="3507"/>
                      <a:pt x="146" y="3414"/>
                    </a:cubicBezTo>
                    <a:cubicBezTo>
                      <a:pt x="120" y="3321"/>
                      <a:pt x="151" y="3127"/>
                      <a:pt x="136" y="3130"/>
                    </a:cubicBezTo>
                    <a:cubicBezTo>
                      <a:pt x="121" y="3133"/>
                      <a:pt x="69" y="3115"/>
                      <a:pt x="64" y="3145"/>
                    </a:cubicBezTo>
                    <a:cubicBezTo>
                      <a:pt x="59" y="3175"/>
                      <a:pt x="50" y="3257"/>
                      <a:pt x="37" y="3306"/>
                    </a:cubicBezTo>
                    <a:cubicBezTo>
                      <a:pt x="24" y="3355"/>
                      <a:pt x="7" y="3378"/>
                      <a:pt x="0" y="3392"/>
                    </a:cubicBezTo>
                    <a:cubicBezTo>
                      <a:pt x="14" y="3425"/>
                      <a:pt x="47" y="3502"/>
                      <a:pt x="79" y="3575"/>
                    </a:cubicBezTo>
                    <a:cubicBezTo>
                      <a:pt x="111" y="3648"/>
                      <a:pt x="145" y="3723"/>
                      <a:pt x="160" y="3756"/>
                    </a:cubicBezTo>
                    <a:cubicBezTo>
                      <a:pt x="206" y="3820"/>
                      <a:pt x="228" y="3910"/>
                      <a:pt x="300" y="3949"/>
                    </a:cubicBezTo>
                    <a:cubicBezTo>
                      <a:pt x="372" y="3988"/>
                      <a:pt x="544" y="4059"/>
                      <a:pt x="696" y="4185"/>
                    </a:cubicBezTo>
                    <a:cubicBezTo>
                      <a:pt x="848" y="4311"/>
                      <a:pt x="996" y="4442"/>
                      <a:pt x="1060" y="4581"/>
                    </a:cubicBezTo>
                    <a:cubicBezTo>
                      <a:pt x="1124" y="4720"/>
                      <a:pt x="1096" y="4838"/>
                      <a:pt x="1114" y="4967"/>
                    </a:cubicBezTo>
                    <a:lnTo>
                      <a:pt x="964" y="4870"/>
                    </a:lnTo>
                    <a:cubicBezTo>
                      <a:pt x="960" y="4895"/>
                      <a:pt x="922" y="4924"/>
                      <a:pt x="927" y="4968"/>
                    </a:cubicBezTo>
                    <a:cubicBezTo>
                      <a:pt x="932" y="5012"/>
                      <a:pt x="981" y="5332"/>
                      <a:pt x="921" y="5547"/>
                    </a:cubicBezTo>
                    <a:cubicBezTo>
                      <a:pt x="861" y="5762"/>
                      <a:pt x="706" y="5937"/>
                      <a:pt x="653" y="6019"/>
                    </a:cubicBezTo>
                    <a:lnTo>
                      <a:pt x="814" y="6726"/>
                    </a:lnTo>
                    <a:cubicBezTo>
                      <a:pt x="1082" y="6790"/>
                      <a:pt x="1300" y="7101"/>
                      <a:pt x="1618" y="6919"/>
                    </a:cubicBezTo>
                    <a:cubicBezTo>
                      <a:pt x="1936" y="6737"/>
                      <a:pt x="2165" y="6590"/>
                      <a:pt x="2465" y="6264"/>
                    </a:cubicBezTo>
                    <a:cubicBezTo>
                      <a:pt x="2765" y="5938"/>
                      <a:pt x="2946" y="5627"/>
                      <a:pt x="3127" y="5306"/>
                    </a:cubicBezTo>
                    <a:cubicBezTo>
                      <a:pt x="3308" y="4985"/>
                      <a:pt x="3339" y="4729"/>
                      <a:pt x="3418" y="4433"/>
                    </a:cubicBezTo>
                    <a:cubicBezTo>
                      <a:pt x="3497" y="4137"/>
                      <a:pt x="3484" y="3803"/>
                      <a:pt x="3471" y="3475"/>
                    </a:cubicBezTo>
                    <a:cubicBezTo>
                      <a:pt x="3458" y="3147"/>
                      <a:pt x="3412" y="2819"/>
                      <a:pt x="3318" y="2503"/>
                    </a:cubicBezTo>
                    <a:cubicBezTo>
                      <a:pt x="3224" y="2187"/>
                      <a:pt x="3032" y="1821"/>
                      <a:pt x="2867" y="1572"/>
                    </a:cubicBezTo>
                    <a:cubicBezTo>
                      <a:pt x="2702" y="1323"/>
                      <a:pt x="2443" y="1029"/>
                      <a:pt x="2185" y="807"/>
                    </a:cubicBezTo>
                    <a:cubicBezTo>
                      <a:pt x="1927" y="585"/>
                      <a:pt x="1568" y="388"/>
                      <a:pt x="1457" y="338"/>
                    </a:cubicBezTo>
                    <a:cubicBezTo>
                      <a:pt x="1346" y="288"/>
                      <a:pt x="1174" y="205"/>
                      <a:pt x="1125" y="188"/>
                    </a:cubicBezTo>
                    <a:close/>
                  </a:path>
                </a:pathLst>
              </a:custGeom>
              <a:gradFill>
                <a:gsLst>
                  <a:gs pos="83000">
                    <a:srgbClr val="AE7D31"/>
                  </a:gs>
                  <a:gs pos="16000">
                    <a:srgbClr val="B08034"/>
                  </a:gs>
                  <a:gs pos="52000">
                    <a:srgbClr val="F5ECA7"/>
                  </a:gs>
                  <a:gs pos="36000">
                    <a:srgbClr val="F3EAA5"/>
                  </a:gs>
                </a:gsLst>
                <a:lin ang="18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091" y="2169"/>
                <a:ext cx="5224" cy="7028"/>
              </a:xfrm>
              <a:custGeom>
                <a:avLst/>
                <a:gdLst>
                  <a:gd name="connsiteX0" fmla="*/ 5167 w 5224"/>
                  <a:gd name="connsiteY0" fmla="*/ 6986 h 7027"/>
                  <a:gd name="connsiteX1" fmla="*/ 5082 w 5224"/>
                  <a:gd name="connsiteY1" fmla="*/ 6643 h 7027"/>
                  <a:gd name="connsiteX2" fmla="*/ 4246 w 5224"/>
                  <a:gd name="connsiteY2" fmla="*/ 6129 h 7027"/>
                  <a:gd name="connsiteX3" fmla="*/ 4482 w 5224"/>
                  <a:gd name="connsiteY3" fmla="*/ 5508 h 7027"/>
                  <a:gd name="connsiteX4" fmla="*/ 4332 w 5224"/>
                  <a:gd name="connsiteY4" fmla="*/ 4651 h 7027"/>
                  <a:gd name="connsiteX5" fmla="*/ 3775 w 5224"/>
                  <a:gd name="connsiteY5" fmla="*/ 4051 h 7027"/>
                  <a:gd name="connsiteX6" fmla="*/ 3595 w 5224"/>
                  <a:gd name="connsiteY6" fmla="*/ 3677 h 7027"/>
                  <a:gd name="connsiteX7" fmla="*/ 3341 w 5224"/>
                  <a:gd name="connsiteY7" fmla="*/ 3266 h 7027"/>
                  <a:gd name="connsiteX8" fmla="*/ 3303 w 5224"/>
                  <a:gd name="connsiteY8" fmla="*/ 3108 h 7027"/>
                  <a:gd name="connsiteX9" fmla="*/ 3496 w 5224"/>
                  <a:gd name="connsiteY9" fmla="*/ 3429 h 7027"/>
                  <a:gd name="connsiteX10" fmla="*/ 3646 w 5224"/>
                  <a:gd name="connsiteY10" fmla="*/ 3558 h 7027"/>
                  <a:gd name="connsiteX11" fmla="*/ 3719 w 5224"/>
                  <a:gd name="connsiteY11" fmla="*/ 3285 h 7027"/>
                  <a:gd name="connsiteX12" fmla="*/ 4019 w 5224"/>
                  <a:gd name="connsiteY12" fmla="*/ 2861 h 7027"/>
                  <a:gd name="connsiteX13" fmla="*/ 4105 w 5224"/>
                  <a:gd name="connsiteY13" fmla="*/ 2503 h 7027"/>
                  <a:gd name="connsiteX14" fmla="*/ 4007 w 5224"/>
                  <a:gd name="connsiteY14" fmla="*/ 2385 h 7027"/>
                  <a:gd name="connsiteX15" fmla="*/ 3796 w 5224"/>
                  <a:gd name="connsiteY15" fmla="*/ 2486 h 7027"/>
                  <a:gd name="connsiteX16" fmla="*/ 3603 w 5224"/>
                  <a:gd name="connsiteY16" fmla="*/ 2379 h 7027"/>
                  <a:gd name="connsiteX17" fmla="*/ 3432 w 5224"/>
                  <a:gd name="connsiteY17" fmla="*/ 2122 h 7027"/>
                  <a:gd name="connsiteX18" fmla="*/ 3303 w 5224"/>
                  <a:gd name="connsiteY18" fmla="*/ 2036 h 7027"/>
                  <a:gd name="connsiteX19" fmla="*/ 3545 w 5224"/>
                  <a:gd name="connsiteY19" fmla="*/ 2072 h 7027"/>
                  <a:gd name="connsiteX20" fmla="*/ 3775 w 5224"/>
                  <a:gd name="connsiteY20" fmla="*/ 2183 h 7027"/>
                  <a:gd name="connsiteX21" fmla="*/ 3736 w 5224"/>
                  <a:gd name="connsiteY21" fmla="*/ 1961 h 7027"/>
                  <a:gd name="connsiteX22" fmla="*/ 3541 w 5224"/>
                  <a:gd name="connsiteY22" fmla="*/ 1771 h 7027"/>
                  <a:gd name="connsiteX23" fmla="*/ 3325 w 5224"/>
                  <a:gd name="connsiteY23" fmla="*/ 1651 h 7027"/>
                  <a:gd name="connsiteX24" fmla="*/ 3568 w 5224"/>
                  <a:gd name="connsiteY24" fmla="*/ 1674 h 7027"/>
                  <a:gd name="connsiteX25" fmla="*/ 3880 w 5224"/>
                  <a:gd name="connsiteY25" fmla="*/ 1569 h 7027"/>
                  <a:gd name="connsiteX26" fmla="*/ 3888 w 5224"/>
                  <a:gd name="connsiteY26" fmla="*/ 1119 h 7027"/>
                  <a:gd name="connsiteX27" fmla="*/ 3646 w 5224"/>
                  <a:gd name="connsiteY27" fmla="*/ 815 h 7027"/>
                  <a:gd name="connsiteX28" fmla="*/ 3410 w 5224"/>
                  <a:gd name="connsiteY28" fmla="*/ 665 h 7027"/>
                  <a:gd name="connsiteX29" fmla="*/ 3875 w 5224"/>
                  <a:gd name="connsiteY29" fmla="*/ 806 h 7027"/>
                  <a:gd name="connsiteX30" fmla="*/ 3830 w 5224"/>
                  <a:gd name="connsiteY30" fmla="*/ 682 h 7027"/>
                  <a:gd name="connsiteX31" fmla="*/ 3582 w 5224"/>
                  <a:gd name="connsiteY31" fmla="*/ 493 h 7027"/>
                  <a:gd name="connsiteX32" fmla="*/ 3798 w 5224"/>
                  <a:gd name="connsiteY32" fmla="*/ 513 h 7027"/>
                  <a:gd name="connsiteX33" fmla="*/ 3967 w 5224"/>
                  <a:gd name="connsiteY33" fmla="*/ 686 h 7027"/>
                  <a:gd name="connsiteX34" fmla="*/ 4144 w 5224"/>
                  <a:gd name="connsiteY34" fmla="*/ 669 h 7027"/>
                  <a:gd name="connsiteX35" fmla="*/ 4066 w 5224"/>
                  <a:gd name="connsiteY35" fmla="*/ 519 h 7027"/>
                  <a:gd name="connsiteX36" fmla="*/ 4375 w 5224"/>
                  <a:gd name="connsiteY36" fmla="*/ 622 h 7027"/>
                  <a:gd name="connsiteX37" fmla="*/ 4696 w 5224"/>
                  <a:gd name="connsiteY37" fmla="*/ 472 h 7027"/>
                  <a:gd name="connsiteX38" fmla="*/ 4503 w 5224"/>
                  <a:gd name="connsiteY38" fmla="*/ 193 h 7027"/>
                  <a:gd name="connsiteX39" fmla="*/ 3860 w 5224"/>
                  <a:gd name="connsiteY39" fmla="*/ 22 h 7027"/>
                  <a:gd name="connsiteX40" fmla="*/ 3110 w 5224"/>
                  <a:gd name="connsiteY40" fmla="*/ 22 h 7027"/>
                  <a:gd name="connsiteX41" fmla="*/ 2403 w 5224"/>
                  <a:gd name="connsiteY41" fmla="*/ 129 h 7027"/>
                  <a:gd name="connsiteX42" fmla="*/ 1890 w 5224"/>
                  <a:gd name="connsiteY42" fmla="*/ 278 h 7027"/>
                  <a:gd name="connsiteX43" fmla="*/ 1675 w 5224"/>
                  <a:gd name="connsiteY43" fmla="*/ 472 h 7027"/>
                  <a:gd name="connsiteX44" fmla="*/ 2106 w 5224"/>
                  <a:gd name="connsiteY44" fmla="*/ 441 h 7027"/>
                  <a:gd name="connsiteX45" fmla="*/ 2489 w 5224"/>
                  <a:gd name="connsiteY45" fmla="*/ 451 h 7027"/>
                  <a:gd name="connsiteX46" fmla="*/ 2532 w 5224"/>
                  <a:gd name="connsiteY46" fmla="*/ 536 h 7027"/>
                  <a:gd name="connsiteX47" fmla="*/ 2082 w 5224"/>
                  <a:gd name="connsiteY47" fmla="*/ 708 h 7027"/>
                  <a:gd name="connsiteX48" fmla="*/ 1846 w 5224"/>
                  <a:gd name="connsiteY48" fmla="*/ 858 h 7027"/>
                  <a:gd name="connsiteX49" fmla="*/ 2167 w 5224"/>
                  <a:gd name="connsiteY49" fmla="*/ 815 h 7027"/>
                  <a:gd name="connsiteX50" fmla="*/ 1760 w 5224"/>
                  <a:gd name="connsiteY50" fmla="*/ 943 h 7027"/>
                  <a:gd name="connsiteX51" fmla="*/ 1289 w 5224"/>
                  <a:gd name="connsiteY51" fmla="*/ 1136 h 7027"/>
                  <a:gd name="connsiteX52" fmla="*/ 925 w 5224"/>
                  <a:gd name="connsiteY52" fmla="*/ 1522 h 7027"/>
                  <a:gd name="connsiteX53" fmla="*/ 839 w 5224"/>
                  <a:gd name="connsiteY53" fmla="*/ 1801 h 7027"/>
                  <a:gd name="connsiteX54" fmla="*/ 1032 w 5224"/>
                  <a:gd name="connsiteY54" fmla="*/ 1801 h 7027"/>
                  <a:gd name="connsiteX55" fmla="*/ 346 w 5224"/>
                  <a:gd name="connsiteY55" fmla="*/ 2422 h 7027"/>
                  <a:gd name="connsiteX56" fmla="*/ 3 w 5224"/>
                  <a:gd name="connsiteY56" fmla="*/ 3151 h 7027"/>
                  <a:gd name="connsiteX57" fmla="*/ 260 w 5224"/>
                  <a:gd name="connsiteY57" fmla="*/ 4051 h 7027"/>
                  <a:gd name="connsiteX58" fmla="*/ 303 w 5224"/>
                  <a:gd name="connsiteY58" fmla="*/ 3451 h 7027"/>
                  <a:gd name="connsiteX59" fmla="*/ 732 w 5224"/>
                  <a:gd name="connsiteY59" fmla="*/ 3043 h 7027"/>
                  <a:gd name="connsiteX60" fmla="*/ 367 w 5224"/>
                  <a:gd name="connsiteY60" fmla="*/ 3729 h 7027"/>
                  <a:gd name="connsiteX61" fmla="*/ 603 w 5224"/>
                  <a:gd name="connsiteY61" fmla="*/ 4736 h 7027"/>
                  <a:gd name="connsiteX62" fmla="*/ 1375 w 5224"/>
                  <a:gd name="connsiteY62" fmla="*/ 5486 h 7027"/>
                  <a:gd name="connsiteX63" fmla="*/ 1910 w 5224"/>
                  <a:gd name="connsiteY63" fmla="*/ 5936 h 7027"/>
                  <a:gd name="connsiteX64" fmla="*/ 2360 w 5224"/>
                  <a:gd name="connsiteY64" fmla="*/ 6815 h 7027"/>
                  <a:gd name="connsiteX65" fmla="*/ 2429 w 5224"/>
                  <a:gd name="connsiteY65" fmla="*/ 6472 h 7027"/>
                  <a:gd name="connsiteX66" fmla="*/ 2403 w 5224"/>
                  <a:gd name="connsiteY66" fmla="*/ 6129 h 7027"/>
                  <a:gd name="connsiteX67" fmla="*/ 2639 w 5224"/>
                  <a:gd name="connsiteY67" fmla="*/ 6601 h 7027"/>
                  <a:gd name="connsiteX68" fmla="*/ 2703 w 5224"/>
                  <a:gd name="connsiteY68" fmla="*/ 6858 h 7027"/>
                  <a:gd name="connsiteX69" fmla="*/ 3025 w 5224"/>
                  <a:gd name="connsiteY69" fmla="*/ 6858 h 7027"/>
                  <a:gd name="connsiteX70" fmla="*/ 3153 w 5224"/>
                  <a:gd name="connsiteY70" fmla="*/ 6151 h 7027"/>
                  <a:gd name="connsiteX71" fmla="*/ 2832 w 5224"/>
                  <a:gd name="connsiteY71" fmla="*/ 5508 h 7027"/>
                  <a:gd name="connsiteX72" fmla="*/ 2360 w 5224"/>
                  <a:gd name="connsiteY72" fmla="*/ 5036 h 7027"/>
                  <a:gd name="connsiteX73" fmla="*/ 2125 w 5224"/>
                  <a:gd name="connsiteY73" fmla="*/ 4672 h 7027"/>
                  <a:gd name="connsiteX74" fmla="*/ 1932 w 5224"/>
                  <a:gd name="connsiteY74" fmla="*/ 4179 h 7027"/>
                  <a:gd name="connsiteX75" fmla="*/ 2197 w 5224"/>
                  <a:gd name="connsiteY75" fmla="*/ 4616 h 7027"/>
                  <a:gd name="connsiteX76" fmla="*/ 2512 w 5224"/>
                  <a:gd name="connsiteY76" fmla="*/ 5015 h 7027"/>
                  <a:gd name="connsiteX77" fmla="*/ 3046 w 5224"/>
                  <a:gd name="connsiteY77" fmla="*/ 5486 h 7027"/>
                  <a:gd name="connsiteX78" fmla="*/ 3410 w 5224"/>
                  <a:gd name="connsiteY78" fmla="*/ 6129 h 7027"/>
                  <a:gd name="connsiteX79" fmla="*/ 3346 w 5224"/>
                  <a:gd name="connsiteY79" fmla="*/ 6922 h 7027"/>
                  <a:gd name="connsiteX80" fmla="*/ 5167 w 5224"/>
                  <a:gd name="connsiteY80" fmla="*/ 6986 h 7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224" h="7028">
                    <a:moveTo>
                      <a:pt x="5167" y="6986"/>
                    </a:moveTo>
                    <a:cubicBezTo>
                      <a:pt x="5138" y="6871"/>
                      <a:pt x="5361" y="6815"/>
                      <a:pt x="5082" y="6643"/>
                    </a:cubicBezTo>
                    <a:cubicBezTo>
                      <a:pt x="4803" y="6471"/>
                      <a:pt x="4168" y="6336"/>
                      <a:pt x="4246" y="6129"/>
                    </a:cubicBezTo>
                    <a:cubicBezTo>
                      <a:pt x="4324" y="5922"/>
                      <a:pt x="4438" y="5744"/>
                      <a:pt x="4482" y="5508"/>
                    </a:cubicBezTo>
                    <a:cubicBezTo>
                      <a:pt x="4526" y="5272"/>
                      <a:pt x="4460" y="4925"/>
                      <a:pt x="4332" y="4651"/>
                    </a:cubicBezTo>
                    <a:cubicBezTo>
                      <a:pt x="4204" y="4377"/>
                      <a:pt x="3885" y="4156"/>
                      <a:pt x="3775" y="4051"/>
                    </a:cubicBezTo>
                    <a:cubicBezTo>
                      <a:pt x="3665" y="3946"/>
                      <a:pt x="3695" y="3805"/>
                      <a:pt x="3595" y="3677"/>
                    </a:cubicBezTo>
                    <a:cubicBezTo>
                      <a:pt x="3495" y="3549"/>
                      <a:pt x="3438" y="3420"/>
                      <a:pt x="3341" y="3266"/>
                    </a:cubicBezTo>
                    <a:cubicBezTo>
                      <a:pt x="3244" y="3112"/>
                      <a:pt x="3315" y="3160"/>
                      <a:pt x="3303" y="3108"/>
                    </a:cubicBezTo>
                    <a:lnTo>
                      <a:pt x="3496" y="3429"/>
                    </a:lnTo>
                    <a:lnTo>
                      <a:pt x="3646" y="3558"/>
                    </a:lnTo>
                    <a:cubicBezTo>
                      <a:pt x="3656" y="3513"/>
                      <a:pt x="3655" y="3431"/>
                      <a:pt x="3719" y="3285"/>
                    </a:cubicBezTo>
                    <a:cubicBezTo>
                      <a:pt x="3783" y="3139"/>
                      <a:pt x="3965" y="3017"/>
                      <a:pt x="4019" y="2861"/>
                    </a:cubicBezTo>
                    <a:cubicBezTo>
                      <a:pt x="4073" y="2705"/>
                      <a:pt x="4086" y="2635"/>
                      <a:pt x="4105" y="2503"/>
                    </a:cubicBezTo>
                    <a:cubicBezTo>
                      <a:pt x="4124" y="2371"/>
                      <a:pt x="4048" y="2385"/>
                      <a:pt x="4007" y="2385"/>
                    </a:cubicBezTo>
                    <a:cubicBezTo>
                      <a:pt x="3966" y="2385"/>
                      <a:pt x="3857" y="2469"/>
                      <a:pt x="3796" y="2486"/>
                    </a:cubicBezTo>
                    <a:cubicBezTo>
                      <a:pt x="3735" y="2503"/>
                      <a:pt x="3667" y="2414"/>
                      <a:pt x="3603" y="2379"/>
                    </a:cubicBezTo>
                    <a:cubicBezTo>
                      <a:pt x="3571" y="2329"/>
                      <a:pt x="3480" y="2164"/>
                      <a:pt x="3432" y="2122"/>
                    </a:cubicBezTo>
                    <a:cubicBezTo>
                      <a:pt x="3384" y="2080"/>
                      <a:pt x="3325" y="2048"/>
                      <a:pt x="3303" y="2036"/>
                    </a:cubicBezTo>
                    <a:cubicBezTo>
                      <a:pt x="3348" y="2040"/>
                      <a:pt x="3459" y="2038"/>
                      <a:pt x="3545" y="2072"/>
                    </a:cubicBezTo>
                    <a:cubicBezTo>
                      <a:pt x="3631" y="2106"/>
                      <a:pt x="3742" y="2157"/>
                      <a:pt x="3775" y="2183"/>
                    </a:cubicBezTo>
                    <a:cubicBezTo>
                      <a:pt x="3773" y="2144"/>
                      <a:pt x="3801" y="2027"/>
                      <a:pt x="3736" y="1961"/>
                    </a:cubicBezTo>
                    <a:cubicBezTo>
                      <a:pt x="3671" y="1895"/>
                      <a:pt x="3597" y="1816"/>
                      <a:pt x="3541" y="1771"/>
                    </a:cubicBezTo>
                    <a:cubicBezTo>
                      <a:pt x="3485" y="1726"/>
                      <a:pt x="3397" y="1691"/>
                      <a:pt x="3325" y="1651"/>
                    </a:cubicBezTo>
                    <a:cubicBezTo>
                      <a:pt x="3406" y="1658"/>
                      <a:pt x="3508" y="1682"/>
                      <a:pt x="3568" y="1674"/>
                    </a:cubicBezTo>
                    <a:cubicBezTo>
                      <a:pt x="3628" y="1666"/>
                      <a:pt x="3829" y="1672"/>
                      <a:pt x="3880" y="1569"/>
                    </a:cubicBezTo>
                    <a:cubicBezTo>
                      <a:pt x="3931" y="1466"/>
                      <a:pt x="3946" y="1263"/>
                      <a:pt x="3888" y="1119"/>
                    </a:cubicBezTo>
                    <a:cubicBezTo>
                      <a:pt x="3830" y="975"/>
                      <a:pt x="3723" y="869"/>
                      <a:pt x="3646" y="815"/>
                    </a:cubicBezTo>
                    <a:cubicBezTo>
                      <a:pt x="3569" y="761"/>
                      <a:pt x="3488" y="715"/>
                      <a:pt x="3410" y="665"/>
                    </a:cubicBezTo>
                    <a:lnTo>
                      <a:pt x="3875" y="806"/>
                    </a:lnTo>
                    <a:cubicBezTo>
                      <a:pt x="3871" y="785"/>
                      <a:pt x="3889" y="745"/>
                      <a:pt x="3830" y="682"/>
                    </a:cubicBezTo>
                    <a:cubicBezTo>
                      <a:pt x="3771" y="619"/>
                      <a:pt x="3631" y="528"/>
                      <a:pt x="3582" y="493"/>
                    </a:cubicBezTo>
                    <a:cubicBezTo>
                      <a:pt x="3612" y="489"/>
                      <a:pt x="3726" y="481"/>
                      <a:pt x="3798" y="513"/>
                    </a:cubicBezTo>
                    <a:cubicBezTo>
                      <a:pt x="3870" y="545"/>
                      <a:pt x="3893" y="651"/>
                      <a:pt x="3967" y="686"/>
                    </a:cubicBezTo>
                    <a:cubicBezTo>
                      <a:pt x="4041" y="721"/>
                      <a:pt x="4085" y="674"/>
                      <a:pt x="4144" y="669"/>
                    </a:cubicBezTo>
                    <a:lnTo>
                      <a:pt x="4066" y="519"/>
                    </a:lnTo>
                    <a:cubicBezTo>
                      <a:pt x="4121" y="543"/>
                      <a:pt x="4253" y="607"/>
                      <a:pt x="4375" y="622"/>
                    </a:cubicBezTo>
                    <a:cubicBezTo>
                      <a:pt x="4497" y="637"/>
                      <a:pt x="4638" y="504"/>
                      <a:pt x="4696" y="472"/>
                    </a:cubicBezTo>
                    <a:lnTo>
                      <a:pt x="4503" y="193"/>
                    </a:lnTo>
                    <a:cubicBezTo>
                      <a:pt x="4288" y="136"/>
                      <a:pt x="4122" y="46"/>
                      <a:pt x="3860" y="22"/>
                    </a:cubicBezTo>
                    <a:cubicBezTo>
                      <a:pt x="3598" y="-2"/>
                      <a:pt x="3346" y="-13"/>
                      <a:pt x="3110" y="22"/>
                    </a:cubicBezTo>
                    <a:cubicBezTo>
                      <a:pt x="2874" y="57"/>
                      <a:pt x="2501" y="103"/>
                      <a:pt x="2403" y="129"/>
                    </a:cubicBezTo>
                    <a:cubicBezTo>
                      <a:pt x="2305" y="155"/>
                      <a:pt x="2036" y="209"/>
                      <a:pt x="1890" y="278"/>
                    </a:cubicBezTo>
                    <a:cubicBezTo>
                      <a:pt x="1744" y="347"/>
                      <a:pt x="1708" y="436"/>
                      <a:pt x="1675" y="472"/>
                    </a:cubicBezTo>
                    <a:cubicBezTo>
                      <a:pt x="1739" y="468"/>
                      <a:pt x="1943" y="445"/>
                      <a:pt x="2106" y="441"/>
                    </a:cubicBezTo>
                    <a:cubicBezTo>
                      <a:pt x="2269" y="437"/>
                      <a:pt x="2406" y="451"/>
                      <a:pt x="2489" y="451"/>
                    </a:cubicBezTo>
                    <a:lnTo>
                      <a:pt x="2532" y="536"/>
                    </a:lnTo>
                    <a:cubicBezTo>
                      <a:pt x="2447" y="567"/>
                      <a:pt x="2219" y="644"/>
                      <a:pt x="2082" y="708"/>
                    </a:cubicBezTo>
                    <a:cubicBezTo>
                      <a:pt x="1945" y="772"/>
                      <a:pt x="1884" y="831"/>
                      <a:pt x="1846" y="858"/>
                    </a:cubicBezTo>
                    <a:lnTo>
                      <a:pt x="2167" y="815"/>
                    </a:lnTo>
                    <a:cubicBezTo>
                      <a:pt x="2031" y="857"/>
                      <a:pt x="1865" y="917"/>
                      <a:pt x="1760" y="943"/>
                    </a:cubicBezTo>
                    <a:cubicBezTo>
                      <a:pt x="1655" y="969"/>
                      <a:pt x="1394" y="1074"/>
                      <a:pt x="1289" y="1136"/>
                    </a:cubicBezTo>
                    <a:cubicBezTo>
                      <a:pt x="1184" y="1198"/>
                      <a:pt x="1015" y="1389"/>
                      <a:pt x="925" y="1522"/>
                    </a:cubicBezTo>
                    <a:cubicBezTo>
                      <a:pt x="835" y="1655"/>
                      <a:pt x="849" y="1753"/>
                      <a:pt x="839" y="1801"/>
                    </a:cubicBezTo>
                    <a:lnTo>
                      <a:pt x="1032" y="1801"/>
                    </a:lnTo>
                    <a:cubicBezTo>
                      <a:pt x="803" y="2008"/>
                      <a:pt x="418" y="2293"/>
                      <a:pt x="346" y="2422"/>
                    </a:cubicBezTo>
                    <a:cubicBezTo>
                      <a:pt x="274" y="2551"/>
                      <a:pt x="37" y="2838"/>
                      <a:pt x="3" y="3151"/>
                    </a:cubicBezTo>
                    <a:cubicBezTo>
                      <a:pt x="-31" y="3464"/>
                      <a:pt x="219" y="3899"/>
                      <a:pt x="260" y="4051"/>
                    </a:cubicBezTo>
                    <a:cubicBezTo>
                      <a:pt x="260" y="3939"/>
                      <a:pt x="209" y="3653"/>
                      <a:pt x="303" y="3451"/>
                    </a:cubicBezTo>
                    <a:cubicBezTo>
                      <a:pt x="397" y="3249"/>
                      <a:pt x="647" y="3113"/>
                      <a:pt x="732" y="3043"/>
                    </a:cubicBezTo>
                    <a:cubicBezTo>
                      <a:pt x="610" y="3271"/>
                      <a:pt x="423" y="3507"/>
                      <a:pt x="367" y="3729"/>
                    </a:cubicBezTo>
                    <a:cubicBezTo>
                      <a:pt x="311" y="3951"/>
                      <a:pt x="401" y="4385"/>
                      <a:pt x="603" y="4736"/>
                    </a:cubicBezTo>
                    <a:cubicBezTo>
                      <a:pt x="805" y="5087"/>
                      <a:pt x="1225" y="5356"/>
                      <a:pt x="1375" y="5486"/>
                    </a:cubicBezTo>
                    <a:cubicBezTo>
                      <a:pt x="1525" y="5616"/>
                      <a:pt x="1717" y="5721"/>
                      <a:pt x="1910" y="5936"/>
                    </a:cubicBezTo>
                    <a:cubicBezTo>
                      <a:pt x="2103" y="6151"/>
                      <a:pt x="2210" y="6522"/>
                      <a:pt x="2360" y="6815"/>
                    </a:cubicBezTo>
                    <a:cubicBezTo>
                      <a:pt x="2374" y="6753"/>
                      <a:pt x="2420" y="6609"/>
                      <a:pt x="2429" y="6472"/>
                    </a:cubicBezTo>
                    <a:cubicBezTo>
                      <a:pt x="2438" y="6335"/>
                      <a:pt x="2410" y="6191"/>
                      <a:pt x="2403" y="6129"/>
                    </a:cubicBezTo>
                    <a:cubicBezTo>
                      <a:pt x="2481" y="6286"/>
                      <a:pt x="2618" y="6516"/>
                      <a:pt x="2639" y="6601"/>
                    </a:cubicBezTo>
                    <a:cubicBezTo>
                      <a:pt x="2660" y="6686"/>
                      <a:pt x="2596" y="6858"/>
                      <a:pt x="2703" y="6858"/>
                    </a:cubicBezTo>
                    <a:cubicBezTo>
                      <a:pt x="2810" y="6858"/>
                      <a:pt x="2983" y="7094"/>
                      <a:pt x="3025" y="6858"/>
                    </a:cubicBezTo>
                    <a:cubicBezTo>
                      <a:pt x="3067" y="6622"/>
                      <a:pt x="3178" y="6408"/>
                      <a:pt x="3153" y="6151"/>
                    </a:cubicBezTo>
                    <a:cubicBezTo>
                      <a:pt x="3128" y="5894"/>
                      <a:pt x="2990" y="5666"/>
                      <a:pt x="2832" y="5508"/>
                    </a:cubicBezTo>
                    <a:cubicBezTo>
                      <a:pt x="2674" y="5350"/>
                      <a:pt x="2403" y="5099"/>
                      <a:pt x="2360" y="5036"/>
                    </a:cubicBezTo>
                    <a:cubicBezTo>
                      <a:pt x="2317" y="4973"/>
                      <a:pt x="2211" y="4843"/>
                      <a:pt x="2125" y="4672"/>
                    </a:cubicBezTo>
                    <a:cubicBezTo>
                      <a:pt x="2039" y="4501"/>
                      <a:pt x="1966" y="4270"/>
                      <a:pt x="1932" y="4179"/>
                    </a:cubicBezTo>
                    <a:cubicBezTo>
                      <a:pt x="2032" y="4322"/>
                      <a:pt x="2112" y="4492"/>
                      <a:pt x="2197" y="4616"/>
                    </a:cubicBezTo>
                    <a:cubicBezTo>
                      <a:pt x="2282" y="4740"/>
                      <a:pt x="2334" y="4880"/>
                      <a:pt x="2512" y="5015"/>
                    </a:cubicBezTo>
                    <a:cubicBezTo>
                      <a:pt x="2690" y="5150"/>
                      <a:pt x="2898" y="5315"/>
                      <a:pt x="3046" y="5486"/>
                    </a:cubicBezTo>
                    <a:cubicBezTo>
                      <a:pt x="3194" y="5657"/>
                      <a:pt x="3350" y="5842"/>
                      <a:pt x="3410" y="6129"/>
                    </a:cubicBezTo>
                    <a:cubicBezTo>
                      <a:pt x="3470" y="6416"/>
                      <a:pt x="3366" y="6776"/>
                      <a:pt x="3346" y="6922"/>
                    </a:cubicBezTo>
                    <a:cubicBezTo>
                      <a:pt x="3953" y="6943"/>
                      <a:pt x="5196" y="7101"/>
                      <a:pt x="5167" y="6986"/>
                    </a:cubicBezTo>
                    <a:close/>
                  </a:path>
                </a:pathLst>
              </a:custGeom>
              <a:gradFill>
                <a:gsLst>
                  <a:gs pos="81000">
                    <a:srgbClr val="AE7D31"/>
                  </a:gs>
                  <a:gs pos="6000">
                    <a:srgbClr val="B08034"/>
                  </a:gs>
                  <a:gs pos="52000">
                    <a:srgbClr val="F5ECA7"/>
                  </a:gs>
                  <a:gs pos="36000">
                    <a:srgbClr val="F3EAA5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3312" y="1641"/>
              <a:ext cx="3803" cy="9892"/>
            </a:xfrm>
            <a:custGeom>
              <a:avLst/>
              <a:gdLst>
                <a:gd name="connsiteX0" fmla="*/ 2035 w 2035"/>
                <a:gd name="connsiteY0" fmla="*/ 5370 h 5445"/>
                <a:gd name="connsiteX1" fmla="*/ 220 w 2035"/>
                <a:gd name="connsiteY1" fmla="*/ 2849 h 5445"/>
                <a:gd name="connsiteX2" fmla="*/ 1738 w 2035"/>
                <a:gd name="connsiteY2" fmla="*/ 20 h 5445"/>
                <a:gd name="connsiteX3" fmla="*/ 1550 w 2035"/>
                <a:gd name="connsiteY3" fmla="*/ 76 h 5445"/>
                <a:gd name="connsiteX4" fmla="*/ 17 w 2035"/>
                <a:gd name="connsiteY4" fmla="*/ 2870 h 5445"/>
                <a:gd name="connsiteX5" fmla="*/ 1895 w 2035"/>
                <a:gd name="connsiteY5" fmla="*/ 5446 h 5445"/>
                <a:gd name="connsiteX6" fmla="*/ 1995 w 2035"/>
                <a:gd name="connsiteY6" fmla="*/ 5427 h 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5" h="5446">
                  <a:moveTo>
                    <a:pt x="2035" y="5370"/>
                  </a:moveTo>
                  <a:cubicBezTo>
                    <a:pt x="1904" y="5285"/>
                    <a:pt x="442" y="4687"/>
                    <a:pt x="220" y="2849"/>
                  </a:cubicBezTo>
                  <a:cubicBezTo>
                    <a:pt x="-1" y="1012"/>
                    <a:pt x="1341" y="152"/>
                    <a:pt x="1738" y="20"/>
                  </a:cubicBezTo>
                  <a:cubicBezTo>
                    <a:pt x="1644" y="26"/>
                    <a:pt x="1943" y="-56"/>
                    <a:pt x="1550" y="76"/>
                  </a:cubicBezTo>
                  <a:cubicBezTo>
                    <a:pt x="1138" y="319"/>
                    <a:pt x="-166" y="1197"/>
                    <a:pt x="17" y="2870"/>
                  </a:cubicBezTo>
                  <a:cubicBezTo>
                    <a:pt x="200" y="4543"/>
                    <a:pt x="1643" y="5275"/>
                    <a:pt x="1895" y="5446"/>
                  </a:cubicBezTo>
                  <a:lnTo>
                    <a:pt x="1995" y="5427"/>
                  </a:lnTo>
                </a:path>
              </a:pathLst>
            </a:custGeom>
            <a:gradFill>
              <a:gsLst>
                <a:gs pos="81000">
                  <a:srgbClr val="AE7D31"/>
                </a:gs>
                <a:gs pos="6000">
                  <a:srgbClr val="B08034"/>
                </a:gs>
                <a:gs pos="52000">
                  <a:srgbClr val="F5ECA7"/>
                </a:gs>
                <a:gs pos="36000">
                  <a:srgbClr val="F3EAA5"/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06750" y="3651885"/>
            <a:ext cx="5814060" cy="2534920"/>
            <a:chOff x="4691" y="4728"/>
            <a:chExt cx="9348" cy="4522"/>
          </a:xfrm>
        </p:grpSpPr>
        <p:sp>
          <p:nvSpPr>
            <p:cNvPr id="18" name="Curved Up Ribbon 17"/>
            <p:cNvSpPr/>
            <p:nvPr/>
          </p:nvSpPr>
          <p:spPr>
            <a:xfrm rot="10800000">
              <a:off x="5005" y="5146"/>
              <a:ext cx="8718" cy="4105"/>
            </a:xfrm>
            <a:prstGeom prst="ellipseRibbon2">
              <a:avLst>
                <a:gd name="adj1" fmla="val 80998"/>
                <a:gd name="adj2" fmla="val 50000"/>
                <a:gd name="adj3" fmla="val 12500"/>
              </a:avLst>
            </a:prstGeom>
            <a:gradFill>
              <a:gsLst>
                <a:gs pos="83000">
                  <a:srgbClr val="AE7D31"/>
                </a:gs>
                <a:gs pos="16000">
                  <a:srgbClr val="B08034"/>
                </a:gs>
                <a:gs pos="52000">
                  <a:srgbClr val="F5ECA7"/>
                </a:gs>
                <a:gs pos="36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3647" y="4728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3703" y="5486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691" y="4764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747" y="5522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55745" y="3651250"/>
            <a:ext cx="4133850" cy="2378075"/>
            <a:chOff x="4691" y="4728"/>
            <a:chExt cx="9348" cy="4522"/>
          </a:xfrm>
        </p:grpSpPr>
        <p:sp>
          <p:nvSpPr>
            <p:cNvPr id="34" name="Curved Up Ribbon 33"/>
            <p:cNvSpPr/>
            <p:nvPr/>
          </p:nvSpPr>
          <p:spPr>
            <a:xfrm rot="10800000">
              <a:off x="5005" y="5146"/>
              <a:ext cx="8718" cy="4105"/>
            </a:xfrm>
            <a:prstGeom prst="ellipseRibbon2">
              <a:avLst>
                <a:gd name="adj1" fmla="val 80998"/>
                <a:gd name="adj2" fmla="val 50000"/>
                <a:gd name="adj3" fmla="val 12500"/>
              </a:avLst>
            </a:prstGeom>
            <a:gradFill>
              <a:gsLst>
                <a:gs pos="83000">
                  <a:srgbClr val="AE7D31"/>
                </a:gs>
                <a:gs pos="16000">
                  <a:srgbClr val="B08034"/>
                </a:gs>
                <a:gs pos="52000">
                  <a:srgbClr val="F5ECA7"/>
                </a:gs>
                <a:gs pos="36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647" y="4728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703" y="5486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91" y="4764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47" y="5522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36140" y="3519805"/>
            <a:ext cx="8134985" cy="2871470"/>
            <a:chOff x="4691" y="4728"/>
            <a:chExt cx="9348" cy="4522"/>
          </a:xfrm>
        </p:grpSpPr>
        <p:sp>
          <p:nvSpPr>
            <p:cNvPr id="40" name="Curved Up Ribbon 39"/>
            <p:cNvSpPr/>
            <p:nvPr/>
          </p:nvSpPr>
          <p:spPr>
            <a:xfrm rot="10800000">
              <a:off x="5005" y="5146"/>
              <a:ext cx="8718" cy="4105"/>
            </a:xfrm>
            <a:prstGeom prst="ellipseRibbon2">
              <a:avLst>
                <a:gd name="adj1" fmla="val 80998"/>
                <a:gd name="adj2" fmla="val 50000"/>
                <a:gd name="adj3" fmla="val 12500"/>
              </a:avLst>
            </a:prstGeom>
            <a:gradFill>
              <a:gsLst>
                <a:gs pos="83000">
                  <a:srgbClr val="AE7D31"/>
                </a:gs>
                <a:gs pos="16000">
                  <a:srgbClr val="B08034"/>
                </a:gs>
                <a:gs pos="52000">
                  <a:srgbClr val="F5ECA7"/>
                </a:gs>
                <a:gs pos="36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47" y="4728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03" y="5486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691" y="4764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747" y="5522"/>
              <a:ext cx="337" cy="337"/>
            </a:xfrm>
            <a:prstGeom prst="ellipse">
              <a:avLst/>
            </a:prstGeom>
            <a:gradFill>
              <a:gsLst>
                <a:gs pos="83000">
                  <a:srgbClr val="AE7D31"/>
                </a:gs>
                <a:gs pos="1000">
                  <a:srgbClr val="F3EAA5"/>
                </a:gs>
              </a:gsLst>
              <a:lin ang="18000000" scaled="0"/>
            </a:gra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2" name="Freeform 31"/>
          <p:cNvSpPr/>
          <p:nvPr/>
        </p:nvSpPr>
        <p:spPr>
          <a:xfrm>
            <a:off x="2985135" y="4993005"/>
            <a:ext cx="6457950" cy="1281430"/>
          </a:xfrm>
          <a:custGeom>
            <a:avLst/>
            <a:gdLst>
              <a:gd name="connsiteX0" fmla="*/ 0 w 10170"/>
              <a:gd name="connsiteY0" fmla="*/ 216 h 2018"/>
              <a:gd name="connsiteX1" fmla="*/ 153 w 10170"/>
              <a:gd name="connsiteY1" fmla="*/ 0 h 2018"/>
              <a:gd name="connsiteX2" fmla="*/ 10017 w 10170"/>
              <a:gd name="connsiteY2" fmla="*/ 0 h 2018"/>
              <a:gd name="connsiteX3" fmla="*/ 10170 w 10170"/>
              <a:gd name="connsiteY3" fmla="*/ 216 h 2018"/>
              <a:gd name="connsiteX4" fmla="*/ 10170 w 10170"/>
              <a:gd name="connsiteY4" fmla="*/ 1078 h 2018"/>
              <a:gd name="connsiteX5" fmla="*/ 10017 w 10170"/>
              <a:gd name="connsiteY5" fmla="*/ 1294 h 2018"/>
              <a:gd name="connsiteX6" fmla="*/ 4919 w 10170"/>
              <a:gd name="connsiteY6" fmla="*/ 2018 h 2018"/>
              <a:gd name="connsiteX7" fmla="*/ 153 w 10170"/>
              <a:gd name="connsiteY7" fmla="*/ 1294 h 2018"/>
              <a:gd name="connsiteX8" fmla="*/ 0 w 10170"/>
              <a:gd name="connsiteY8" fmla="*/ 1078 h 2018"/>
              <a:gd name="connsiteX9" fmla="*/ 0 w 10170"/>
              <a:gd name="connsiteY9" fmla="*/ 216 h 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70" h="2018">
                <a:moveTo>
                  <a:pt x="0" y="216"/>
                </a:moveTo>
                <a:cubicBezTo>
                  <a:pt x="0" y="97"/>
                  <a:pt x="69" y="0"/>
                  <a:pt x="153" y="0"/>
                </a:cubicBezTo>
                <a:lnTo>
                  <a:pt x="10017" y="0"/>
                </a:lnTo>
                <a:cubicBezTo>
                  <a:pt x="10101" y="0"/>
                  <a:pt x="10170" y="97"/>
                  <a:pt x="10170" y="216"/>
                </a:cubicBezTo>
                <a:lnTo>
                  <a:pt x="10170" y="1078"/>
                </a:lnTo>
                <a:cubicBezTo>
                  <a:pt x="10170" y="1197"/>
                  <a:pt x="10101" y="1294"/>
                  <a:pt x="10017" y="1294"/>
                </a:cubicBezTo>
                <a:cubicBezTo>
                  <a:pt x="6259" y="1271"/>
                  <a:pt x="9407" y="2018"/>
                  <a:pt x="4919" y="2018"/>
                </a:cubicBezTo>
                <a:cubicBezTo>
                  <a:pt x="431" y="2018"/>
                  <a:pt x="3896" y="1346"/>
                  <a:pt x="153" y="1294"/>
                </a:cubicBezTo>
                <a:cubicBezTo>
                  <a:pt x="69" y="1294"/>
                  <a:pt x="0" y="1197"/>
                  <a:pt x="0" y="1078"/>
                </a:cubicBezTo>
                <a:lnTo>
                  <a:pt x="0" y="216"/>
                </a:lnTo>
                <a:close/>
              </a:path>
            </a:pathLst>
          </a:custGeom>
          <a:gradFill>
            <a:gsLst>
              <a:gs pos="83000">
                <a:srgbClr val="AE7D31"/>
              </a:gs>
              <a:gs pos="1000">
                <a:srgbClr val="F3EAA5"/>
              </a:gs>
            </a:gsLst>
            <a:lin ang="18000000" scaled="0"/>
          </a:gradFill>
          <a:ln w="133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rgbClr val="D1B56C"/>
                </a:gs>
                <a:gs pos="83000">
                  <a:srgbClr val="E3D18B"/>
                </a:gs>
                <a:gs pos="100000">
                  <a:srgbClr val="E9DB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sz="4400">
                <a:solidFill>
                  <a:srgbClr val="203864"/>
                </a:solidFill>
                <a:latin typeface="Montserrat Subrayada" panose="02000505000000020004" charset="0"/>
                <a:cs typeface="Montserrat Subrayada" panose="02000505000000020004" charset="0"/>
              </a:rPr>
              <a:t>FREEFUN TOURS</a:t>
            </a:r>
            <a:endParaRPr lang="en-US" sz="4400">
              <a:solidFill>
                <a:srgbClr val="203864"/>
              </a:solidFill>
              <a:latin typeface="Montserrat Subrayada" panose="02000505000000020004" charset="0"/>
              <a:cs typeface="Montserrat Subrayada" panose="02000505000000020004" charset="0"/>
            </a:endParaRPr>
          </a:p>
          <a:p>
            <a:pPr algn="dist"/>
            <a:endParaRPr lang="en-US" sz="4400">
              <a:solidFill>
                <a:srgbClr val="203864"/>
              </a:solidFill>
              <a:latin typeface="Montserrat Subrayada" panose="02000505000000020004" charset="0"/>
              <a:cs typeface="Montserrat Subrayada" panose="020005050000000200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2571115" y="100330"/>
            <a:ext cx="7509510" cy="7534275"/>
            <a:chOff x="2972" y="407"/>
            <a:chExt cx="12075" cy="12263"/>
          </a:xfrm>
        </p:grpSpPr>
        <p:sp>
          <p:nvSpPr>
            <p:cNvPr id="8" name="Oval 7"/>
            <p:cNvSpPr/>
            <p:nvPr/>
          </p:nvSpPr>
          <p:spPr>
            <a:xfrm>
              <a:off x="2972" y="407"/>
              <a:ext cx="12075" cy="1226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045" y="837"/>
              <a:ext cx="10459" cy="10692"/>
              <a:chOff x="6091" y="2169"/>
              <a:chExt cx="7140" cy="7093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9751" y="2286"/>
                <a:ext cx="3481" cy="6975"/>
              </a:xfrm>
              <a:custGeom>
                <a:avLst/>
                <a:gdLst>
                  <a:gd name="connsiteX0" fmla="*/ 1125 w 3480"/>
                  <a:gd name="connsiteY0" fmla="*/ 188 h 6975"/>
                  <a:gd name="connsiteX1" fmla="*/ 849 w 3480"/>
                  <a:gd name="connsiteY1" fmla="*/ 93 h 6975"/>
                  <a:gd name="connsiteX2" fmla="*/ 555 w 3480"/>
                  <a:gd name="connsiteY2" fmla="*/ 0 h 6975"/>
                  <a:gd name="connsiteX3" fmla="*/ 696 w 3480"/>
                  <a:gd name="connsiteY3" fmla="*/ 381 h 6975"/>
                  <a:gd name="connsiteX4" fmla="*/ 675 w 3480"/>
                  <a:gd name="connsiteY4" fmla="*/ 531 h 6975"/>
                  <a:gd name="connsiteX5" fmla="*/ 860 w 3480"/>
                  <a:gd name="connsiteY5" fmla="*/ 707 h 6975"/>
                  <a:gd name="connsiteX6" fmla="*/ 964 w 3480"/>
                  <a:gd name="connsiteY6" fmla="*/ 938 h 6975"/>
                  <a:gd name="connsiteX7" fmla="*/ 975 w 3480"/>
                  <a:gd name="connsiteY7" fmla="*/ 1163 h 6975"/>
                  <a:gd name="connsiteX8" fmla="*/ 835 w 3480"/>
                  <a:gd name="connsiteY8" fmla="*/ 1442 h 6975"/>
                  <a:gd name="connsiteX9" fmla="*/ 803 w 3480"/>
                  <a:gd name="connsiteY9" fmla="*/ 1452 h 6975"/>
                  <a:gd name="connsiteX10" fmla="*/ 560 w 3480"/>
                  <a:gd name="connsiteY10" fmla="*/ 1229 h 6975"/>
                  <a:gd name="connsiteX11" fmla="*/ 518 w 3480"/>
                  <a:gd name="connsiteY11" fmla="*/ 976 h 6975"/>
                  <a:gd name="connsiteX12" fmla="*/ 418 w 3480"/>
                  <a:gd name="connsiteY12" fmla="*/ 1024 h 6975"/>
                  <a:gd name="connsiteX13" fmla="*/ 418 w 3480"/>
                  <a:gd name="connsiteY13" fmla="*/ 1238 h 6975"/>
                  <a:gd name="connsiteX14" fmla="*/ 578 w 3480"/>
                  <a:gd name="connsiteY14" fmla="*/ 1420 h 6975"/>
                  <a:gd name="connsiteX15" fmla="*/ 739 w 3480"/>
                  <a:gd name="connsiteY15" fmla="*/ 1517 h 6975"/>
                  <a:gd name="connsiteX16" fmla="*/ 953 w 3480"/>
                  <a:gd name="connsiteY16" fmla="*/ 1752 h 6975"/>
                  <a:gd name="connsiteX17" fmla="*/ 1221 w 3480"/>
                  <a:gd name="connsiteY17" fmla="*/ 1892 h 6975"/>
                  <a:gd name="connsiteX18" fmla="*/ 1714 w 3480"/>
                  <a:gd name="connsiteY18" fmla="*/ 2567 h 6975"/>
                  <a:gd name="connsiteX19" fmla="*/ 2112 w 3480"/>
                  <a:gd name="connsiteY19" fmla="*/ 2876 h 6975"/>
                  <a:gd name="connsiteX20" fmla="*/ 2277 w 3480"/>
                  <a:gd name="connsiteY20" fmla="*/ 3078 h 6975"/>
                  <a:gd name="connsiteX21" fmla="*/ 2277 w 3480"/>
                  <a:gd name="connsiteY21" fmla="*/ 3223 h 6975"/>
                  <a:gd name="connsiteX22" fmla="*/ 2057 w 3480"/>
                  <a:gd name="connsiteY22" fmla="*/ 3124 h 6975"/>
                  <a:gd name="connsiteX23" fmla="*/ 1918 w 3480"/>
                  <a:gd name="connsiteY23" fmla="*/ 3167 h 6975"/>
                  <a:gd name="connsiteX24" fmla="*/ 2127 w 3480"/>
                  <a:gd name="connsiteY24" fmla="*/ 3290 h 6975"/>
                  <a:gd name="connsiteX25" fmla="*/ 2218 w 3480"/>
                  <a:gd name="connsiteY25" fmla="*/ 3531 h 6975"/>
                  <a:gd name="connsiteX26" fmla="*/ 2068 w 3480"/>
                  <a:gd name="connsiteY26" fmla="*/ 3842 h 6975"/>
                  <a:gd name="connsiteX27" fmla="*/ 1843 w 3480"/>
                  <a:gd name="connsiteY27" fmla="*/ 3960 h 6975"/>
                  <a:gd name="connsiteX28" fmla="*/ 1543 w 3480"/>
                  <a:gd name="connsiteY28" fmla="*/ 4099 h 6975"/>
                  <a:gd name="connsiteX29" fmla="*/ 1315 w 3480"/>
                  <a:gd name="connsiteY29" fmla="*/ 4071 h 6975"/>
                  <a:gd name="connsiteX30" fmla="*/ 1189 w 3480"/>
                  <a:gd name="connsiteY30" fmla="*/ 4067 h 6975"/>
                  <a:gd name="connsiteX31" fmla="*/ 1360 w 3480"/>
                  <a:gd name="connsiteY31" fmla="*/ 4131 h 6975"/>
                  <a:gd name="connsiteX32" fmla="*/ 1584 w 3480"/>
                  <a:gd name="connsiteY32" fmla="*/ 4149 h 6975"/>
                  <a:gd name="connsiteX33" fmla="*/ 1837 w 3480"/>
                  <a:gd name="connsiteY33" fmla="*/ 4107 h 6975"/>
                  <a:gd name="connsiteX34" fmla="*/ 2046 w 3480"/>
                  <a:gd name="connsiteY34" fmla="*/ 4013 h 6975"/>
                  <a:gd name="connsiteX35" fmla="*/ 2046 w 3480"/>
                  <a:gd name="connsiteY35" fmla="*/ 4335 h 6975"/>
                  <a:gd name="connsiteX36" fmla="*/ 1971 w 3480"/>
                  <a:gd name="connsiteY36" fmla="*/ 4517 h 6975"/>
                  <a:gd name="connsiteX37" fmla="*/ 1907 w 3480"/>
                  <a:gd name="connsiteY37" fmla="*/ 4495 h 6975"/>
                  <a:gd name="connsiteX38" fmla="*/ 1810 w 3480"/>
                  <a:gd name="connsiteY38" fmla="*/ 4699 h 6975"/>
                  <a:gd name="connsiteX39" fmla="*/ 1620 w 3480"/>
                  <a:gd name="connsiteY39" fmla="*/ 4821 h 6975"/>
                  <a:gd name="connsiteX40" fmla="*/ 1548 w 3480"/>
                  <a:gd name="connsiteY40" fmla="*/ 4578 h 6975"/>
                  <a:gd name="connsiteX41" fmla="*/ 1449 w 3480"/>
                  <a:gd name="connsiteY41" fmla="*/ 4418 h 6975"/>
                  <a:gd name="connsiteX42" fmla="*/ 1408 w 3480"/>
                  <a:gd name="connsiteY42" fmla="*/ 4609 h 6975"/>
                  <a:gd name="connsiteX43" fmla="*/ 1210 w 3480"/>
                  <a:gd name="connsiteY43" fmla="*/ 4377 h 6975"/>
                  <a:gd name="connsiteX44" fmla="*/ 760 w 3480"/>
                  <a:gd name="connsiteY44" fmla="*/ 4110 h 6975"/>
                  <a:gd name="connsiteX45" fmla="*/ 300 w 3480"/>
                  <a:gd name="connsiteY45" fmla="*/ 3788 h 6975"/>
                  <a:gd name="connsiteX46" fmla="*/ 146 w 3480"/>
                  <a:gd name="connsiteY46" fmla="*/ 3414 h 6975"/>
                  <a:gd name="connsiteX47" fmla="*/ 136 w 3480"/>
                  <a:gd name="connsiteY47" fmla="*/ 3130 h 6975"/>
                  <a:gd name="connsiteX48" fmla="*/ 64 w 3480"/>
                  <a:gd name="connsiteY48" fmla="*/ 3145 h 6975"/>
                  <a:gd name="connsiteX49" fmla="*/ 37 w 3480"/>
                  <a:gd name="connsiteY49" fmla="*/ 3306 h 6975"/>
                  <a:gd name="connsiteX50" fmla="*/ 0 w 3480"/>
                  <a:gd name="connsiteY50" fmla="*/ 3392 h 6975"/>
                  <a:gd name="connsiteX51" fmla="*/ 79 w 3480"/>
                  <a:gd name="connsiteY51" fmla="*/ 3575 h 6975"/>
                  <a:gd name="connsiteX52" fmla="*/ 160 w 3480"/>
                  <a:gd name="connsiteY52" fmla="*/ 3756 h 6975"/>
                  <a:gd name="connsiteX53" fmla="*/ 300 w 3480"/>
                  <a:gd name="connsiteY53" fmla="*/ 3949 h 6975"/>
                  <a:gd name="connsiteX54" fmla="*/ 696 w 3480"/>
                  <a:gd name="connsiteY54" fmla="*/ 4185 h 6975"/>
                  <a:gd name="connsiteX55" fmla="*/ 1060 w 3480"/>
                  <a:gd name="connsiteY55" fmla="*/ 4581 h 6975"/>
                  <a:gd name="connsiteX56" fmla="*/ 1114 w 3480"/>
                  <a:gd name="connsiteY56" fmla="*/ 4967 h 6975"/>
                  <a:gd name="connsiteX57" fmla="*/ 964 w 3480"/>
                  <a:gd name="connsiteY57" fmla="*/ 4870 h 6975"/>
                  <a:gd name="connsiteX58" fmla="*/ 927 w 3480"/>
                  <a:gd name="connsiteY58" fmla="*/ 4968 h 6975"/>
                  <a:gd name="connsiteX59" fmla="*/ 921 w 3480"/>
                  <a:gd name="connsiteY59" fmla="*/ 5547 h 6975"/>
                  <a:gd name="connsiteX60" fmla="*/ 653 w 3480"/>
                  <a:gd name="connsiteY60" fmla="*/ 6019 h 6975"/>
                  <a:gd name="connsiteX61" fmla="*/ 814 w 3480"/>
                  <a:gd name="connsiteY61" fmla="*/ 6726 h 6975"/>
                  <a:gd name="connsiteX62" fmla="*/ 1618 w 3480"/>
                  <a:gd name="connsiteY62" fmla="*/ 6919 h 6975"/>
                  <a:gd name="connsiteX63" fmla="*/ 2465 w 3480"/>
                  <a:gd name="connsiteY63" fmla="*/ 6264 h 6975"/>
                  <a:gd name="connsiteX64" fmla="*/ 3127 w 3480"/>
                  <a:gd name="connsiteY64" fmla="*/ 5306 h 6975"/>
                  <a:gd name="connsiteX65" fmla="*/ 3418 w 3480"/>
                  <a:gd name="connsiteY65" fmla="*/ 4433 h 6975"/>
                  <a:gd name="connsiteX66" fmla="*/ 3471 w 3480"/>
                  <a:gd name="connsiteY66" fmla="*/ 3475 h 6975"/>
                  <a:gd name="connsiteX67" fmla="*/ 3318 w 3480"/>
                  <a:gd name="connsiteY67" fmla="*/ 2503 h 6975"/>
                  <a:gd name="connsiteX68" fmla="*/ 2867 w 3480"/>
                  <a:gd name="connsiteY68" fmla="*/ 1572 h 6975"/>
                  <a:gd name="connsiteX69" fmla="*/ 2185 w 3480"/>
                  <a:gd name="connsiteY69" fmla="*/ 807 h 6975"/>
                  <a:gd name="connsiteX70" fmla="*/ 1457 w 3480"/>
                  <a:gd name="connsiteY70" fmla="*/ 338 h 6975"/>
                  <a:gd name="connsiteX71" fmla="*/ 1125 w 3480"/>
                  <a:gd name="connsiteY71" fmla="*/ 188 h 6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481" h="6975">
                    <a:moveTo>
                      <a:pt x="1125" y="188"/>
                    </a:moveTo>
                    <a:cubicBezTo>
                      <a:pt x="1076" y="171"/>
                      <a:pt x="963" y="131"/>
                      <a:pt x="849" y="93"/>
                    </a:cubicBezTo>
                    <a:cubicBezTo>
                      <a:pt x="735" y="55"/>
                      <a:pt x="608" y="17"/>
                      <a:pt x="555" y="0"/>
                    </a:cubicBezTo>
                    <a:lnTo>
                      <a:pt x="696" y="381"/>
                    </a:lnTo>
                    <a:cubicBezTo>
                      <a:pt x="689" y="431"/>
                      <a:pt x="614" y="473"/>
                      <a:pt x="675" y="531"/>
                    </a:cubicBezTo>
                    <a:cubicBezTo>
                      <a:pt x="736" y="589"/>
                      <a:pt x="808" y="650"/>
                      <a:pt x="860" y="707"/>
                    </a:cubicBezTo>
                    <a:cubicBezTo>
                      <a:pt x="912" y="764"/>
                      <a:pt x="944" y="884"/>
                      <a:pt x="964" y="938"/>
                    </a:cubicBezTo>
                    <a:cubicBezTo>
                      <a:pt x="984" y="992"/>
                      <a:pt x="999" y="1069"/>
                      <a:pt x="975" y="1163"/>
                    </a:cubicBezTo>
                    <a:cubicBezTo>
                      <a:pt x="951" y="1257"/>
                      <a:pt x="863" y="1391"/>
                      <a:pt x="835" y="1442"/>
                    </a:cubicBezTo>
                    <a:lnTo>
                      <a:pt x="803" y="1452"/>
                    </a:lnTo>
                    <a:cubicBezTo>
                      <a:pt x="750" y="1412"/>
                      <a:pt x="617" y="1324"/>
                      <a:pt x="560" y="1229"/>
                    </a:cubicBezTo>
                    <a:cubicBezTo>
                      <a:pt x="503" y="1134"/>
                      <a:pt x="516" y="1022"/>
                      <a:pt x="518" y="976"/>
                    </a:cubicBezTo>
                    <a:cubicBezTo>
                      <a:pt x="489" y="994"/>
                      <a:pt x="447" y="969"/>
                      <a:pt x="418" y="1024"/>
                    </a:cubicBezTo>
                    <a:cubicBezTo>
                      <a:pt x="389" y="1079"/>
                      <a:pt x="380" y="1153"/>
                      <a:pt x="418" y="1238"/>
                    </a:cubicBezTo>
                    <a:cubicBezTo>
                      <a:pt x="456" y="1323"/>
                      <a:pt x="525" y="1388"/>
                      <a:pt x="578" y="1420"/>
                    </a:cubicBezTo>
                    <a:cubicBezTo>
                      <a:pt x="631" y="1452"/>
                      <a:pt x="665" y="1450"/>
                      <a:pt x="739" y="1517"/>
                    </a:cubicBezTo>
                    <a:cubicBezTo>
                      <a:pt x="813" y="1584"/>
                      <a:pt x="864" y="1706"/>
                      <a:pt x="953" y="1752"/>
                    </a:cubicBezTo>
                    <a:cubicBezTo>
                      <a:pt x="1042" y="1798"/>
                      <a:pt x="1143" y="1812"/>
                      <a:pt x="1221" y="1892"/>
                    </a:cubicBezTo>
                    <a:cubicBezTo>
                      <a:pt x="1299" y="1972"/>
                      <a:pt x="1575" y="2464"/>
                      <a:pt x="1714" y="2567"/>
                    </a:cubicBezTo>
                    <a:cubicBezTo>
                      <a:pt x="1853" y="2670"/>
                      <a:pt x="2039" y="2799"/>
                      <a:pt x="2112" y="2876"/>
                    </a:cubicBezTo>
                    <a:cubicBezTo>
                      <a:pt x="2185" y="2953"/>
                      <a:pt x="2256" y="3016"/>
                      <a:pt x="2277" y="3078"/>
                    </a:cubicBezTo>
                    <a:cubicBezTo>
                      <a:pt x="2298" y="3140"/>
                      <a:pt x="2286" y="3225"/>
                      <a:pt x="2277" y="3223"/>
                    </a:cubicBezTo>
                    <a:cubicBezTo>
                      <a:pt x="2243" y="3209"/>
                      <a:pt x="2121" y="3128"/>
                      <a:pt x="2057" y="3124"/>
                    </a:cubicBezTo>
                    <a:cubicBezTo>
                      <a:pt x="1993" y="3120"/>
                      <a:pt x="1942" y="3157"/>
                      <a:pt x="1918" y="3167"/>
                    </a:cubicBezTo>
                    <a:cubicBezTo>
                      <a:pt x="1971" y="3195"/>
                      <a:pt x="2070" y="3217"/>
                      <a:pt x="2127" y="3290"/>
                    </a:cubicBezTo>
                    <a:cubicBezTo>
                      <a:pt x="2184" y="3363"/>
                      <a:pt x="2241" y="3409"/>
                      <a:pt x="2218" y="3531"/>
                    </a:cubicBezTo>
                    <a:cubicBezTo>
                      <a:pt x="2195" y="3653"/>
                      <a:pt x="2122" y="3797"/>
                      <a:pt x="2068" y="3842"/>
                    </a:cubicBezTo>
                    <a:cubicBezTo>
                      <a:pt x="2014" y="3887"/>
                      <a:pt x="1943" y="3914"/>
                      <a:pt x="1843" y="3960"/>
                    </a:cubicBezTo>
                    <a:cubicBezTo>
                      <a:pt x="1743" y="4006"/>
                      <a:pt x="1610" y="4092"/>
                      <a:pt x="1543" y="4099"/>
                    </a:cubicBezTo>
                    <a:cubicBezTo>
                      <a:pt x="1476" y="4106"/>
                      <a:pt x="1386" y="4077"/>
                      <a:pt x="1315" y="4071"/>
                    </a:cubicBezTo>
                    <a:cubicBezTo>
                      <a:pt x="1244" y="4065"/>
                      <a:pt x="1210" y="4067"/>
                      <a:pt x="1189" y="4067"/>
                    </a:cubicBezTo>
                    <a:cubicBezTo>
                      <a:pt x="1246" y="4088"/>
                      <a:pt x="1320" y="4127"/>
                      <a:pt x="1360" y="4131"/>
                    </a:cubicBezTo>
                    <a:cubicBezTo>
                      <a:pt x="1400" y="4135"/>
                      <a:pt x="1489" y="4154"/>
                      <a:pt x="1584" y="4149"/>
                    </a:cubicBezTo>
                    <a:cubicBezTo>
                      <a:pt x="1679" y="4144"/>
                      <a:pt x="1760" y="4133"/>
                      <a:pt x="1837" y="4107"/>
                    </a:cubicBezTo>
                    <a:cubicBezTo>
                      <a:pt x="1914" y="4081"/>
                      <a:pt x="1976" y="4044"/>
                      <a:pt x="2046" y="4013"/>
                    </a:cubicBezTo>
                    <a:cubicBezTo>
                      <a:pt x="2047" y="4074"/>
                      <a:pt x="2061" y="4234"/>
                      <a:pt x="2046" y="4335"/>
                    </a:cubicBezTo>
                    <a:cubicBezTo>
                      <a:pt x="2031" y="4436"/>
                      <a:pt x="1986" y="4487"/>
                      <a:pt x="1971" y="4517"/>
                    </a:cubicBezTo>
                    <a:lnTo>
                      <a:pt x="1907" y="4495"/>
                    </a:lnTo>
                    <a:cubicBezTo>
                      <a:pt x="1891" y="4533"/>
                      <a:pt x="1867" y="4634"/>
                      <a:pt x="1810" y="4699"/>
                    </a:cubicBezTo>
                    <a:cubicBezTo>
                      <a:pt x="1753" y="4764"/>
                      <a:pt x="1656" y="4801"/>
                      <a:pt x="1620" y="4821"/>
                    </a:cubicBezTo>
                    <a:cubicBezTo>
                      <a:pt x="1612" y="4774"/>
                      <a:pt x="1577" y="4660"/>
                      <a:pt x="1548" y="4578"/>
                    </a:cubicBezTo>
                    <a:cubicBezTo>
                      <a:pt x="1519" y="4496"/>
                      <a:pt x="1468" y="4445"/>
                      <a:pt x="1449" y="4418"/>
                    </a:cubicBezTo>
                    <a:lnTo>
                      <a:pt x="1408" y="4609"/>
                    </a:lnTo>
                    <a:cubicBezTo>
                      <a:pt x="1347" y="4519"/>
                      <a:pt x="1360" y="4466"/>
                      <a:pt x="1210" y="4377"/>
                    </a:cubicBezTo>
                    <a:cubicBezTo>
                      <a:pt x="1060" y="4288"/>
                      <a:pt x="849" y="4164"/>
                      <a:pt x="760" y="4110"/>
                    </a:cubicBezTo>
                    <a:cubicBezTo>
                      <a:pt x="671" y="4056"/>
                      <a:pt x="426" y="3957"/>
                      <a:pt x="300" y="3788"/>
                    </a:cubicBezTo>
                    <a:cubicBezTo>
                      <a:pt x="174" y="3619"/>
                      <a:pt x="172" y="3507"/>
                      <a:pt x="146" y="3414"/>
                    </a:cubicBezTo>
                    <a:cubicBezTo>
                      <a:pt x="120" y="3321"/>
                      <a:pt x="151" y="3127"/>
                      <a:pt x="136" y="3130"/>
                    </a:cubicBezTo>
                    <a:cubicBezTo>
                      <a:pt x="121" y="3133"/>
                      <a:pt x="69" y="3115"/>
                      <a:pt x="64" y="3145"/>
                    </a:cubicBezTo>
                    <a:cubicBezTo>
                      <a:pt x="59" y="3175"/>
                      <a:pt x="50" y="3257"/>
                      <a:pt x="37" y="3306"/>
                    </a:cubicBezTo>
                    <a:cubicBezTo>
                      <a:pt x="24" y="3355"/>
                      <a:pt x="7" y="3378"/>
                      <a:pt x="0" y="3392"/>
                    </a:cubicBezTo>
                    <a:cubicBezTo>
                      <a:pt x="14" y="3425"/>
                      <a:pt x="47" y="3502"/>
                      <a:pt x="79" y="3575"/>
                    </a:cubicBezTo>
                    <a:cubicBezTo>
                      <a:pt x="111" y="3648"/>
                      <a:pt x="145" y="3723"/>
                      <a:pt x="160" y="3756"/>
                    </a:cubicBezTo>
                    <a:cubicBezTo>
                      <a:pt x="206" y="3820"/>
                      <a:pt x="228" y="3910"/>
                      <a:pt x="300" y="3949"/>
                    </a:cubicBezTo>
                    <a:cubicBezTo>
                      <a:pt x="372" y="3988"/>
                      <a:pt x="544" y="4059"/>
                      <a:pt x="696" y="4185"/>
                    </a:cubicBezTo>
                    <a:cubicBezTo>
                      <a:pt x="848" y="4311"/>
                      <a:pt x="996" y="4442"/>
                      <a:pt x="1060" y="4581"/>
                    </a:cubicBezTo>
                    <a:cubicBezTo>
                      <a:pt x="1124" y="4720"/>
                      <a:pt x="1096" y="4838"/>
                      <a:pt x="1114" y="4967"/>
                    </a:cubicBezTo>
                    <a:lnTo>
                      <a:pt x="964" y="4870"/>
                    </a:lnTo>
                    <a:cubicBezTo>
                      <a:pt x="960" y="4895"/>
                      <a:pt x="922" y="4924"/>
                      <a:pt x="927" y="4968"/>
                    </a:cubicBezTo>
                    <a:cubicBezTo>
                      <a:pt x="932" y="5012"/>
                      <a:pt x="981" y="5332"/>
                      <a:pt x="921" y="5547"/>
                    </a:cubicBezTo>
                    <a:cubicBezTo>
                      <a:pt x="861" y="5762"/>
                      <a:pt x="706" y="5937"/>
                      <a:pt x="653" y="6019"/>
                    </a:cubicBezTo>
                    <a:lnTo>
                      <a:pt x="814" y="6726"/>
                    </a:lnTo>
                    <a:cubicBezTo>
                      <a:pt x="1082" y="6790"/>
                      <a:pt x="1300" y="7101"/>
                      <a:pt x="1618" y="6919"/>
                    </a:cubicBezTo>
                    <a:cubicBezTo>
                      <a:pt x="1936" y="6737"/>
                      <a:pt x="2165" y="6590"/>
                      <a:pt x="2465" y="6264"/>
                    </a:cubicBezTo>
                    <a:cubicBezTo>
                      <a:pt x="2765" y="5938"/>
                      <a:pt x="2946" y="5627"/>
                      <a:pt x="3127" y="5306"/>
                    </a:cubicBezTo>
                    <a:cubicBezTo>
                      <a:pt x="3308" y="4985"/>
                      <a:pt x="3339" y="4729"/>
                      <a:pt x="3418" y="4433"/>
                    </a:cubicBezTo>
                    <a:cubicBezTo>
                      <a:pt x="3497" y="4137"/>
                      <a:pt x="3484" y="3803"/>
                      <a:pt x="3471" y="3475"/>
                    </a:cubicBezTo>
                    <a:cubicBezTo>
                      <a:pt x="3458" y="3147"/>
                      <a:pt x="3412" y="2819"/>
                      <a:pt x="3318" y="2503"/>
                    </a:cubicBezTo>
                    <a:cubicBezTo>
                      <a:pt x="3224" y="2187"/>
                      <a:pt x="3032" y="1821"/>
                      <a:pt x="2867" y="1572"/>
                    </a:cubicBezTo>
                    <a:cubicBezTo>
                      <a:pt x="2702" y="1323"/>
                      <a:pt x="2443" y="1029"/>
                      <a:pt x="2185" y="807"/>
                    </a:cubicBezTo>
                    <a:cubicBezTo>
                      <a:pt x="1927" y="585"/>
                      <a:pt x="1568" y="388"/>
                      <a:pt x="1457" y="338"/>
                    </a:cubicBezTo>
                    <a:cubicBezTo>
                      <a:pt x="1346" y="288"/>
                      <a:pt x="1174" y="205"/>
                      <a:pt x="1125" y="188"/>
                    </a:cubicBezTo>
                    <a:close/>
                  </a:path>
                </a:pathLst>
              </a:custGeom>
              <a:gradFill>
                <a:gsLst>
                  <a:gs pos="83000">
                    <a:srgbClr val="AE7D31"/>
                  </a:gs>
                  <a:gs pos="16000">
                    <a:srgbClr val="B08034"/>
                  </a:gs>
                  <a:gs pos="52000">
                    <a:srgbClr val="F5ECA7"/>
                  </a:gs>
                  <a:gs pos="36000">
                    <a:srgbClr val="F3EAA5"/>
                  </a:gs>
                </a:gsLst>
                <a:lin ang="18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091" y="2169"/>
                <a:ext cx="5224" cy="7028"/>
              </a:xfrm>
              <a:custGeom>
                <a:avLst/>
                <a:gdLst>
                  <a:gd name="connsiteX0" fmla="*/ 5167 w 5224"/>
                  <a:gd name="connsiteY0" fmla="*/ 6986 h 7027"/>
                  <a:gd name="connsiteX1" fmla="*/ 5082 w 5224"/>
                  <a:gd name="connsiteY1" fmla="*/ 6643 h 7027"/>
                  <a:gd name="connsiteX2" fmla="*/ 4246 w 5224"/>
                  <a:gd name="connsiteY2" fmla="*/ 6129 h 7027"/>
                  <a:gd name="connsiteX3" fmla="*/ 4482 w 5224"/>
                  <a:gd name="connsiteY3" fmla="*/ 5508 h 7027"/>
                  <a:gd name="connsiteX4" fmla="*/ 4332 w 5224"/>
                  <a:gd name="connsiteY4" fmla="*/ 4651 h 7027"/>
                  <a:gd name="connsiteX5" fmla="*/ 3775 w 5224"/>
                  <a:gd name="connsiteY5" fmla="*/ 4051 h 7027"/>
                  <a:gd name="connsiteX6" fmla="*/ 3595 w 5224"/>
                  <a:gd name="connsiteY6" fmla="*/ 3677 h 7027"/>
                  <a:gd name="connsiteX7" fmla="*/ 3341 w 5224"/>
                  <a:gd name="connsiteY7" fmla="*/ 3266 h 7027"/>
                  <a:gd name="connsiteX8" fmla="*/ 3303 w 5224"/>
                  <a:gd name="connsiteY8" fmla="*/ 3108 h 7027"/>
                  <a:gd name="connsiteX9" fmla="*/ 3496 w 5224"/>
                  <a:gd name="connsiteY9" fmla="*/ 3429 h 7027"/>
                  <a:gd name="connsiteX10" fmla="*/ 3646 w 5224"/>
                  <a:gd name="connsiteY10" fmla="*/ 3558 h 7027"/>
                  <a:gd name="connsiteX11" fmla="*/ 3719 w 5224"/>
                  <a:gd name="connsiteY11" fmla="*/ 3285 h 7027"/>
                  <a:gd name="connsiteX12" fmla="*/ 4019 w 5224"/>
                  <a:gd name="connsiteY12" fmla="*/ 2861 h 7027"/>
                  <a:gd name="connsiteX13" fmla="*/ 4105 w 5224"/>
                  <a:gd name="connsiteY13" fmla="*/ 2503 h 7027"/>
                  <a:gd name="connsiteX14" fmla="*/ 4007 w 5224"/>
                  <a:gd name="connsiteY14" fmla="*/ 2385 h 7027"/>
                  <a:gd name="connsiteX15" fmla="*/ 3796 w 5224"/>
                  <a:gd name="connsiteY15" fmla="*/ 2486 h 7027"/>
                  <a:gd name="connsiteX16" fmla="*/ 3603 w 5224"/>
                  <a:gd name="connsiteY16" fmla="*/ 2379 h 7027"/>
                  <a:gd name="connsiteX17" fmla="*/ 3432 w 5224"/>
                  <a:gd name="connsiteY17" fmla="*/ 2122 h 7027"/>
                  <a:gd name="connsiteX18" fmla="*/ 3303 w 5224"/>
                  <a:gd name="connsiteY18" fmla="*/ 2036 h 7027"/>
                  <a:gd name="connsiteX19" fmla="*/ 3545 w 5224"/>
                  <a:gd name="connsiteY19" fmla="*/ 2072 h 7027"/>
                  <a:gd name="connsiteX20" fmla="*/ 3775 w 5224"/>
                  <a:gd name="connsiteY20" fmla="*/ 2183 h 7027"/>
                  <a:gd name="connsiteX21" fmla="*/ 3736 w 5224"/>
                  <a:gd name="connsiteY21" fmla="*/ 1961 h 7027"/>
                  <a:gd name="connsiteX22" fmla="*/ 3541 w 5224"/>
                  <a:gd name="connsiteY22" fmla="*/ 1771 h 7027"/>
                  <a:gd name="connsiteX23" fmla="*/ 3325 w 5224"/>
                  <a:gd name="connsiteY23" fmla="*/ 1651 h 7027"/>
                  <a:gd name="connsiteX24" fmla="*/ 3568 w 5224"/>
                  <a:gd name="connsiteY24" fmla="*/ 1674 h 7027"/>
                  <a:gd name="connsiteX25" fmla="*/ 3880 w 5224"/>
                  <a:gd name="connsiteY25" fmla="*/ 1569 h 7027"/>
                  <a:gd name="connsiteX26" fmla="*/ 3888 w 5224"/>
                  <a:gd name="connsiteY26" fmla="*/ 1119 h 7027"/>
                  <a:gd name="connsiteX27" fmla="*/ 3646 w 5224"/>
                  <a:gd name="connsiteY27" fmla="*/ 815 h 7027"/>
                  <a:gd name="connsiteX28" fmla="*/ 3410 w 5224"/>
                  <a:gd name="connsiteY28" fmla="*/ 665 h 7027"/>
                  <a:gd name="connsiteX29" fmla="*/ 3875 w 5224"/>
                  <a:gd name="connsiteY29" fmla="*/ 806 h 7027"/>
                  <a:gd name="connsiteX30" fmla="*/ 3830 w 5224"/>
                  <a:gd name="connsiteY30" fmla="*/ 682 h 7027"/>
                  <a:gd name="connsiteX31" fmla="*/ 3582 w 5224"/>
                  <a:gd name="connsiteY31" fmla="*/ 493 h 7027"/>
                  <a:gd name="connsiteX32" fmla="*/ 3798 w 5224"/>
                  <a:gd name="connsiteY32" fmla="*/ 513 h 7027"/>
                  <a:gd name="connsiteX33" fmla="*/ 3967 w 5224"/>
                  <a:gd name="connsiteY33" fmla="*/ 686 h 7027"/>
                  <a:gd name="connsiteX34" fmla="*/ 4144 w 5224"/>
                  <a:gd name="connsiteY34" fmla="*/ 669 h 7027"/>
                  <a:gd name="connsiteX35" fmla="*/ 4066 w 5224"/>
                  <a:gd name="connsiteY35" fmla="*/ 519 h 7027"/>
                  <a:gd name="connsiteX36" fmla="*/ 4375 w 5224"/>
                  <a:gd name="connsiteY36" fmla="*/ 622 h 7027"/>
                  <a:gd name="connsiteX37" fmla="*/ 4696 w 5224"/>
                  <a:gd name="connsiteY37" fmla="*/ 472 h 7027"/>
                  <a:gd name="connsiteX38" fmla="*/ 4503 w 5224"/>
                  <a:gd name="connsiteY38" fmla="*/ 193 h 7027"/>
                  <a:gd name="connsiteX39" fmla="*/ 3860 w 5224"/>
                  <a:gd name="connsiteY39" fmla="*/ 22 h 7027"/>
                  <a:gd name="connsiteX40" fmla="*/ 3110 w 5224"/>
                  <a:gd name="connsiteY40" fmla="*/ 22 h 7027"/>
                  <a:gd name="connsiteX41" fmla="*/ 2403 w 5224"/>
                  <a:gd name="connsiteY41" fmla="*/ 129 h 7027"/>
                  <a:gd name="connsiteX42" fmla="*/ 1890 w 5224"/>
                  <a:gd name="connsiteY42" fmla="*/ 278 h 7027"/>
                  <a:gd name="connsiteX43" fmla="*/ 1675 w 5224"/>
                  <a:gd name="connsiteY43" fmla="*/ 472 h 7027"/>
                  <a:gd name="connsiteX44" fmla="*/ 2106 w 5224"/>
                  <a:gd name="connsiteY44" fmla="*/ 441 h 7027"/>
                  <a:gd name="connsiteX45" fmla="*/ 2489 w 5224"/>
                  <a:gd name="connsiteY45" fmla="*/ 451 h 7027"/>
                  <a:gd name="connsiteX46" fmla="*/ 2532 w 5224"/>
                  <a:gd name="connsiteY46" fmla="*/ 536 h 7027"/>
                  <a:gd name="connsiteX47" fmla="*/ 2082 w 5224"/>
                  <a:gd name="connsiteY47" fmla="*/ 708 h 7027"/>
                  <a:gd name="connsiteX48" fmla="*/ 1846 w 5224"/>
                  <a:gd name="connsiteY48" fmla="*/ 858 h 7027"/>
                  <a:gd name="connsiteX49" fmla="*/ 2167 w 5224"/>
                  <a:gd name="connsiteY49" fmla="*/ 815 h 7027"/>
                  <a:gd name="connsiteX50" fmla="*/ 1760 w 5224"/>
                  <a:gd name="connsiteY50" fmla="*/ 943 h 7027"/>
                  <a:gd name="connsiteX51" fmla="*/ 1289 w 5224"/>
                  <a:gd name="connsiteY51" fmla="*/ 1136 h 7027"/>
                  <a:gd name="connsiteX52" fmla="*/ 925 w 5224"/>
                  <a:gd name="connsiteY52" fmla="*/ 1522 h 7027"/>
                  <a:gd name="connsiteX53" fmla="*/ 839 w 5224"/>
                  <a:gd name="connsiteY53" fmla="*/ 1801 h 7027"/>
                  <a:gd name="connsiteX54" fmla="*/ 1032 w 5224"/>
                  <a:gd name="connsiteY54" fmla="*/ 1801 h 7027"/>
                  <a:gd name="connsiteX55" fmla="*/ 346 w 5224"/>
                  <a:gd name="connsiteY55" fmla="*/ 2422 h 7027"/>
                  <a:gd name="connsiteX56" fmla="*/ 3 w 5224"/>
                  <a:gd name="connsiteY56" fmla="*/ 3151 h 7027"/>
                  <a:gd name="connsiteX57" fmla="*/ 260 w 5224"/>
                  <a:gd name="connsiteY57" fmla="*/ 4051 h 7027"/>
                  <a:gd name="connsiteX58" fmla="*/ 303 w 5224"/>
                  <a:gd name="connsiteY58" fmla="*/ 3451 h 7027"/>
                  <a:gd name="connsiteX59" fmla="*/ 732 w 5224"/>
                  <a:gd name="connsiteY59" fmla="*/ 3043 h 7027"/>
                  <a:gd name="connsiteX60" fmla="*/ 367 w 5224"/>
                  <a:gd name="connsiteY60" fmla="*/ 3729 h 7027"/>
                  <a:gd name="connsiteX61" fmla="*/ 603 w 5224"/>
                  <a:gd name="connsiteY61" fmla="*/ 4736 h 7027"/>
                  <a:gd name="connsiteX62" fmla="*/ 1375 w 5224"/>
                  <a:gd name="connsiteY62" fmla="*/ 5486 h 7027"/>
                  <a:gd name="connsiteX63" fmla="*/ 1910 w 5224"/>
                  <a:gd name="connsiteY63" fmla="*/ 5936 h 7027"/>
                  <a:gd name="connsiteX64" fmla="*/ 2360 w 5224"/>
                  <a:gd name="connsiteY64" fmla="*/ 6815 h 7027"/>
                  <a:gd name="connsiteX65" fmla="*/ 2429 w 5224"/>
                  <a:gd name="connsiteY65" fmla="*/ 6472 h 7027"/>
                  <a:gd name="connsiteX66" fmla="*/ 2403 w 5224"/>
                  <a:gd name="connsiteY66" fmla="*/ 6129 h 7027"/>
                  <a:gd name="connsiteX67" fmla="*/ 2639 w 5224"/>
                  <a:gd name="connsiteY67" fmla="*/ 6601 h 7027"/>
                  <a:gd name="connsiteX68" fmla="*/ 2703 w 5224"/>
                  <a:gd name="connsiteY68" fmla="*/ 6858 h 7027"/>
                  <a:gd name="connsiteX69" fmla="*/ 3025 w 5224"/>
                  <a:gd name="connsiteY69" fmla="*/ 6858 h 7027"/>
                  <a:gd name="connsiteX70" fmla="*/ 3153 w 5224"/>
                  <a:gd name="connsiteY70" fmla="*/ 6151 h 7027"/>
                  <a:gd name="connsiteX71" fmla="*/ 2832 w 5224"/>
                  <a:gd name="connsiteY71" fmla="*/ 5508 h 7027"/>
                  <a:gd name="connsiteX72" fmla="*/ 2360 w 5224"/>
                  <a:gd name="connsiteY72" fmla="*/ 5036 h 7027"/>
                  <a:gd name="connsiteX73" fmla="*/ 2125 w 5224"/>
                  <a:gd name="connsiteY73" fmla="*/ 4672 h 7027"/>
                  <a:gd name="connsiteX74" fmla="*/ 1932 w 5224"/>
                  <a:gd name="connsiteY74" fmla="*/ 4179 h 7027"/>
                  <a:gd name="connsiteX75" fmla="*/ 2197 w 5224"/>
                  <a:gd name="connsiteY75" fmla="*/ 4616 h 7027"/>
                  <a:gd name="connsiteX76" fmla="*/ 2512 w 5224"/>
                  <a:gd name="connsiteY76" fmla="*/ 5015 h 7027"/>
                  <a:gd name="connsiteX77" fmla="*/ 3046 w 5224"/>
                  <a:gd name="connsiteY77" fmla="*/ 5486 h 7027"/>
                  <a:gd name="connsiteX78" fmla="*/ 3410 w 5224"/>
                  <a:gd name="connsiteY78" fmla="*/ 6129 h 7027"/>
                  <a:gd name="connsiteX79" fmla="*/ 3346 w 5224"/>
                  <a:gd name="connsiteY79" fmla="*/ 6922 h 7027"/>
                  <a:gd name="connsiteX80" fmla="*/ 5167 w 5224"/>
                  <a:gd name="connsiteY80" fmla="*/ 6986 h 7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224" h="7028">
                    <a:moveTo>
                      <a:pt x="5167" y="6986"/>
                    </a:moveTo>
                    <a:cubicBezTo>
                      <a:pt x="5138" y="6871"/>
                      <a:pt x="5361" y="6815"/>
                      <a:pt x="5082" y="6643"/>
                    </a:cubicBezTo>
                    <a:cubicBezTo>
                      <a:pt x="4803" y="6471"/>
                      <a:pt x="4168" y="6336"/>
                      <a:pt x="4246" y="6129"/>
                    </a:cubicBezTo>
                    <a:cubicBezTo>
                      <a:pt x="4324" y="5922"/>
                      <a:pt x="4438" y="5744"/>
                      <a:pt x="4482" y="5508"/>
                    </a:cubicBezTo>
                    <a:cubicBezTo>
                      <a:pt x="4526" y="5272"/>
                      <a:pt x="4460" y="4925"/>
                      <a:pt x="4332" y="4651"/>
                    </a:cubicBezTo>
                    <a:cubicBezTo>
                      <a:pt x="4204" y="4377"/>
                      <a:pt x="3885" y="4156"/>
                      <a:pt x="3775" y="4051"/>
                    </a:cubicBezTo>
                    <a:cubicBezTo>
                      <a:pt x="3665" y="3946"/>
                      <a:pt x="3695" y="3805"/>
                      <a:pt x="3595" y="3677"/>
                    </a:cubicBezTo>
                    <a:cubicBezTo>
                      <a:pt x="3495" y="3549"/>
                      <a:pt x="3438" y="3420"/>
                      <a:pt x="3341" y="3266"/>
                    </a:cubicBezTo>
                    <a:cubicBezTo>
                      <a:pt x="3244" y="3112"/>
                      <a:pt x="3315" y="3160"/>
                      <a:pt x="3303" y="3108"/>
                    </a:cubicBezTo>
                    <a:lnTo>
                      <a:pt x="3496" y="3429"/>
                    </a:lnTo>
                    <a:lnTo>
                      <a:pt x="3646" y="3558"/>
                    </a:lnTo>
                    <a:cubicBezTo>
                      <a:pt x="3656" y="3513"/>
                      <a:pt x="3655" y="3431"/>
                      <a:pt x="3719" y="3285"/>
                    </a:cubicBezTo>
                    <a:cubicBezTo>
                      <a:pt x="3783" y="3139"/>
                      <a:pt x="3965" y="3017"/>
                      <a:pt x="4019" y="2861"/>
                    </a:cubicBezTo>
                    <a:cubicBezTo>
                      <a:pt x="4073" y="2705"/>
                      <a:pt x="4086" y="2635"/>
                      <a:pt x="4105" y="2503"/>
                    </a:cubicBezTo>
                    <a:cubicBezTo>
                      <a:pt x="4124" y="2371"/>
                      <a:pt x="4048" y="2385"/>
                      <a:pt x="4007" y="2385"/>
                    </a:cubicBezTo>
                    <a:cubicBezTo>
                      <a:pt x="3966" y="2385"/>
                      <a:pt x="3857" y="2469"/>
                      <a:pt x="3796" y="2486"/>
                    </a:cubicBezTo>
                    <a:cubicBezTo>
                      <a:pt x="3735" y="2503"/>
                      <a:pt x="3667" y="2414"/>
                      <a:pt x="3603" y="2379"/>
                    </a:cubicBezTo>
                    <a:cubicBezTo>
                      <a:pt x="3571" y="2329"/>
                      <a:pt x="3480" y="2164"/>
                      <a:pt x="3432" y="2122"/>
                    </a:cubicBezTo>
                    <a:cubicBezTo>
                      <a:pt x="3384" y="2080"/>
                      <a:pt x="3325" y="2048"/>
                      <a:pt x="3303" y="2036"/>
                    </a:cubicBezTo>
                    <a:cubicBezTo>
                      <a:pt x="3348" y="2040"/>
                      <a:pt x="3459" y="2038"/>
                      <a:pt x="3545" y="2072"/>
                    </a:cubicBezTo>
                    <a:cubicBezTo>
                      <a:pt x="3631" y="2106"/>
                      <a:pt x="3742" y="2157"/>
                      <a:pt x="3775" y="2183"/>
                    </a:cubicBezTo>
                    <a:cubicBezTo>
                      <a:pt x="3773" y="2144"/>
                      <a:pt x="3801" y="2027"/>
                      <a:pt x="3736" y="1961"/>
                    </a:cubicBezTo>
                    <a:cubicBezTo>
                      <a:pt x="3671" y="1895"/>
                      <a:pt x="3597" y="1816"/>
                      <a:pt x="3541" y="1771"/>
                    </a:cubicBezTo>
                    <a:cubicBezTo>
                      <a:pt x="3485" y="1726"/>
                      <a:pt x="3397" y="1691"/>
                      <a:pt x="3325" y="1651"/>
                    </a:cubicBezTo>
                    <a:cubicBezTo>
                      <a:pt x="3406" y="1658"/>
                      <a:pt x="3508" y="1682"/>
                      <a:pt x="3568" y="1674"/>
                    </a:cubicBezTo>
                    <a:cubicBezTo>
                      <a:pt x="3628" y="1666"/>
                      <a:pt x="3829" y="1672"/>
                      <a:pt x="3880" y="1569"/>
                    </a:cubicBezTo>
                    <a:cubicBezTo>
                      <a:pt x="3931" y="1466"/>
                      <a:pt x="3946" y="1263"/>
                      <a:pt x="3888" y="1119"/>
                    </a:cubicBezTo>
                    <a:cubicBezTo>
                      <a:pt x="3830" y="975"/>
                      <a:pt x="3723" y="869"/>
                      <a:pt x="3646" y="815"/>
                    </a:cubicBezTo>
                    <a:cubicBezTo>
                      <a:pt x="3569" y="761"/>
                      <a:pt x="3488" y="715"/>
                      <a:pt x="3410" y="665"/>
                    </a:cubicBezTo>
                    <a:lnTo>
                      <a:pt x="3875" y="806"/>
                    </a:lnTo>
                    <a:cubicBezTo>
                      <a:pt x="3871" y="785"/>
                      <a:pt x="3889" y="745"/>
                      <a:pt x="3830" y="682"/>
                    </a:cubicBezTo>
                    <a:cubicBezTo>
                      <a:pt x="3771" y="619"/>
                      <a:pt x="3631" y="528"/>
                      <a:pt x="3582" y="493"/>
                    </a:cubicBezTo>
                    <a:cubicBezTo>
                      <a:pt x="3612" y="489"/>
                      <a:pt x="3726" y="481"/>
                      <a:pt x="3798" y="513"/>
                    </a:cubicBezTo>
                    <a:cubicBezTo>
                      <a:pt x="3870" y="545"/>
                      <a:pt x="3893" y="651"/>
                      <a:pt x="3967" y="686"/>
                    </a:cubicBezTo>
                    <a:cubicBezTo>
                      <a:pt x="4041" y="721"/>
                      <a:pt x="4085" y="674"/>
                      <a:pt x="4144" y="669"/>
                    </a:cubicBezTo>
                    <a:lnTo>
                      <a:pt x="4066" y="519"/>
                    </a:lnTo>
                    <a:cubicBezTo>
                      <a:pt x="4121" y="543"/>
                      <a:pt x="4253" y="607"/>
                      <a:pt x="4375" y="622"/>
                    </a:cubicBezTo>
                    <a:cubicBezTo>
                      <a:pt x="4497" y="637"/>
                      <a:pt x="4638" y="504"/>
                      <a:pt x="4696" y="472"/>
                    </a:cubicBezTo>
                    <a:lnTo>
                      <a:pt x="4503" y="193"/>
                    </a:lnTo>
                    <a:cubicBezTo>
                      <a:pt x="4288" y="136"/>
                      <a:pt x="4122" y="46"/>
                      <a:pt x="3860" y="22"/>
                    </a:cubicBezTo>
                    <a:cubicBezTo>
                      <a:pt x="3598" y="-2"/>
                      <a:pt x="3346" y="-13"/>
                      <a:pt x="3110" y="22"/>
                    </a:cubicBezTo>
                    <a:cubicBezTo>
                      <a:pt x="2874" y="57"/>
                      <a:pt x="2501" y="103"/>
                      <a:pt x="2403" y="129"/>
                    </a:cubicBezTo>
                    <a:cubicBezTo>
                      <a:pt x="2305" y="155"/>
                      <a:pt x="2036" y="209"/>
                      <a:pt x="1890" y="278"/>
                    </a:cubicBezTo>
                    <a:cubicBezTo>
                      <a:pt x="1744" y="347"/>
                      <a:pt x="1708" y="436"/>
                      <a:pt x="1675" y="472"/>
                    </a:cubicBezTo>
                    <a:cubicBezTo>
                      <a:pt x="1739" y="468"/>
                      <a:pt x="1943" y="445"/>
                      <a:pt x="2106" y="441"/>
                    </a:cubicBezTo>
                    <a:cubicBezTo>
                      <a:pt x="2269" y="437"/>
                      <a:pt x="2406" y="451"/>
                      <a:pt x="2489" y="451"/>
                    </a:cubicBezTo>
                    <a:lnTo>
                      <a:pt x="2532" y="536"/>
                    </a:lnTo>
                    <a:cubicBezTo>
                      <a:pt x="2447" y="567"/>
                      <a:pt x="2219" y="644"/>
                      <a:pt x="2082" y="708"/>
                    </a:cubicBezTo>
                    <a:cubicBezTo>
                      <a:pt x="1945" y="772"/>
                      <a:pt x="1884" y="831"/>
                      <a:pt x="1846" y="858"/>
                    </a:cubicBezTo>
                    <a:lnTo>
                      <a:pt x="2167" y="815"/>
                    </a:lnTo>
                    <a:cubicBezTo>
                      <a:pt x="2031" y="857"/>
                      <a:pt x="1865" y="917"/>
                      <a:pt x="1760" y="943"/>
                    </a:cubicBezTo>
                    <a:cubicBezTo>
                      <a:pt x="1655" y="969"/>
                      <a:pt x="1394" y="1074"/>
                      <a:pt x="1289" y="1136"/>
                    </a:cubicBezTo>
                    <a:cubicBezTo>
                      <a:pt x="1184" y="1198"/>
                      <a:pt x="1015" y="1389"/>
                      <a:pt x="925" y="1522"/>
                    </a:cubicBezTo>
                    <a:cubicBezTo>
                      <a:pt x="835" y="1655"/>
                      <a:pt x="849" y="1753"/>
                      <a:pt x="839" y="1801"/>
                    </a:cubicBezTo>
                    <a:lnTo>
                      <a:pt x="1032" y="1801"/>
                    </a:lnTo>
                    <a:cubicBezTo>
                      <a:pt x="803" y="2008"/>
                      <a:pt x="418" y="2293"/>
                      <a:pt x="346" y="2422"/>
                    </a:cubicBezTo>
                    <a:cubicBezTo>
                      <a:pt x="274" y="2551"/>
                      <a:pt x="37" y="2838"/>
                      <a:pt x="3" y="3151"/>
                    </a:cubicBezTo>
                    <a:cubicBezTo>
                      <a:pt x="-31" y="3464"/>
                      <a:pt x="219" y="3899"/>
                      <a:pt x="260" y="4051"/>
                    </a:cubicBezTo>
                    <a:cubicBezTo>
                      <a:pt x="260" y="3939"/>
                      <a:pt x="209" y="3653"/>
                      <a:pt x="303" y="3451"/>
                    </a:cubicBezTo>
                    <a:cubicBezTo>
                      <a:pt x="397" y="3249"/>
                      <a:pt x="647" y="3113"/>
                      <a:pt x="732" y="3043"/>
                    </a:cubicBezTo>
                    <a:cubicBezTo>
                      <a:pt x="610" y="3271"/>
                      <a:pt x="423" y="3507"/>
                      <a:pt x="367" y="3729"/>
                    </a:cubicBezTo>
                    <a:cubicBezTo>
                      <a:pt x="311" y="3951"/>
                      <a:pt x="401" y="4385"/>
                      <a:pt x="603" y="4736"/>
                    </a:cubicBezTo>
                    <a:cubicBezTo>
                      <a:pt x="805" y="5087"/>
                      <a:pt x="1225" y="5356"/>
                      <a:pt x="1375" y="5486"/>
                    </a:cubicBezTo>
                    <a:cubicBezTo>
                      <a:pt x="1525" y="5616"/>
                      <a:pt x="1717" y="5721"/>
                      <a:pt x="1910" y="5936"/>
                    </a:cubicBezTo>
                    <a:cubicBezTo>
                      <a:pt x="2103" y="6151"/>
                      <a:pt x="2210" y="6522"/>
                      <a:pt x="2360" y="6815"/>
                    </a:cubicBezTo>
                    <a:cubicBezTo>
                      <a:pt x="2374" y="6753"/>
                      <a:pt x="2420" y="6609"/>
                      <a:pt x="2429" y="6472"/>
                    </a:cubicBezTo>
                    <a:cubicBezTo>
                      <a:pt x="2438" y="6335"/>
                      <a:pt x="2410" y="6191"/>
                      <a:pt x="2403" y="6129"/>
                    </a:cubicBezTo>
                    <a:cubicBezTo>
                      <a:pt x="2481" y="6286"/>
                      <a:pt x="2618" y="6516"/>
                      <a:pt x="2639" y="6601"/>
                    </a:cubicBezTo>
                    <a:cubicBezTo>
                      <a:pt x="2660" y="6686"/>
                      <a:pt x="2596" y="6858"/>
                      <a:pt x="2703" y="6858"/>
                    </a:cubicBezTo>
                    <a:cubicBezTo>
                      <a:pt x="2810" y="6858"/>
                      <a:pt x="2983" y="7094"/>
                      <a:pt x="3025" y="6858"/>
                    </a:cubicBezTo>
                    <a:cubicBezTo>
                      <a:pt x="3067" y="6622"/>
                      <a:pt x="3178" y="6408"/>
                      <a:pt x="3153" y="6151"/>
                    </a:cubicBezTo>
                    <a:cubicBezTo>
                      <a:pt x="3128" y="5894"/>
                      <a:pt x="2990" y="5666"/>
                      <a:pt x="2832" y="5508"/>
                    </a:cubicBezTo>
                    <a:cubicBezTo>
                      <a:pt x="2674" y="5350"/>
                      <a:pt x="2403" y="5099"/>
                      <a:pt x="2360" y="5036"/>
                    </a:cubicBezTo>
                    <a:cubicBezTo>
                      <a:pt x="2317" y="4973"/>
                      <a:pt x="2211" y="4843"/>
                      <a:pt x="2125" y="4672"/>
                    </a:cubicBezTo>
                    <a:cubicBezTo>
                      <a:pt x="2039" y="4501"/>
                      <a:pt x="1966" y="4270"/>
                      <a:pt x="1932" y="4179"/>
                    </a:cubicBezTo>
                    <a:cubicBezTo>
                      <a:pt x="2032" y="4322"/>
                      <a:pt x="2112" y="4492"/>
                      <a:pt x="2197" y="4616"/>
                    </a:cubicBezTo>
                    <a:cubicBezTo>
                      <a:pt x="2282" y="4740"/>
                      <a:pt x="2334" y="4880"/>
                      <a:pt x="2512" y="5015"/>
                    </a:cubicBezTo>
                    <a:cubicBezTo>
                      <a:pt x="2690" y="5150"/>
                      <a:pt x="2898" y="5315"/>
                      <a:pt x="3046" y="5486"/>
                    </a:cubicBezTo>
                    <a:cubicBezTo>
                      <a:pt x="3194" y="5657"/>
                      <a:pt x="3350" y="5842"/>
                      <a:pt x="3410" y="6129"/>
                    </a:cubicBezTo>
                    <a:cubicBezTo>
                      <a:pt x="3470" y="6416"/>
                      <a:pt x="3366" y="6776"/>
                      <a:pt x="3346" y="6922"/>
                    </a:cubicBezTo>
                    <a:cubicBezTo>
                      <a:pt x="3953" y="6943"/>
                      <a:pt x="5196" y="7101"/>
                      <a:pt x="5167" y="6986"/>
                    </a:cubicBezTo>
                    <a:close/>
                  </a:path>
                </a:pathLst>
              </a:custGeom>
              <a:gradFill>
                <a:gsLst>
                  <a:gs pos="81000">
                    <a:srgbClr val="AE7D31"/>
                  </a:gs>
                  <a:gs pos="6000">
                    <a:srgbClr val="B08034"/>
                  </a:gs>
                  <a:gs pos="52000">
                    <a:srgbClr val="F5ECA7"/>
                  </a:gs>
                  <a:gs pos="36000">
                    <a:srgbClr val="F3EAA5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3312" y="1641"/>
              <a:ext cx="3803" cy="9892"/>
            </a:xfrm>
            <a:custGeom>
              <a:avLst/>
              <a:gdLst>
                <a:gd name="connsiteX0" fmla="*/ 2035 w 2035"/>
                <a:gd name="connsiteY0" fmla="*/ 5370 h 5445"/>
                <a:gd name="connsiteX1" fmla="*/ 220 w 2035"/>
                <a:gd name="connsiteY1" fmla="*/ 2849 h 5445"/>
                <a:gd name="connsiteX2" fmla="*/ 1738 w 2035"/>
                <a:gd name="connsiteY2" fmla="*/ 20 h 5445"/>
                <a:gd name="connsiteX3" fmla="*/ 1550 w 2035"/>
                <a:gd name="connsiteY3" fmla="*/ 76 h 5445"/>
                <a:gd name="connsiteX4" fmla="*/ 17 w 2035"/>
                <a:gd name="connsiteY4" fmla="*/ 2870 h 5445"/>
                <a:gd name="connsiteX5" fmla="*/ 1895 w 2035"/>
                <a:gd name="connsiteY5" fmla="*/ 5446 h 5445"/>
                <a:gd name="connsiteX6" fmla="*/ 1995 w 2035"/>
                <a:gd name="connsiteY6" fmla="*/ 5427 h 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5" h="5446">
                  <a:moveTo>
                    <a:pt x="2035" y="5370"/>
                  </a:moveTo>
                  <a:cubicBezTo>
                    <a:pt x="1904" y="5285"/>
                    <a:pt x="442" y="4687"/>
                    <a:pt x="220" y="2849"/>
                  </a:cubicBezTo>
                  <a:cubicBezTo>
                    <a:pt x="-1" y="1012"/>
                    <a:pt x="1341" y="152"/>
                    <a:pt x="1738" y="20"/>
                  </a:cubicBezTo>
                  <a:cubicBezTo>
                    <a:pt x="1644" y="26"/>
                    <a:pt x="1943" y="-56"/>
                    <a:pt x="1550" y="76"/>
                  </a:cubicBezTo>
                  <a:cubicBezTo>
                    <a:pt x="1138" y="319"/>
                    <a:pt x="-166" y="1197"/>
                    <a:pt x="17" y="2870"/>
                  </a:cubicBezTo>
                  <a:cubicBezTo>
                    <a:pt x="200" y="4543"/>
                    <a:pt x="1643" y="5275"/>
                    <a:pt x="1895" y="5446"/>
                  </a:cubicBezTo>
                  <a:lnTo>
                    <a:pt x="1995" y="5427"/>
                  </a:lnTo>
                </a:path>
              </a:pathLst>
            </a:custGeom>
            <a:gradFill>
              <a:gsLst>
                <a:gs pos="81000">
                  <a:srgbClr val="AE7D31"/>
                </a:gs>
                <a:gs pos="6000">
                  <a:srgbClr val="B08034"/>
                </a:gs>
                <a:gs pos="52000">
                  <a:srgbClr val="F5ECA7"/>
                </a:gs>
                <a:gs pos="36000">
                  <a:srgbClr val="F3EAA5"/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Oval 12"/>
          <p:cNvSpPr/>
          <p:nvPr/>
        </p:nvSpPr>
        <p:spPr>
          <a:xfrm>
            <a:off x="4418317" y="738864"/>
            <a:ext cx="3844880" cy="3922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12" name="Freeform 11"/>
          <p:cNvSpPr/>
          <p:nvPr/>
        </p:nvSpPr>
        <p:spPr>
          <a:xfrm flipH="1">
            <a:off x="4588171" y="975631"/>
            <a:ext cx="1641924" cy="2254427"/>
          </a:xfrm>
          <a:custGeom>
            <a:avLst/>
            <a:gdLst>
              <a:gd name="connsiteX0" fmla="*/ 0 w 3190"/>
              <a:gd name="connsiteY0" fmla="*/ 0 h 4380"/>
              <a:gd name="connsiteX1" fmla="*/ 2156 w 3190"/>
              <a:gd name="connsiteY1" fmla="*/ 10 h 4380"/>
              <a:gd name="connsiteX2" fmla="*/ 3190 w 3190"/>
              <a:gd name="connsiteY2" fmla="*/ 3890 h 4380"/>
              <a:gd name="connsiteX3" fmla="*/ 0 w 3190"/>
              <a:gd name="connsiteY3" fmla="*/ 4380 h 4380"/>
              <a:gd name="connsiteX4" fmla="*/ 0 w 3190"/>
              <a:gd name="connsiteY4" fmla="*/ 0 h 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" h="4380">
                <a:moveTo>
                  <a:pt x="0" y="0"/>
                </a:moveTo>
                <a:lnTo>
                  <a:pt x="2156" y="10"/>
                </a:lnTo>
                <a:lnTo>
                  <a:pt x="3190" y="3890"/>
                </a:lnTo>
                <a:lnTo>
                  <a:pt x="0" y="43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7BD3"/>
              </a:gs>
              <a:gs pos="77000">
                <a:srgbClr val="034373"/>
              </a:gs>
            </a:gsLst>
            <a:lin ang="81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11" name="Freeform 10"/>
          <p:cNvSpPr/>
          <p:nvPr/>
        </p:nvSpPr>
        <p:spPr>
          <a:xfrm>
            <a:off x="6327889" y="980777"/>
            <a:ext cx="1796336" cy="2254427"/>
          </a:xfrm>
          <a:custGeom>
            <a:avLst/>
            <a:gdLst>
              <a:gd name="connsiteX0" fmla="*/ 0 w 3490"/>
              <a:gd name="connsiteY0" fmla="*/ 0 h 4380"/>
              <a:gd name="connsiteX1" fmla="*/ 2320 w 3490"/>
              <a:gd name="connsiteY1" fmla="*/ 10 h 4380"/>
              <a:gd name="connsiteX2" fmla="*/ 3490 w 3490"/>
              <a:gd name="connsiteY2" fmla="*/ 3670 h 4380"/>
              <a:gd name="connsiteX3" fmla="*/ 0 w 3490"/>
              <a:gd name="connsiteY3" fmla="*/ 4380 h 4380"/>
              <a:gd name="connsiteX4" fmla="*/ 0 w 3490"/>
              <a:gd name="connsiteY4" fmla="*/ 0 h 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0" h="4380">
                <a:moveTo>
                  <a:pt x="0" y="0"/>
                </a:moveTo>
                <a:lnTo>
                  <a:pt x="2320" y="10"/>
                </a:lnTo>
                <a:lnTo>
                  <a:pt x="3490" y="3670"/>
                </a:lnTo>
                <a:lnTo>
                  <a:pt x="0" y="43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7000">
                <a:srgbClr val="034373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9" name="12-Point Star 8"/>
          <p:cNvSpPr/>
          <p:nvPr/>
        </p:nvSpPr>
        <p:spPr>
          <a:xfrm>
            <a:off x="10329756" y="-1208796"/>
            <a:ext cx="2077368" cy="2063985"/>
          </a:xfrm>
          <a:prstGeom prst="star12">
            <a:avLst>
              <a:gd name="adj" fmla="val 48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587656" y="678128"/>
            <a:ext cx="3533996" cy="4067750"/>
          </a:xfrm>
          <a:custGeom>
            <a:avLst/>
            <a:gdLst>
              <a:gd name="connsiteX0" fmla="*/ 3676 w 8925"/>
              <a:gd name="connsiteY0" fmla="*/ 4250 h 9425"/>
              <a:gd name="connsiteX1" fmla="*/ 3801 w 8925"/>
              <a:gd name="connsiteY1" fmla="*/ 4000 h 9425"/>
              <a:gd name="connsiteX2" fmla="*/ 3801 w 8925"/>
              <a:gd name="connsiteY2" fmla="*/ 3625 h 9425"/>
              <a:gd name="connsiteX3" fmla="*/ 3701 w 8925"/>
              <a:gd name="connsiteY3" fmla="*/ 3400 h 9425"/>
              <a:gd name="connsiteX4" fmla="*/ 3526 w 8925"/>
              <a:gd name="connsiteY4" fmla="*/ 3425 h 9425"/>
              <a:gd name="connsiteX5" fmla="*/ 3051 w 8925"/>
              <a:gd name="connsiteY5" fmla="*/ 3475 h 9425"/>
              <a:gd name="connsiteX6" fmla="*/ 2526 w 8925"/>
              <a:gd name="connsiteY6" fmla="*/ 3700 h 9425"/>
              <a:gd name="connsiteX7" fmla="*/ 2126 w 8925"/>
              <a:gd name="connsiteY7" fmla="*/ 3550 h 9425"/>
              <a:gd name="connsiteX8" fmla="*/ 1650 w 8925"/>
              <a:gd name="connsiteY8" fmla="*/ 3700 h 9425"/>
              <a:gd name="connsiteX9" fmla="*/ 1275 w 8925"/>
              <a:gd name="connsiteY9" fmla="*/ 3700 h 9425"/>
              <a:gd name="connsiteX10" fmla="*/ 1075 w 8925"/>
              <a:gd name="connsiteY10" fmla="*/ 3600 h 9425"/>
              <a:gd name="connsiteX11" fmla="*/ 1050 w 8925"/>
              <a:gd name="connsiteY11" fmla="*/ 3550 h 9425"/>
              <a:gd name="connsiteX12" fmla="*/ 1000 w 8925"/>
              <a:gd name="connsiteY12" fmla="*/ 3425 h 9425"/>
              <a:gd name="connsiteX13" fmla="*/ 1000 w 8925"/>
              <a:gd name="connsiteY13" fmla="*/ 3300 h 9425"/>
              <a:gd name="connsiteX14" fmla="*/ 675 w 8925"/>
              <a:gd name="connsiteY14" fmla="*/ 3225 h 9425"/>
              <a:gd name="connsiteX15" fmla="*/ 925 w 8925"/>
              <a:gd name="connsiteY15" fmla="*/ 2775 h 9425"/>
              <a:gd name="connsiteX16" fmla="*/ 675 w 8925"/>
              <a:gd name="connsiteY16" fmla="*/ 2549 h 9425"/>
              <a:gd name="connsiteX17" fmla="*/ 1000 w 8925"/>
              <a:gd name="connsiteY17" fmla="*/ 2099 h 9425"/>
              <a:gd name="connsiteX18" fmla="*/ 1275 w 8925"/>
              <a:gd name="connsiteY18" fmla="*/ 1725 h 9425"/>
              <a:gd name="connsiteX19" fmla="*/ 1801 w 8925"/>
              <a:gd name="connsiteY19" fmla="*/ 1325 h 9425"/>
              <a:gd name="connsiteX20" fmla="*/ 2226 w 8925"/>
              <a:gd name="connsiteY20" fmla="*/ 1525 h 9425"/>
              <a:gd name="connsiteX21" fmla="*/ 2701 w 8925"/>
              <a:gd name="connsiteY21" fmla="*/ 1050 h 9425"/>
              <a:gd name="connsiteX22" fmla="*/ 3201 w 8925"/>
              <a:gd name="connsiteY22" fmla="*/ 549 h 9425"/>
              <a:gd name="connsiteX23" fmla="*/ 3651 w 8925"/>
              <a:gd name="connsiteY23" fmla="*/ 449 h 9425"/>
              <a:gd name="connsiteX24" fmla="*/ 3976 w 8925"/>
              <a:gd name="connsiteY24" fmla="*/ 0 h 9425"/>
              <a:gd name="connsiteX25" fmla="*/ 4601 w 8925"/>
              <a:gd name="connsiteY25" fmla="*/ 349 h 9425"/>
              <a:gd name="connsiteX26" fmla="*/ 5151 w 8925"/>
              <a:gd name="connsiteY26" fmla="*/ 875 h 9425"/>
              <a:gd name="connsiteX27" fmla="*/ 5701 w 8925"/>
              <a:gd name="connsiteY27" fmla="*/ 850 h 9425"/>
              <a:gd name="connsiteX28" fmla="*/ 6475 w 8925"/>
              <a:gd name="connsiteY28" fmla="*/ 1625 h 9425"/>
              <a:gd name="connsiteX29" fmla="*/ 7125 w 8925"/>
              <a:gd name="connsiteY29" fmla="*/ 1650 h 9425"/>
              <a:gd name="connsiteX30" fmla="*/ 7350 w 8925"/>
              <a:gd name="connsiteY30" fmla="*/ 2349 h 9425"/>
              <a:gd name="connsiteX31" fmla="*/ 7700 w 8925"/>
              <a:gd name="connsiteY31" fmla="*/ 2474 h 9425"/>
              <a:gd name="connsiteX32" fmla="*/ 7575 w 8925"/>
              <a:gd name="connsiteY32" fmla="*/ 2975 h 9425"/>
              <a:gd name="connsiteX33" fmla="*/ 7225 w 8925"/>
              <a:gd name="connsiteY33" fmla="*/ 3375 h 9425"/>
              <a:gd name="connsiteX34" fmla="*/ 6875 w 8925"/>
              <a:gd name="connsiteY34" fmla="*/ 3475 h 9425"/>
              <a:gd name="connsiteX35" fmla="*/ 6500 w 8925"/>
              <a:gd name="connsiteY35" fmla="*/ 3675 h 9425"/>
              <a:gd name="connsiteX36" fmla="*/ 6225 w 8925"/>
              <a:gd name="connsiteY36" fmla="*/ 3675 h 9425"/>
              <a:gd name="connsiteX37" fmla="*/ 5551 w 8925"/>
              <a:gd name="connsiteY37" fmla="*/ 3300 h 9425"/>
              <a:gd name="connsiteX38" fmla="*/ 5076 w 8925"/>
              <a:gd name="connsiteY38" fmla="*/ 3425 h 9425"/>
              <a:gd name="connsiteX39" fmla="*/ 4451 w 8925"/>
              <a:gd name="connsiteY39" fmla="*/ 3375 h 9425"/>
              <a:gd name="connsiteX40" fmla="*/ 4476 w 8925"/>
              <a:gd name="connsiteY40" fmla="*/ 3925 h 9425"/>
              <a:gd name="connsiteX41" fmla="*/ 4601 w 8925"/>
              <a:gd name="connsiteY41" fmla="*/ 4150 h 9425"/>
              <a:gd name="connsiteX42" fmla="*/ 5051 w 8925"/>
              <a:gd name="connsiteY42" fmla="*/ 4250 h 9425"/>
              <a:gd name="connsiteX43" fmla="*/ 5176 w 8925"/>
              <a:gd name="connsiteY43" fmla="*/ 4300 h 9425"/>
              <a:gd name="connsiteX44" fmla="*/ 5651 w 8925"/>
              <a:gd name="connsiteY44" fmla="*/ 4275 h 9425"/>
              <a:gd name="connsiteX45" fmla="*/ 7600 w 8925"/>
              <a:gd name="connsiteY45" fmla="*/ 4575 h 9425"/>
              <a:gd name="connsiteX46" fmla="*/ 8925 w 8925"/>
              <a:gd name="connsiteY46" fmla="*/ 5049 h 9425"/>
              <a:gd name="connsiteX47" fmla="*/ 8250 w 8925"/>
              <a:gd name="connsiteY47" fmla="*/ 7550 h 9425"/>
              <a:gd name="connsiteX48" fmla="*/ 4801 w 8925"/>
              <a:gd name="connsiteY48" fmla="*/ 9425 h 9425"/>
              <a:gd name="connsiteX49" fmla="*/ 500 w 8925"/>
              <a:gd name="connsiteY49" fmla="*/ 7675 h 9425"/>
              <a:gd name="connsiteX50" fmla="*/ 0 w 8925"/>
              <a:gd name="connsiteY50" fmla="*/ 5299 h 9425"/>
              <a:gd name="connsiteX51" fmla="*/ 1175 w 8925"/>
              <a:gd name="connsiteY51" fmla="*/ 4800 h 9425"/>
              <a:gd name="connsiteX52" fmla="*/ 2276 w 8925"/>
              <a:gd name="connsiteY52" fmla="*/ 4575 h 9425"/>
              <a:gd name="connsiteX53" fmla="*/ 3676 w 8925"/>
              <a:gd name="connsiteY53" fmla="*/ 4250 h 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925" h="9425">
                <a:moveTo>
                  <a:pt x="3676" y="4250"/>
                </a:moveTo>
                <a:lnTo>
                  <a:pt x="3801" y="4000"/>
                </a:lnTo>
                <a:lnTo>
                  <a:pt x="3801" y="3625"/>
                </a:lnTo>
                <a:lnTo>
                  <a:pt x="3701" y="3400"/>
                </a:lnTo>
                <a:lnTo>
                  <a:pt x="3526" y="3425"/>
                </a:lnTo>
                <a:lnTo>
                  <a:pt x="3051" y="3475"/>
                </a:lnTo>
                <a:lnTo>
                  <a:pt x="2526" y="3700"/>
                </a:lnTo>
                <a:lnTo>
                  <a:pt x="2126" y="3550"/>
                </a:lnTo>
                <a:lnTo>
                  <a:pt x="1650" y="3700"/>
                </a:lnTo>
                <a:lnTo>
                  <a:pt x="1275" y="3700"/>
                </a:lnTo>
                <a:lnTo>
                  <a:pt x="1075" y="3600"/>
                </a:lnTo>
                <a:lnTo>
                  <a:pt x="1050" y="3550"/>
                </a:lnTo>
                <a:lnTo>
                  <a:pt x="1000" y="3425"/>
                </a:lnTo>
                <a:lnTo>
                  <a:pt x="1000" y="3300"/>
                </a:lnTo>
                <a:lnTo>
                  <a:pt x="675" y="3225"/>
                </a:lnTo>
                <a:lnTo>
                  <a:pt x="925" y="2775"/>
                </a:lnTo>
                <a:lnTo>
                  <a:pt x="675" y="2549"/>
                </a:lnTo>
                <a:lnTo>
                  <a:pt x="1000" y="2099"/>
                </a:lnTo>
                <a:lnTo>
                  <a:pt x="1275" y="1725"/>
                </a:lnTo>
                <a:lnTo>
                  <a:pt x="1801" y="1325"/>
                </a:lnTo>
                <a:lnTo>
                  <a:pt x="2226" y="1525"/>
                </a:lnTo>
                <a:lnTo>
                  <a:pt x="2701" y="1050"/>
                </a:lnTo>
                <a:lnTo>
                  <a:pt x="3201" y="549"/>
                </a:lnTo>
                <a:lnTo>
                  <a:pt x="3651" y="449"/>
                </a:lnTo>
                <a:lnTo>
                  <a:pt x="3976" y="0"/>
                </a:lnTo>
                <a:lnTo>
                  <a:pt x="4601" y="349"/>
                </a:lnTo>
                <a:lnTo>
                  <a:pt x="5151" y="875"/>
                </a:lnTo>
                <a:lnTo>
                  <a:pt x="5701" y="850"/>
                </a:lnTo>
                <a:lnTo>
                  <a:pt x="6475" y="1625"/>
                </a:lnTo>
                <a:lnTo>
                  <a:pt x="7125" y="1650"/>
                </a:lnTo>
                <a:lnTo>
                  <a:pt x="7350" y="2349"/>
                </a:lnTo>
                <a:lnTo>
                  <a:pt x="7700" y="2474"/>
                </a:lnTo>
                <a:lnTo>
                  <a:pt x="7575" y="2975"/>
                </a:lnTo>
                <a:lnTo>
                  <a:pt x="7225" y="3375"/>
                </a:lnTo>
                <a:lnTo>
                  <a:pt x="6875" y="3475"/>
                </a:lnTo>
                <a:lnTo>
                  <a:pt x="6500" y="3675"/>
                </a:lnTo>
                <a:lnTo>
                  <a:pt x="6225" y="3675"/>
                </a:lnTo>
                <a:lnTo>
                  <a:pt x="5551" y="3300"/>
                </a:lnTo>
                <a:lnTo>
                  <a:pt x="5076" y="3425"/>
                </a:lnTo>
                <a:lnTo>
                  <a:pt x="4451" y="3375"/>
                </a:lnTo>
                <a:lnTo>
                  <a:pt x="4476" y="3925"/>
                </a:lnTo>
                <a:lnTo>
                  <a:pt x="4601" y="4150"/>
                </a:lnTo>
                <a:lnTo>
                  <a:pt x="5051" y="4250"/>
                </a:lnTo>
                <a:lnTo>
                  <a:pt x="5176" y="4300"/>
                </a:lnTo>
                <a:lnTo>
                  <a:pt x="5651" y="4275"/>
                </a:lnTo>
                <a:lnTo>
                  <a:pt x="7600" y="4575"/>
                </a:lnTo>
                <a:lnTo>
                  <a:pt x="8925" y="5049"/>
                </a:lnTo>
                <a:lnTo>
                  <a:pt x="8250" y="7550"/>
                </a:lnTo>
                <a:lnTo>
                  <a:pt x="4801" y="9425"/>
                </a:lnTo>
                <a:lnTo>
                  <a:pt x="500" y="7675"/>
                </a:lnTo>
                <a:lnTo>
                  <a:pt x="0" y="5299"/>
                </a:lnTo>
                <a:lnTo>
                  <a:pt x="1175" y="4800"/>
                </a:lnTo>
                <a:lnTo>
                  <a:pt x="2276" y="4575"/>
                </a:lnTo>
                <a:lnTo>
                  <a:pt x="3676" y="4250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92D050"/>
              </a:gs>
              <a:gs pos="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95085" y="2530053"/>
            <a:ext cx="3058404" cy="2108765"/>
          </a:xfrm>
          <a:custGeom>
            <a:avLst/>
            <a:gdLst>
              <a:gd name="connsiteX0" fmla="*/ 0 w 5942"/>
              <a:gd name="connsiteY0" fmla="*/ 2650 h 4097"/>
              <a:gd name="connsiteX1" fmla="*/ 1328 w 5942"/>
              <a:gd name="connsiteY1" fmla="*/ 2273 h 4097"/>
              <a:gd name="connsiteX2" fmla="*/ 2424 w 5942"/>
              <a:gd name="connsiteY2" fmla="*/ 1853 h 4097"/>
              <a:gd name="connsiteX3" fmla="*/ 2693 w 5942"/>
              <a:gd name="connsiteY3" fmla="*/ 1643 h 4097"/>
              <a:gd name="connsiteX4" fmla="*/ 2481 w 5942"/>
              <a:gd name="connsiteY4" fmla="*/ 1517 h 4097"/>
              <a:gd name="connsiteX5" fmla="*/ 1943 w 5942"/>
              <a:gd name="connsiteY5" fmla="*/ 1412 h 4097"/>
              <a:gd name="connsiteX6" fmla="*/ 981 w 5942"/>
              <a:gd name="connsiteY6" fmla="*/ 1329 h 4097"/>
              <a:gd name="connsiteX7" fmla="*/ 173 w 5942"/>
              <a:gd name="connsiteY7" fmla="*/ 1098 h 4097"/>
              <a:gd name="connsiteX8" fmla="*/ 38 w 5942"/>
              <a:gd name="connsiteY8" fmla="*/ 846 h 4097"/>
              <a:gd name="connsiteX9" fmla="*/ 558 w 5942"/>
              <a:gd name="connsiteY9" fmla="*/ 553 h 4097"/>
              <a:gd name="connsiteX10" fmla="*/ 1405 w 5942"/>
              <a:gd name="connsiteY10" fmla="*/ 322 h 4097"/>
              <a:gd name="connsiteX11" fmla="*/ 1826 w 5942"/>
              <a:gd name="connsiteY11" fmla="*/ 134 h 4097"/>
              <a:gd name="connsiteX12" fmla="*/ 2448 w 5942"/>
              <a:gd name="connsiteY12" fmla="*/ 0 h 4097"/>
              <a:gd name="connsiteX13" fmla="*/ 1924 w 5942"/>
              <a:gd name="connsiteY13" fmla="*/ 218 h 4097"/>
              <a:gd name="connsiteX14" fmla="*/ 1481 w 5942"/>
              <a:gd name="connsiteY14" fmla="*/ 532 h 4097"/>
              <a:gd name="connsiteX15" fmla="*/ 1155 w 5942"/>
              <a:gd name="connsiteY15" fmla="*/ 700 h 4097"/>
              <a:gd name="connsiteX16" fmla="*/ 1001 w 5942"/>
              <a:gd name="connsiteY16" fmla="*/ 784 h 4097"/>
              <a:gd name="connsiteX17" fmla="*/ 1212 w 5942"/>
              <a:gd name="connsiteY17" fmla="*/ 825 h 4097"/>
              <a:gd name="connsiteX18" fmla="*/ 2481 w 5942"/>
              <a:gd name="connsiteY18" fmla="*/ 909 h 4097"/>
              <a:gd name="connsiteX19" fmla="*/ 4211 w 5942"/>
              <a:gd name="connsiteY19" fmla="*/ 1182 h 4097"/>
              <a:gd name="connsiteX20" fmla="*/ 5134 w 5942"/>
              <a:gd name="connsiteY20" fmla="*/ 1517 h 4097"/>
              <a:gd name="connsiteX21" fmla="*/ 5788 w 5942"/>
              <a:gd name="connsiteY21" fmla="*/ 2042 h 4097"/>
              <a:gd name="connsiteX22" fmla="*/ 5942 w 5942"/>
              <a:gd name="connsiteY22" fmla="*/ 2420 h 4097"/>
              <a:gd name="connsiteX23" fmla="*/ 5942 w 5942"/>
              <a:gd name="connsiteY23" fmla="*/ 2546 h 4097"/>
              <a:gd name="connsiteX24" fmla="*/ 3289 w 5942"/>
              <a:gd name="connsiteY24" fmla="*/ 4097 h 4097"/>
              <a:gd name="connsiteX25" fmla="*/ 0 w 5942"/>
              <a:gd name="connsiteY25" fmla="*/ 2650 h 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42" h="4097">
                <a:moveTo>
                  <a:pt x="0" y="2650"/>
                </a:moveTo>
                <a:lnTo>
                  <a:pt x="1328" y="2273"/>
                </a:lnTo>
                <a:lnTo>
                  <a:pt x="2424" y="1853"/>
                </a:lnTo>
                <a:lnTo>
                  <a:pt x="2693" y="1643"/>
                </a:lnTo>
                <a:lnTo>
                  <a:pt x="2481" y="1517"/>
                </a:lnTo>
                <a:lnTo>
                  <a:pt x="1943" y="1412"/>
                </a:lnTo>
                <a:lnTo>
                  <a:pt x="981" y="1329"/>
                </a:lnTo>
                <a:lnTo>
                  <a:pt x="173" y="1098"/>
                </a:lnTo>
                <a:lnTo>
                  <a:pt x="38" y="846"/>
                </a:lnTo>
                <a:lnTo>
                  <a:pt x="558" y="553"/>
                </a:lnTo>
                <a:lnTo>
                  <a:pt x="1405" y="322"/>
                </a:lnTo>
                <a:lnTo>
                  <a:pt x="1826" y="134"/>
                </a:lnTo>
                <a:lnTo>
                  <a:pt x="2448" y="0"/>
                </a:lnTo>
                <a:lnTo>
                  <a:pt x="1924" y="218"/>
                </a:lnTo>
                <a:lnTo>
                  <a:pt x="1481" y="532"/>
                </a:lnTo>
                <a:lnTo>
                  <a:pt x="1155" y="700"/>
                </a:lnTo>
                <a:lnTo>
                  <a:pt x="1001" y="784"/>
                </a:lnTo>
                <a:lnTo>
                  <a:pt x="1212" y="825"/>
                </a:lnTo>
                <a:lnTo>
                  <a:pt x="2481" y="909"/>
                </a:lnTo>
                <a:lnTo>
                  <a:pt x="4211" y="1182"/>
                </a:lnTo>
                <a:lnTo>
                  <a:pt x="5134" y="1517"/>
                </a:lnTo>
                <a:lnTo>
                  <a:pt x="5788" y="2042"/>
                </a:lnTo>
                <a:lnTo>
                  <a:pt x="5942" y="2420"/>
                </a:lnTo>
                <a:lnTo>
                  <a:pt x="5942" y="2546"/>
                </a:lnTo>
                <a:lnTo>
                  <a:pt x="3289" y="4097"/>
                </a:lnTo>
                <a:lnTo>
                  <a:pt x="0" y="2650"/>
                </a:lnTo>
                <a:close/>
              </a:path>
            </a:pathLst>
          </a:custGeom>
          <a:gradFill>
            <a:gsLst>
              <a:gs pos="900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"/>
                  <a:alpha val="9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4" name="Down Ribbon 13"/>
          <p:cNvSpPr/>
          <p:nvPr/>
        </p:nvSpPr>
        <p:spPr>
          <a:xfrm>
            <a:off x="3775959" y="4660950"/>
            <a:ext cx="5157389" cy="1312509"/>
          </a:xfrm>
          <a:prstGeom prst="ribbon">
            <a:avLst>
              <a:gd name="adj1" fmla="val 33333"/>
              <a:gd name="adj2" fmla="val 69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logo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1597" t="14198" r="12311" b="14205"/>
          <a:stretch>
            <a:fillRect/>
          </a:stretch>
        </p:blipFill>
        <p:spPr>
          <a:xfrm>
            <a:off x="4023360" y="2045335"/>
            <a:ext cx="4875530" cy="4875530"/>
          </a:xfrm>
          <a:prstGeom prst="rect">
            <a:avLst/>
          </a:prstGeom>
          <a:effectLst>
            <a:glow rad="177800">
              <a:schemeClr val="bg1">
                <a:alpha val="17000"/>
              </a:schemeClr>
            </a:glo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Group 33"/>
          <p:cNvGrpSpPr/>
          <p:nvPr/>
        </p:nvGrpSpPr>
        <p:grpSpPr>
          <a:xfrm>
            <a:off x="661035" y="5061585"/>
            <a:ext cx="990600" cy="923925"/>
            <a:chOff x="3180" y="4506"/>
            <a:chExt cx="1560" cy="1455"/>
          </a:xfrm>
        </p:grpSpPr>
        <p:sp>
          <p:nvSpPr>
            <p:cNvPr id="24" name="Rounded Rectangle 23"/>
            <p:cNvSpPr/>
            <p:nvPr/>
          </p:nvSpPr>
          <p:spPr>
            <a:xfrm>
              <a:off x="3180" y="4506"/>
              <a:ext cx="1560" cy="14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19380000">
              <a:off x="3511" y="4951"/>
              <a:ext cx="897" cy="569"/>
            </a:xfrm>
            <a:custGeom>
              <a:avLst/>
              <a:gdLst>
                <a:gd name="connsiteX0" fmla="*/ 0 w 2625"/>
                <a:gd name="connsiteY0" fmla="*/ 0 h 1561"/>
                <a:gd name="connsiteX1" fmla="*/ 540 w 2625"/>
                <a:gd name="connsiteY1" fmla="*/ 135 h 1561"/>
                <a:gd name="connsiteX2" fmla="*/ 1290 w 2625"/>
                <a:gd name="connsiteY2" fmla="*/ 15 h 1561"/>
                <a:gd name="connsiteX3" fmla="*/ 1920 w 2625"/>
                <a:gd name="connsiteY3" fmla="*/ 120 h 1561"/>
                <a:gd name="connsiteX4" fmla="*/ 2625 w 2625"/>
                <a:gd name="connsiteY4" fmla="*/ 0 h 1561"/>
                <a:gd name="connsiteX5" fmla="*/ 2520 w 2625"/>
                <a:gd name="connsiteY5" fmla="*/ 345 h 1561"/>
                <a:gd name="connsiteX6" fmla="*/ 2625 w 2625"/>
                <a:gd name="connsiteY6" fmla="*/ 795 h 1561"/>
                <a:gd name="connsiteX7" fmla="*/ 2565 w 2625"/>
                <a:gd name="connsiteY7" fmla="*/ 1230 h 1561"/>
                <a:gd name="connsiteX8" fmla="*/ 2625 w 2625"/>
                <a:gd name="connsiteY8" fmla="*/ 1545 h 1561"/>
                <a:gd name="connsiteX9" fmla="*/ 2115 w 2625"/>
                <a:gd name="connsiteY9" fmla="*/ 1485 h 1561"/>
                <a:gd name="connsiteX10" fmla="*/ 1305 w 2625"/>
                <a:gd name="connsiteY10" fmla="*/ 1560 h 1561"/>
                <a:gd name="connsiteX11" fmla="*/ 465 w 2625"/>
                <a:gd name="connsiteY11" fmla="*/ 1485 h 1561"/>
                <a:gd name="connsiteX12" fmla="*/ 0 w 2625"/>
                <a:gd name="connsiteY12" fmla="*/ 1545 h 1561"/>
                <a:gd name="connsiteX13" fmla="*/ 120 w 2625"/>
                <a:gd name="connsiteY13" fmla="*/ 1245 h 1561"/>
                <a:gd name="connsiteX14" fmla="*/ 15 w 2625"/>
                <a:gd name="connsiteY14" fmla="*/ 780 h 1561"/>
                <a:gd name="connsiteX15" fmla="*/ 150 w 2625"/>
                <a:gd name="connsiteY15" fmla="*/ 360 h 1561"/>
                <a:gd name="connsiteX16" fmla="*/ 0 w 2625"/>
                <a:gd name="connsiteY16" fmla="*/ 0 h 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26" h="1562">
                  <a:moveTo>
                    <a:pt x="0" y="0"/>
                  </a:moveTo>
                  <a:lnTo>
                    <a:pt x="540" y="135"/>
                  </a:lnTo>
                  <a:cubicBezTo>
                    <a:pt x="677" y="109"/>
                    <a:pt x="1014" y="18"/>
                    <a:pt x="1290" y="15"/>
                  </a:cubicBezTo>
                  <a:cubicBezTo>
                    <a:pt x="1566" y="12"/>
                    <a:pt x="1809" y="97"/>
                    <a:pt x="1920" y="120"/>
                  </a:cubicBezTo>
                  <a:lnTo>
                    <a:pt x="2625" y="0"/>
                  </a:lnTo>
                  <a:lnTo>
                    <a:pt x="2520" y="345"/>
                  </a:lnTo>
                  <a:cubicBezTo>
                    <a:pt x="2542" y="426"/>
                    <a:pt x="2616" y="618"/>
                    <a:pt x="2625" y="795"/>
                  </a:cubicBezTo>
                  <a:cubicBezTo>
                    <a:pt x="2634" y="972"/>
                    <a:pt x="2579" y="1152"/>
                    <a:pt x="2565" y="1230"/>
                  </a:cubicBezTo>
                  <a:lnTo>
                    <a:pt x="2625" y="1545"/>
                  </a:lnTo>
                  <a:lnTo>
                    <a:pt x="2115" y="1485"/>
                  </a:lnTo>
                  <a:cubicBezTo>
                    <a:pt x="1970" y="1501"/>
                    <a:pt x="1785" y="1575"/>
                    <a:pt x="1305" y="1560"/>
                  </a:cubicBezTo>
                  <a:cubicBezTo>
                    <a:pt x="825" y="1545"/>
                    <a:pt x="617" y="1501"/>
                    <a:pt x="465" y="1485"/>
                  </a:cubicBezTo>
                  <a:lnTo>
                    <a:pt x="0" y="1545"/>
                  </a:lnTo>
                  <a:lnTo>
                    <a:pt x="120" y="1245"/>
                  </a:lnTo>
                  <a:cubicBezTo>
                    <a:pt x="96" y="1160"/>
                    <a:pt x="9" y="957"/>
                    <a:pt x="15" y="780"/>
                  </a:cubicBezTo>
                  <a:cubicBezTo>
                    <a:pt x="21" y="603"/>
                    <a:pt x="121" y="435"/>
                    <a:pt x="150" y="36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49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1670" y="3855720"/>
            <a:ext cx="990600" cy="923925"/>
            <a:chOff x="1042" y="4680"/>
            <a:chExt cx="1560" cy="1455"/>
          </a:xfrm>
        </p:grpSpPr>
        <p:sp>
          <p:nvSpPr>
            <p:cNvPr id="25" name="Rounded Rectangle 24"/>
            <p:cNvSpPr/>
            <p:nvPr/>
          </p:nvSpPr>
          <p:spPr>
            <a:xfrm>
              <a:off x="1042" y="4680"/>
              <a:ext cx="1560" cy="14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640000">
              <a:off x="1321" y="4794"/>
              <a:ext cx="1191" cy="1080"/>
            </a:xfrm>
            <a:custGeom>
              <a:avLst/>
              <a:gdLst>
                <a:gd name="connsiteX0" fmla="*/ 4335 w 6360"/>
                <a:gd name="connsiteY0" fmla="*/ 6315 h 6330"/>
                <a:gd name="connsiteX1" fmla="*/ 2985 w 6360"/>
                <a:gd name="connsiteY1" fmla="*/ 5955 h 6330"/>
                <a:gd name="connsiteX2" fmla="*/ 1665 w 6360"/>
                <a:gd name="connsiteY2" fmla="*/ 6330 h 6330"/>
                <a:gd name="connsiteX3" fmla="*/ 1755 w 6360"/>
                <a:gd name="connsiteY3" fmla="*/ 5760 h 6330"/>
                <a:gd name="connsiteX4" fmla="*/ 2670 w 6360"/>
                <a:gd name="connsiteY4" fmla="*/ 5340 h 6330"/>
                <a:gd name="connsiteX5" fmla="*/ 2670 w 6360"/>
                <a:gd name="connsiteY5" fmla="*/ 5160 h 6330"/>
                <a:gd name="connsiteX6" fmla="*/ 2595 w 6360"/>
                <a:gd name="connsiteY6" fmla="*/ 3450 h 6330"/>
                <a:gd name="connsiteX7" fmla="*/ 0 w 6360"/>
                <a:gd name="connsiteY7" fmla="*/ 4005 h 6330"/>
                <a:gd name="connsiteX8" fmla="*/ 90 w 6360"/>
                <a:gd name="connsiteY8" fmla="*/ 3540 h 6330"/>
                <a:gd name="connsiteX9" fmla="*/ 2550 w 6360"/>
                <a:gd name="connsiteY9" fmla="*/ 2535 h 6330"/>
                <a:gd name="connsiteX10" fmla="*/ 2550 w 6360"/>
                <a:gd name="connsiteY10" fmla="*/ 757 h 6330"/>
                <a:gd name="connsiteX11" fmla="*/ 2895 w 6360"/>
                <a:gd name="connsiteY11" fmla="*/ 0 h 6330"/>
                <a:gd name="connsiteX12" fmla="*/ 3270 w 6360"/>
                <a:gd name="connsiteY12" fmla="*/ 697 h 6330"/>
                <a:gd name="connsiteX13" fmla="*/ 3345 w 6360"/>
                <a:gd name="connsiteY13" fmla="*/ 2551 h 6330"/>
                <a:gd name="connsiteX14" fmla="*/ 6240 w 6360"/>
                <a:gd name="connsiteY14" fmla="*/ 3592 h 6330"/>
                <a:gd name="connsiteX15" fmla="*/ 6360 w 6360"/>
                <a:gd name="connsiteY15" fmla="*/ 4027 h 6330"/>
                <a:gd name="connsiteX16" fmla="*/ 3375 w 6360"/>
                <a:gd name="connsiteY16" fmla="*/ 3487 h 6330"/>
                <a:gd name="connsiteX17" fmla="*/ 3315 w 6360"/>
                <a:gd name="connsiteY17" fmla="*/ 5242 h 6330"/>
                <a:gd name="connsiteX18" fmla="*/ 3315 w 6360"/>
                <a:gd name="connsiteY18" fmla="*/ 5362 h 6330"/>
                <a:gd name="connsiteX19" fmla="*/ 4245 w 6360"/>
                <a:gd name="connsiteY19" fmla="*/ 5760 h 6330"/>
                <a:gd name="connsiteX20" fmla="*/ 4335 w 6360"/>
                <a:gd name="connsiteY20" fmla="*/ 6315 h 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60" h="6330">
                  <a:moveTo>
                    <a:pt x="4335" y="6315"/>
                  </a:moveTo>
                  <a:lnTo>
                    <a:pt x="2985" y="5955"/>
                  </a:lnTo>
                  <a:lnTo>
                    <a:pt x="1665" y="6330"/>
                  </a:lnTo>
                  <a:lnTo>
                    <a:pt x="1755" y="5760"/>
                  </a:lnTo>
                  <a:lnTo>
                    <a:pt x="2670" y="5340"/>
                  </a:lnTo>
                  <a:lnTo>
                    <a:pt x="2670" y="5160"/>
                  </a:lnTo>
                  <a:lnTo>
                    <a:pt x="2595" y="3450"/>
                  </a:lnTo>
                  <a:lnTo>
                    <a:pt x="0" y="4005"/>
                  </a:lnTo>
                  <a:lnTo>
                    <a:pt x="90" y="3540"/>
                  </a:lnTo>
                  <a:lnTo>
                    <a:pt x="2550" y="2535"/>
                  </a:lnTo>
                  <a:cubicBezTo>
                    <a:pt x="2550" y="1942"/>
                    <a:pt x="2505" y="1021"/>
                    <a:pt x="2550" y="757"/>
                  </a:cubicBezTo>
                  <a:cubicBezTo>
                    <a:pt x="2595" y="493"/>
                    <a:pt x="2751" y="12"/>
                    <a:pt x="2895" y="0"/>
                  </a:cubicBezTo>
                  <a:cubicBezTo>
                    <a:pt x="3039" y="-12"/>
                    <a:pt x="3195" y="434"/>
                    <a:pt x="3270" y="697"/>
                  </a:cubicBezTo>
                  <a:cubicBezTo>
                    <a:pt x="3345" y="960"/>
                    <a:pt x="3335" y="1943"/>
                    <a:pt x="3345" y="2551"/>
                  </a:cubicBezTo>
                  <a:lnTo>
                    <a:pt x="6240" y="3592"/>
                  </a:lnTo>
                  <a:lnTo>
                    <a:pt x="6360" y="4027"/>
                  </a:lnTo>
                  <a:lnTo>
                    <a:pt x="3375" y="3487"/>
                  </a:lnTo>
                  <a:lnTo>
                    <a:pt x="3315" y="5242"/>
                  </a:lnTo>
                  <a:lnTo>
                    <a:pt x="3315" y="5362"/>
                  </a:lnTo>
                  <a:lnTo>
                    <a:pt x="4245" y="5760"/>
                  </a:lnTo>
                  <a:lnTo>
                    <a:pt x="4335" y="631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6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0710" y="2642235"/>
            <a:ext cx="990600" cy="923925"/>
            <a:chOff x="5436" y="1424"/>
            <a:chExt cx="1560" cy="1455"/>
          </a:xfrm>
        </p:grpSpPr>
        <p:sp>
          <p:nvSpPr>
            <p:cNvPr id="30" name="Rounded Rectangle 29"/>
            <p:cNvSpPr/>
            <p:nvPr/>
          </p:nvSpPr>
          <p:spPr>
            <a:xfrm>
              <a:off x="5436" y="1424"/>
              <a:ext cx="1560" cy="14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 rot="19620000">
              <a:off x="5741" y="1701"/>
              <a:ext cx="862" cy="872"/>
              <a:chOff x="7535" y="2535"/>
              <a:chExt cx="2037" cy="2166"/>
            </a:xfrm>
          </p:grpSpPr>
          <p:sp>
            <p:nvSpPr>
              <p:cNvPr id="26" name="Freeform 25"/>
              <p:cNvSpPr/>
              <p:nvPr/>
            </p:nvSpPr>
            <p:spPr>
              <a:xfrm rot="7800000">
                <a:off x="7470" y="2599"/>
                <a:ext cx="2166" cy="2037"/>
              </a:xfrm>
              <a:custGeom>
                <a:avLst/>
                <a:gdLst>
                  <a:gd name="connsiteX0" fmla="*/ 0 w 2178"/>
                  <a:gd name="connsiteY0" fmla="*/ 1184 h 2159"/>
                  <a:gd name="connsiteX1" fmla="*/ 1140 w 2178"/>
                  <a:gd name="connsiteY1" fmla="*/ 134 h 2159"/>
                  <a:gd name="connsiteX2" fmla="*/ 2178 w 2178"/>
                  <a:gd name="connsiteY2" fmla="*/ 0 h 2159"/>
                  <a:gd name="connsiteX3" fmla="*/ 2040 w 2178"/>
                  <a:gd name="connsiteY3" fmla="*/ 1094 h 2159"/>
                  <a:gd name="connsiteX4" fmla="*/ 968 w 2178"/>
                  <a:gd name="connsiteY4" fmla="*/ 2159 h 2159"/>
                  <a:gd name="connsiteX5" fmla="*/ 0 w 2178"/>
                  <a:gd name="connsiteY5" fmla="*/ 1184 h 2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78" h="2159">
                    <a:moveTo>
                      <a:pt x="0" y="1184"/>
                    </a:moveTo>
                    <a:cubicBezTo>
                      <a:pt x="0" y="646"/>
                      <a:pt x="540" y="254"/>
                      <a:pt x="1140" y="134"/>
                    </a:cubicBezTo>
                    <a:cubicBezTo>
                      <a:pt x="1456" y="70"/>
                      <a:pt x="1856" y="0"/>
                      <a:pt x="2178" y="0"/>
                    </a:cubicBezTo>
                    <a:cubicBezTo>
                      <a:pt x="2178" y="325"/>
                      <a:pt x="2130" y="734"/>
                      <a:pt x="2040" y="1094"/>
                    </a:cubicBezTo>
                    <a:cubicBezTo>
                      <a:pt x="1909" y="1616"/>
                      <a:pt x="1502" y="2159"/>
                      <a:pt x="968" y="2159"/>
                    </a:cubicBezTo>
                    <a:cubicBezTo>
                      <a:pt x="433" y="2159"/>
                      <a:pt x="0" y="1722"/>
                      <a:pt x="0" y="118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097" y="2975"/>
                <a:ext cx="975" cy="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991100" y="2231390"/>
            <a:ext cx="1012825" cy="923290"/>
            <a:chOff x="10665" y="3358"/>
            <a:chExt cx="1595" cy="1454"/>
          </a:xfrm>
        </p:grpSpPr>
        <p:sp>
          <p:nvSpPr>
            <p:cNvPr id="39" name="Rounded Rectangle 38"/>
            <p:cNvSpPr/>
            <p:nvPr/>
          </p:nvSpPr>
          <p:spPr>
            <a:xfrm>
              <a:off x="10665" y="3358"/>
              <a:ext cx="1560" cy="14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0762" y="3520"/>
              <a:ext cx="149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en*</a:t>
              </a:r>
              <a:endParaRPr lang="en-US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00710" y="1410335"/>
            <a:ext cx="990600" cy="923290"/>
            <a:chOff x="947" y="1478"/>
            <a:chExt cx="1560" cy="1454"/>
          </a:xfrm>
        </p:grpSpPr>
        <p:sp>
          <p:nvSpPr>
            <p:cNvPr id="23" name="Rounded Rectangle 22"/>
            <p:cNvSpPr/>
            <p:nvPr/>
          </p:nvSpPr>
          <p:spPr>
            <a:xfrm>
              <a:off x="947" y="1478"/>
              <a:ext cx="1560" cy="14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77" y="1782"/>
              <a:ext cx="700" cy="803"/>
            </a:xfrm>
            <a:custGeom>
              <a:avLst/>
              <a:gdLst>
                <a:gd name="connsiteX0" fmla="*/ 0 w 656"/>
                <a:gd name="connsiteY0" fmla="*/ 416 h 982"/>
                <a:gd name="connsiteX1" fmla="*/ 329 w 656"/>
                <a:gd name="connsiteY1" fmla="*/ 0 h 982"/>
                <a:gd name="connsiteX2" fmla="*/ 656 w 656"/>
                <a:gd name="connsiteY2" fmla="*/ 416 h 982"/>
                <a:gd name="connsiteX3" fmla="*/ 656 w 656"/>
                <a:gd name="connsiteY3" fmla="*/ 982 h 982"/>
                <a:gd name="connsiteX4" fmla="*/ 0 w 656"/>
                <a:gd name="connsiteY4" fmla="*/ 982 h 982"/>
                <a:gd name="connsiteX5" fmla="*/ 0 w 656"/>
                <a:gd name="connsiteY5" fmla="*/ 416 h 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" h="982">
                  <a:moveTo>
                    <a:pt x="0" y="416"/>
                  </a:moveTo>
                  <a:lnTo>
                    <a:pt x="329" y="0"/>
                  </a:lnTo>
                  <a:lnTo>
                    <a:pt x="656" y="416"/>
                  </a:lnTo>
                  <a:lnTo>
                    <a:pt x="656" y="982"/>
                  </a:lnTo>
                  <a:lnTo>
                    <a:pt x="0" y="982"/>
                  </a:lnTo>
                  <a:lnTo>
                    <a:pt x="0" y="416"/>
                  </a:lnTo>
                  <a:close/>
                </a:path>
              </a:pathLst>
            </a:cu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861" y="1645"/>
              <a:ext cx="132" cy="318"/>
            </a:xfrm>
            <a:custGeom>
              <a:avLst/>
              <a:gdLst>
                <a:gd name="connsiteX0" fmla="*/ 0 w 132"/>
                <a:gd name="connsiteY0" fmla="*/ 0 h 318"/>
                <a:gd name="connsiteX1" fmla="*/ 120 w 132"/>
                <a:gd name="connsiteY1" fmla="*/ 0 h 318"/>
                <a:gd name="connsiteX2" fmla="*/ 132 w 132"/>
                <a:gd name="connsiteY2" fmla="*/ 318 h 318"/>
                <a:gd name="connsiteX3" fmla="*/ 0 w 132"/>
                <a:gd name="connsiteY3" fmla="*/ 197 h 318"/>
                <a:gd name="connsiteX4" fmla="*/ 0 w 132"/>
                <a:gd name="connsiteY4" fmla="*/ 0 h 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" h="318">
                  <a:moveTo>
                    <a:pt x="0" y="0"/>
                  </a:moveTo>
                  <a:lnTo>
                    <a:pt x="120" y="0"/>
                  </a:lnTo>
                  <a:lnTo>
                    <a:pt x="132" y="318"/>
                  </a:lnTo>
                  <a:lnTo>
                    <a:pt x="0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613" y="2028"/>
              <a:ext cx="203" cy="124"/>
            </a:xfrm>
            <a:prstGeom prst="rect">
              <a:avLst/>
            </a:prstGeom>
            <a:gradFill>
              <a:gsLst>
                <a:gs pos="100000">
                  <a:schemeClr val="bg1">
                    <a:lumMod val="6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Half Frame 43"/>
            <p:cNvSpPr/>
            <p:nvPr/>
          </p:nvSpPr>
          <p:spPr>
            <a:xfrm rot="2700000">
              <a:off x="1407" y="1851"/>
              <a:ext cx="600" cy="662"/>
            </a:xfrm>
            <a:prstGeom prst="halfFrame">
              <a:avLst>
                <a:gd name="adj1" fmla="val 11428"/>
                <a:gd name="adj2" fmla="val 1133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60400" y="6308725"/>
            <a:ext cx="990600" cy="923290"/>
            <a:chOff x="6898" y="2221"/>
            <a:chExt cx="1560" cy="1454"/>
          </a:xfrm>
        </p:grpSpPr>
        <p:sp>
          <p:nvSpPr>
            <p:cNvPr id="57" name="Rounded Rectangle 56"/>
            <p:cNvSpPr/>
            <p:nvPr/>
          </p:nvSpPr>
          <p:spPr>
            <a:xfrm>
              <a:off x="6898" y="2221"/>
              <a:ext cx="1560" cy="14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249" y="2524"/>
              <a:ext cx="1002" cy="847"/>
              <a:chOff x="7249" y="2524"/>
              <a:chExt cx="4550" cy="4276"/>
            </a:xfrm>
          </p:grpSpPr>
          <p:sp>
            <p:nvSpPr>
              <p:cNvPr id="46" name="Freeform 45"/>
              <p:cNvSpPr/>
              <p:nvPr/>
            </p:nvSpPr>
            <p:spPr>
              <a:xfrm rot="10800000">
                <a:off x="7382" y="2991"/>
                <a:ext cx="3451" cy="2176"/>
              </a:xfrm>
              <a:custGeom>
                <a:avLst/>
                <a:gdLst>
                  <a:gd name="connsiteX0" fmla="*/ 0 w 3451"/>
                  <a:gd name="connsiteY0" fmla="*/ 2176 h 2176"/>
                  <a:gd name="connsiteX1" fmla="*/ 100 w 3451"/>
                  <a:gd name="connsiteY1" fmla="*/ 0 h 2176"/>
                  <a:gd name="connsiteX2" fmla="*/ 2907 w 3451"/>
                  <a:gd name="connsiteY2" fmla="*/ 0 h 2176"/>
                  <a:gd name="connsiteX3" fmla="*/ 3451 w 3451"/>
                  <a:gd name="connsiteY3" fmla="*/ 2176 h 2176"/>
                  <a:gd name="connsiteX4" fmla="*/ 0 w 3451"/>
                  <a:gd name="connsiteY4" fmla="*/ 2176 h 2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1" h="2176">
                    <a:moveTo>
                      <a:pt x="0" y="2176"/>
                    </a:moveTo>
                    <a:lnTo>
                      <a:pt x="100" y="0"/>
                    </a:lnTo>
                    <a:lnTo>
                      <a:pt x="2907" y="0"/>
                    </a:lnTo>
                    <a:lnTo>
                      <a:pt x="3451" y="2176"/>
                    </a:lnTo>
                    <a:lnTo>
                      <a:pt x="0" y="2176"/>
                    </a:ln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7583" y="3771"/>
                <a:ext cx="3225" cy="25"/>
              </a:xfrm>
              <a:prstGeom prst="lin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733" y="4521"/>
                <a:ext cx="3050" cy="0"/>
              </a:xfrm>
              <a:prstGeom prst="lin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483" y="2995"/>
                <a:ext cx="250" cy="2151"/>
              </a:xfrm>
              <a:prstGeom prst="lin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9783" y="3045"/>
                <a:ext cx="25" cy="2151"/>
              </a:xfrm>
              <a:prstGeom prst="lin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7249" y="5876"/>
                <a:ext cx="926" cy="924"/>
              </a:xfrm>
              <a:prstGeom prst="ellipse">
                <a:avLst/>
              </a:prstGeom>
              <a:noFill/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0099" y="5876"/>
                <a:ext cx="926" cy="924"/>
              </a:xfrm>
              <a:prstGeom prst="ellipse">
                <a:avLst/>
              </a:prstGeom>
              <a:noFill/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53" name="Elbow Connector 52"/>
              <p:cNvCxnSpPr/>
              <p:nvPr/>
            </p:nvCxnSpPr>
            <p:spPr>
              <a:xfrm flipV="1">
                <a:off x="7444" y="5425"/>
                <a:ext cx="3556" cy="191"/>
              </a:xfrm>
              <a:prstGeom prst="bentConnector3">
                <a:avLst>
                  <a:gd name="adj1" fmla="val 50028"/>
                </a:avLst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6" idx="0"/>
              </p:cNvCxnSpPr>
              <p:nvPr/>
            </p:nvCxnSpPr>
            <p:spPr>
              <a:xfrm flipV="1">
                <a:off x="10833" y="2524"/>
                <a:ext cx="966" cy="467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Group 34"/>
          <p:cNvGrpSpPr/>
          <p:nvPr/>
        </p:nvGrpSpPr>
        <p:grpSpPr>
          <a:xfrm>
            <a:off x="3108960" y="476250"/>
            <a:ext cx="6736715" cy="6718300"/>
            <a:chOff x="5435" y="1433"/>
            <a:chExt cx="1560" cy="1455"/>
          </a:xfrm>
        </p:grpSpPr>
        <p:sp>
          <p:nvSpPr>
            <p:cNvPr id="30" name="Rounded Rectangle 29"/>
            <p:cNvSpPr/>
            <p:nvPr/>
          </p:nvSpPr>
          <p:spPr>
            <a:xfrm>
              <a:off x="5435" y="1433"/>
              <a:ext cx="1560" cy="14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 rot="19620000">
              <a:off x="5771" y="1671"/>
              <a:ext cx="892" cy="872"/>
              <a:chOff x="7628" y="2534"/>
              <a:chExt cx="2107" cy="2166"/>
            </a:xfrm>
          </p:grpSpPr>
          <p:sp>
            <p:nvSpPr>
              <p:cNvPr id="26" name="Freeform 25"/>
              <p:cNvSpPr/>
              <p:nvPr/>
            </p:nvSpPr>
            <p:spPr>
              <a:xfrm rot="7800000">
                <a:off x="7598" y="2563"/>
                <a:ext cx="2166" cy="2107"/>
              </a:xfrm>
              <a:custGeom>
                <a:avLst/>
                <a:gdLst>
                  <a:gd name="connsiteX0" fmla="*/ 0 w 2178"/>
                  <a:gd name="connsiteY0" fmla="*/ 1184 h 2159"/>
                  <a:gd name="connsiteX1" fmla="*/ 1140 w 2178"/>
                  <a:gd name="connsiteY1" fmla="*/ 134 h 2159"/>
                  <a:gd name="connsiteX2" fmla="*/ 2178 w 2178"/>
                  <a:gd name="connsiteY2" fmla="*/ 0 h 2159"/>
                  <a:gd name="connsiteX3" fmla="*/ 2040 w 2178"/>
                  <a:gd name="connsiteY3" fmla="*/ 1094 h 2159"/>
                  <a:gd name="connsiteX4" fmla="*/ 968 w 2178"/>
                  <a:gd name="connsiteY4" fmla="*/ 2159 h 2159"/>
                  <a:gd name="connsiteX5" fmla="*/ 0 w 2178"/>
                  <a:gd name="connsiteY5" fmla="*/ 1184 h 2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78" h="2159">
                    <a:moveTo>
                      <a:pt x="0" y="1184"/>
                    </a:moveTo>
                    <a:cubicBezTo>
                      <a:pt x="0" y="646"/>
                      <a:pt x="540" y="254"/>
                      <a:pt x="1140" y="134"/>
                    </a:cubicBezTo>
                    <a:cubicBezTo>
                      <a:pt x="1456" y="70"/>
                      <a:pt x="1856" y="0"/>
                      <a:pt x="2178" y="0"/>
                    </a:cubicBezTo>
                    <a:cubicBezTo>
                      <a:pt x="2178" y="325"/>
                      <a:pt x="2130" y="734"/>
                      <a:pt x="2040" y="1094"/>
                    </a:cubicBezTo>
                    <a:cubicBezTo>
                      <a:pt x="1909" y="1616"/>
                      <a:pt x="1502" y="2159"/>
                      <a:pt x="968" y="2159"/>
                    </a:cubicBezTo>
                    <a:cubicBezTo>
                      <a:pt x="433" y="2159"/>
                      <a:pt x="0" y="1722"/>
                      <a:pt x="0" y="1184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215" y="2943"/>
                <a:ext cx="975" cy="960"/>
              </a:xfrm>
              <a:prstGeom prst="ellipse">
                <a:avLst/>
              </a:prstGeom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" name="Group 32"/>
          <p:cNvGrpSpPr/>
          <p:nvPr/>
        </p:nvGrpSpPr>
        <p:grpSpPr>
          <a:xfrm>
            <a:off x="3407410" y="300355"/>
            <a:ext cx="6308725" cy="6654800"/>
            <a:chOff x="1042" y="4680"/>
            <a:chExt cx="1560" cy="1455"/>
          </a:xfrm>
        </p:grpSpPr>
        <p:sp>
          <p:nvSpPr>
            <p:cNvPr id="25" name="Rounded Rectangle 24"/>
            <p:cNvSpPr/>
            <p:nvPr/>
          </p:nvSpPr>
          <p:spPr>
            <a:xfrm>
              <a:off x="1042" y="4680"/>
              <a:ext cx="1560" cy="14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640000">
              <a:off x="1328" y="4778"/>
              <a:ext cx="1140" cy="1080"/>
            </a:xfrm>
            <a:custGeom>
              <a:avLst/>
              <a:gdLst>
                <a:gd name="connsiteX0" fmla="*/ 5172 w 7262"/>
                <a:gd name="connsiteY0" fmla="*/ 7761 h 7779"/>
                <a:gd name="connsiteX1" fmla="*/ 3561 w 7262"/>
                <a:gd name="connsiteY1" fmla="*/ 7318 h 7779"/>
                <a:gd name="connsiteX2" fmla="*/ 1987 w 7262"/>
                <a:gd name="connsiteY2" fmla="*/ 7779 h 7779"/>
                <a:gd name="connsiteX3" fmla="*/ 2094 w 7262"/>
                <a:gd name="connsiteY3" fmla="*/ 7078 h 7779"/>
                <a:gd name="connsiteX4" fmla="*/ 3185 w 7262"/>
                <a:gd name="connsiteY4" fmla="*/ 6562 h 7779"/>
                <a:gd name="connsiteX5" fmla="*/ 3185 w 7262"/>
                <a:gd name="connsiteY5" fmla="*/ 6341 h 7779"/>
                <a:gd name="connsiteX6" fmla="*/ 3096 w 7262"/>
                <a:gd name="connsiteY6" fmla="*/ 4240 h 7779"/>
                <a:gd name="connsiteX7" fmla="*/ 0 w 7262"/>
                <a:gd name="connsiteY7" fmla="*/ 4922 h 7779"/>
                <a:gd name="connsiteX8" fmla="*/ 107 w 7262"/>
                <a:gd name="connsiteY8" fmla="*/ 4350 h 7779"/>
                <a:gd name="connsiteX9" fmla="*/ 3042 w 7262"/>
                <a:gd name="connsiteY9" fmla="*/ 3115 h 7779"/>
                <a:gd name="connsiteX10" fmla="*/ 3042 w 7262"/>
                <a:gd name="connsiteY10" fmla="*/ 930 h 7779"/>
                <a:gd name="connsiteX11" fmla="*/ 3454 w 7262"/>
                <a:gd name="connsiteY11" fmla="*/ 0 h 7779"/>
                <a:gd name="connsiteX12" fmla="*/ 3901 w 7262"/>
                <a:gd name="connsiteY12" fmla="*/ 857 h 7779"/>
                <a:gd name="connsiteX13" fmla="*/ 3990 w 7262"/>
                <a:gd name="connsiteY13" fmla="*/ 3135 h 7779"/>
                <a:gd name="connsiteX14" fmla="*/ 6938 w 7262"/>
                <a:gd name="connsiteY14" fmla="*/ 4213 h 7779"/>
                <a:gd name="connsiteX15" fmla="*/ 7262 w 7262"/>
                <a:gd name="connsiteY15" fmla="*/ 4909 h 7779"/>
                <a:gd name="connsiteX16" fmla="*/ 4026 w 7262"/>
                <a:gd name="connsiteY16" fmla="*/ 4285 h 7779"/>
                <a:gd name="connsiteX17" fmla="*/ 3954 w 7262"/>
                <a:gd name="connsiteY17" fmla="*/ 6442 h 7779"/>
                <a:gd name="connsiteX18" fmla="*/ 3954 w 7262"/>
                <a:gd name="connsiteY18" fmla="*/ 6589 h 7779"/>
                <a:gd name="connsiteX19" fmla="*/ 5065 w 7262"/>
                <a:gd name="connsiteY19" fmla="*/ 7078 h 7779"/>
                <a:gd name="connsiteX20" fmla="*/ 5172 w 7262"/>
                <a:gd name="connsiteY20" fmla="*/ 7761 h 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262" h="7779">
                  <a:moveTo>
                    <a:pt x="5172" y="7761"/>
                  </a:moveTo>
                  <a:lnTo>
                    <a:pt x="3561" y="7318"/>
                  </a:lnTo>
                  <a:lnTo>
                    <a:pt x="1987" y="7779"/>
                  </a:lnTo>
                  <a:lnTo>
                    <a:pt x="2094" y="7078"/>
                  </a:lnTo>
                  <a:lnTo>
                    <a:pt x="3185" y="6562"/>
                  </a:lnTo>
                  <a:lnTo>
                    <a:pt x="3185" y="6341"/>
                  </a:lnTo>
                  <a:lnTo>
                    <a:pt x="3096" y="4240"/>
                  </a:lnTo>
                  <a:lnTo>
                    <a:pt x="0" y="4922"/>
                  </a:lnTo>
                  <a:lnTo>
                    <a:pt x="107" y="4350"/>
                  </a:lnTo>
                  <a:lnTo>
                    <a:pt x="3042" y="3115"/>
                  </a:lnTo>
                  <a:cubicBezTo>
                    <a:pt x="3042" y="2387"/>
                    <a:pt x="2988" y="1255"/>
                    <a:pt x="3042" y="930"/>
                  </a:cubicBezTo>
                  <a:cubicBezTo>
                    <a:pt x="3096" y="606"/>
                    <a:pt x="3282" y="15"/>
                    <a:pt x="3454" y="0"/>
                  </a:cubicBezTo>
                  <a:cubicBezTo>
                    <a:pt x="3625" y="-15"/>
                    <a:pt x="3811" y="533"/>
                    <a:pt x="3901" y="857"/>
                  </a:cubicBezTo>
                  <a:cubicBezTo>
                    <a:pt x="3990" y="1180"/>
                    <a:pt x="3978" y="2388"/>
                    <a:pt x="3990" y="3135"/>
                  </a:cubicBezTo>
                  <a:lnTo>
                    <a:pt x="6938" y="4213"/>
                  </a:lnTo>
                  <a:lnTo>
                    <a:pt x="7262" y="4909"/>
                  </a:lnTo>
                  <a:lnTo>
                    <a:pt x="4026" y="4285"/>
                  </a:lnTo>
                  <a:lnTo>
                    <a:pt x="3954" y="6442"/>
                  </a:lnTo>
                  <a:lnTo>
                    <a:pt x="3954" y="6589"/>
                  </a:lnTo>
                  <a:lnTo>
                    <a:pt x="5065" y="7078"/>
                  </a:lnTo>
                  <a:lnTo>
                    <a:pt x="5172" y="776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6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3" name="Group 32"/>
          <p:cNvGrpSpPr/>
          <p:nvPr/>
        </p:nvGrpSpPr>
        <p:grpSpPr>
          <a:xfrm>
            <a:off x="3305810" y="460375"/>
            <a:ext cx="6308725" cy="6257925"/>
            <a:chOff x="1042" y="4680"/>
            <a:chExt cx="1560" cy="1455"/>
          </a:xfrm>
        </p:grpSpPr>
        <p:sp>
          <p:nvSpPr>
            <p:cNvPr id="25" name="Rounded Rectangle 24"/>
            <p:cNvSpPr/>
            <p:nvPr/>
          </p:nvSpPr>
          <p:spPr>
            <a:xfrm>
              <a:off x="1042" y="4680"/>
              <a:ext cx="1560" cy="14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E4444"/>
                </a:gs>
                <a:gs pos="100000">
                  <a:srgbClr val="FF9EB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640000">
              <a:off x="1332" y="4782"/>
              <a:ext cx="1140" cy="1080"/>
            </a:xfrm>
            <a:custGeom>
              <a:avLst/>
              <a:gdLst>
                <a:gd name="connsiteX0" fmla="*/ 5172 w 7262"/>
                <a:gd name="connsiteY0" fmla="*/ 7761 h 7779"/>
                <a:gd name="connsiteX1" fmla="*/ 3561 w 7262"/>
                <a:gd name="connsiteY1" fmla="*/ 7318 h 7779"/>
                <a:gd name="connsiteX2" fmla="*/ 1987 w 7262"/>
                <a:gd name="connsiteY2" fmla="*/ 7779 h 7779"/>
                <a:gd name="connsiteX3" fmla="*/ 2094 w 7262"/>
                <a:gd name="connsiteY3" fmla="*/ 7078 h 7779"/>
                <a:gd name="connsiteX4" fmla="*/ 3185 w 7262"/>
                <a:gd name="connsiteY4" fmla="*/ 6562 h 7779"/>
                <a:gd name="connsiteX5" fmla="*/ 3185 w 7262"/>
                <a:gd name="connsiteY5" fmla="*/ 6341 h 7779"/>
                <a:gd name="connsiteX6" fmla="*/ 3096 w 7262"/>
                <a:gd name="connsiteY6" fmla="*/ 4240 h 7779"/>
                <a:gd name="connsiteX7" fmla="*/ 0 w 7262"/>
                <a:gd name="connsiteY7" fmla="*/ 4922 h 7779"/>
                <a:gd name="connsiteX8" fmla="*/ 107 w 7262"/>
                <a:gd name="connsiteY8" fmla="*/ 4350 h 7779"/>
                <a:gd name="connsiteX9" fmla="*/ 3042 w 7262"/>
                <a:gd name="connsiteY9" fmla="*/ 3115 h 7779"/>
                <a:gd name="connsiteX10" fmla="*/ 3042 w 7262"/>
                <a:gd name="connsiteY10" fmla="*/ 930 h 7779"/>
                <a:gd name="connsiteX11" fmla="*/ 3454 w 7262"/>
                <a:gd name="connsiteY11" fmla="*/ 0 h 7779"/>
                <a:gd name="connsiteX12" fmla="*/ 3901 w 7262"/>
                <a:gd name="connsiteY12" fmla="*/ 857 h 7779"/>
                <a:gd name="connsiteX13" fmla="*/ 3990 w 7262"/>
                <a:gd name="connsiteY13" fmla="*/ 3135 h 7779"/>
                <a:gd name="connsiteX14" fmla="*/ 6938 w 7262"/>
                <a:gd name="connsiteY14" fmla="*/ 4213 h 7779"/>
                <a:gd name="connsiteX15" fmla="*/ 7262 w 7262"/>
                <a:gd name="connsiteY15" fmla="*/ 4909 h 7779"/>
                <a:gd name="connsiteX16" fmla="*/ 4026 w 7262"/>
                <a:gd name="connsiteY16" fmla="*/ 4285 h 7779"/>
                <a:gd name="connsiteX17" fmla="*/ 3954 w 7262"/>
                <a:gd name="connsiteY17" fmla="*/ 6442 h 7779"/>
                <a:gd name="connsiteX18" fmla="*/ 3954 w 7262"/>
                <a:gd name="connsiteY18" fmla="*/ 6589 h 7779"/>
                <a:gd name="connsiteX19" fmla="*/ 5065 w 7262"/>
                <a:gd name="connsiteY19" fmla="*/ 7078 h 7779"/>
                <a:gd name="connsiteX20" fmla="*/ 5172 w 7262"/>
                <a:gd name="connsiteY20" fmla="*/ 7761 h 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262" h="7779">
                  <a:moveTo>
                    <a:pt x="5172" y="7761"/>
                  </a:moveTo>
                  <a:lnTo>
                    <a:pt x="3561" y="7318"/>
                  </a:lnTo>
                  <a:lnTo>
                    <a:pt x="1987" y="7779"/>
                  </a:lnTo>
                  <a:lnTo>
                    <a:pt x="2094" y="7078"/>
                  </a:lnTo>
                  <a:lnTo>
                    <a:pt x="3185" y="6562"/>
                  </a:lnTo>
                  <a:lnTo>
                    <a:pt x="3185" y="6341"/>
                  </a:lnTo>
                  <a:lnTo>
                    <a:pt x="3096" y="4240"/>
                  </a:lnTo>
                  <a:lnTo>
                    <a:pt x="0" y="4922"/>
                  </a:lnTo>
                  <a:lnTo>
                    <a:pt x="107" y="4350"/>
                  </a:lnTo>
                  <a:lnTo>
                    <a:pt x="3042" y="3115"/>
                  </a:lnTo>
                  <a:cubicBezTo>
                    <a:pt x="3042" y="2387"/>
                    <a:pt x="2988" y="1255"/>
                    <a:pt x="3042" y="930"/>
                  </a:cubicBezTo>
                  <a:cubicBezTo>
                    <a:pt x="3096" y="606"/>
                    <a:pt x="3282" y="15"/>
                    <a:pt x="3454" y="0"/>
                  </a:cubicBezTo>
                  <a:cubicBezTo>
                    <a:pt x="3625" y="-15"/>
                    <a:pt x="3811" y="533"/>
                    <a:pt x="3901" y="857"/>
                  </a:cubicBezTo>
                  <a:cubicBezTo>
                    <a:pt x="3990" y="1180"/>
                    <a:pt x="3978" y="2388"/>
                    <a:pt x="3990" y="3135"/>
                  </a:cubicBezTo>
                  <a:lnTo>
                    <a:pt x="6938" y="4213"/>
                  </a:lnTo>
                  <a:lnTo>
                    <a:pt x="7262" y="4909"/>
                  </a:lnTo>
                  <a:lnTo>
                    <a:pt x="4026" y="4285"/>
                  </a:lnTo>
                  <a:lnTo>
                    <a:pt x="3954" y="6442"/>
                  </a:lnTo>
                  <a:lnTo>
                    <a:pt x="3954" y="6589"/>
                  </a:lnTo>
                  <a:lnTo>
                    <a:pt x="5065" y="7078"/>
                  </a:lnTo>
                  <a:lnTo>
                    <a:pt x="5172" y="7761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/>
                </a:gs>
              </a:gsLst>
              <a:lin ang="5400000" scaled="0"/>
            </a:gradFill>
            <a:ln w="0">
              <a:solidFill>
                <a:srgbClr val="FF9E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Group 33"/>
          <p:cNvGrpSpPr/>
          <p:nvPr/>
        </p:nvGrpSpPr>
        <p:grpSpPr>
          <a:xfrm>
            <a:off x="3107690" y="426085"/>
            <a:ext cx="6704965" cy="6829425"/>
            <a:chOff x="2919" y="4468"/>
            <a:chExt cx="1560" cy="1455"/>
          </a:xfrm>
        </p:grpSpPr>
        <p:sp>
          <p:nvSpPr>
            <p:cNvPr id="24" name="Rounded Rectangle 23"/>
            <p:cNvSpPr/>
            <p:nvPr/>
          </p:nvSpPr>
          <p:spPr>
            <a:xfrm>
              <a:off x="2919" y="4468"/>
              <a:ext cx="1560" cy="14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19380000">
              <a:off x="3263" y="4935"/>
              <a:ext cx="897" cy="569"/>
            </a:xfrm>
            <a:custGeom>
              <a:avLst/>
              <a:gdLst>
                <a:gd name="connsiteX0" fmla="*/ 0 w 2625"/>
                <a:gd name="connsiteY0" fmla="*/ 0 h 1561"/>
                <a:gd name="connsiteX1" fmla="*/ 540 w 2625"/>
                <a:gd name="connsiteY1" fmla="*/ 135 h 1561"/>
                <a:gd name="connsiteX2" fmla="*/ 1290 w 2625"/>
                <a:gd name="connsiteY2" fmla="*/ 15 h 1561"/>
                <a:gd name="connsiteX3" fmla="*/ 1920 w 2625"/>
                <a:gd name="connsiteY3" fmla="*/ 120 h 1561"/>
                <a:gd name="connsiteX4" fmla="*/ 2625 w 2625"/>
                <a:gd name="connsiteY4" fmla="*/ 0 h 1561"/>
                <a:gd name="connsiteX5" fmla="*/ 2520 w 2625"/>
                <a:gd name="connsiteY5" fmla="*/ 345 h 1561"/>
                <a:gd name="connsiteX6" fmla="*/ 2625 w 2625"/>
                <a:gd name="connsiteY6" fmla="*/ 795 h 1561"/>
                <a:gd name="connsiteX7" fmla="*/ 2565 w 2625"/>
                <a:gd name="connsiteY7" fmla="*/ 1230 h 1561"/>
                <a:gd name="connsiteX8" fmla="*/ 2625 w 2625"/>
                <a:gd name="connsiteY8" fmla="*/ 1545 h 1561"/>
                <a:gd name="connsiteX9" fmla="*/ 2115 w 2625"/>
                <a:gd name="connsiteY9" fmla="*/ 1485 h 1561"/>
                <a:gd name="connsiteX10" fmla="*/ 1305 w 2625"/>
                <a:gd name="connsiteY10" fmla="*/ 1560 h 1561"/>
                <a:gd name="connsiteX11" fmla="*/ 465 w 2625"/>
                <a:gd name="connsiteY11" fmla="*/ 1485 h 1561"/>
                <a:gd name="connsiteX12" fmla="*/ 0 w 2625"/>
                <a:gd name="connsiteY12" fmla="*/ 1545 h 1561"/>
                <a:gd name="connsiteX13" fmla="*/ 120 w 2625"/>
                <a:gd name="connsiteY13" fmla="*/ 1245 h 1561"/>
                <a:gd name="connsiteX14" fmla="*/ 15 w 2625"/>
                <a:gd name="connsiteY14" fmla="*/ 780 h 1561"/>
                <a:gd name="connsiteX15" fmla="*/ 150 w 2625"/>
                <a:gd name="connsiteY15" fmla="*/ 360 h 1561"/>
                <a:gd name="connsiteX16" fmla="*/ 0 w 2625"/>
                <a:gd name="connsiteY16" fmla="*/ 0 h 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26" h="1562">
                  <a:moveTo>
                    <a:pt x="0" y="0"/>
                  </a:moveTo>
                  <a:lnTo>
                    <a:pt x="540" y="135"/>
                  </a:lnTo>
                  <a:cubicBezTo>
                    <a:pt x="677" y="109"/>
                    <a:pt x="1014" y="18"/>
                    <a:pt x="1290" y="15"/>
                  </a:cubicBezTo>
                  <a:cubicBezTo>
                    <a:pt x="1566" y="12"/>
                    <a:pt x="1809" y="97"/>
                    <a:pt x="1920" y="120"/>
                  </a:cubicBezTo>
                  <a:lnTo>
                    <a:pt x="2625" y="0"/>
                  </a:lnTo>
                  <a:lnTo>
                    <a:pt x="2520" y="345"/>
                  </a:lnTo>
                  <a:cubicBezTo>
                    <a:pt x="2542" y="426"/>
                    <a:pt x="2616" y="618"/>
                    <a:pt x="2625" y="795"/>
                  </a:cubicBezTo>
                  <a:cubicBezTo>
                    <a:pt x="2634" y="972"/>
                    <a:pt x="2579" y="1152"/>
                    <a:pt x="2565" y="1230"/>
                  </a:cubicBezTo>
                  <a:lnTo>
                    <a:pt x="2625" y="1545"/>
                  </a:lnTo>
                  <a:lnTo>
                    <a:pt x="2115" y="1485"/>
                  </a:lnTo>
                  <a:cubicBezTo>
                    <a:pt x="1970" y="1501"/>
                    <a:pt x="1785" y="1575"/>
                    <a:pt x="1305" y="1560"/>
                  </a:cubicBezTo>
                  <a:cubicBezTo>
                    <a:pt x="825" y="1545"/>
                    <a:pt x="617" y="1501"/>
                    <a:pt x="465" y="1485"/>
                  </a:cubicBezTo>
                  <a:lnTo>
                    <a:pt x="0" y="1545"/>
                  </a:lnTo>
                  <a:lnTo>
                    <a:pt x="120" y="1245"/>
                  </a:lnTo>
                  <a:cubicBezTo>
                    <a:pt x="96" y="1160"/>
                    <a:pt x="9" y="957"/>
                    <a:pt x="15" y="780"/>
                  </a:cubicBezTo>
                  <a:cubicBezTo>
                    <a:pt x="21" y="603"/>
                    <a:pt x="121" y="435"/>
                    <a:pt x="150" y="36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46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8" name="Group 57"/>
          <p:cNvGrpSpPr/>
          <p:nvPr/>
        </p:nvGrpSpPr>
        <p:grpSpPr>
          <a:xfrm>
            <a:off x="3067685" y="144145"/>
            <a:ext cx="6845935" cy="6997065"/>
            <a:chOff x="6955" y="2221"/>
            <a:chExt cx="1492" cy="1405"/>
          </a:xfrm>
        </p:grpSpPr>
        <p:sp>
          <p:nvSpPr>
            <p:cNvPr id="57" name="Rounded Rectangle 56"/>
            <p:cNvSpPr/>
            <p:nvPr/>
          </p:nvSpPr>
          <p:spPr>
            <a:xfrm>
              <a:off x="6955" y="2221"/>
              <a:ext cx="1492" cy="1405"/>
            </a:xfrm>
            <a:prstGeom prst="roundRect">
              <a:avLst>
                <a:gd name="adj" fmla="val 50000"/>
              </a:avLst>
            </a:prstGeom>
            <a:gradFill>
              <a:gsLst>
                <a:gs pos="83000">
                  <a:srgbClr val="FFFF00"/>
                </a:gs>
                <a:gs pos="5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249" y="2524"/>
              <a:ext cx="1002" cy="847"/>
              <a:chOff x="7249" y="2524"/>
              <a:chExt cx="4550" cy="4276"/>
            </a:xfrm>
          </p:grpSpPr>
          <p:sp>
            <p:nvSpPr>
              <p:cNvPr id="46" name="Freeform 45"/>
              <p:cNvSpPr/>
              <p:nvPr/>
            </p:nvSpPr>
            <p:spPr>
              <a:xfrm rot="10800000">
                <a:off x="7382" y="2991"/>
                <a:ext cx="3451" cy="2176"/>
              </a:xfrm>
              <a:custGeom>
                <a:avLst/>
                <a:gdLst>
                  <a:gd name="connsiteX0" fmla="*/ 0 w 3451"/>
                  <a:gd name="connsiteY0" fmla="*/ 2176 h 2176"/>
                  <a:gd name="connsiteX1" fmla="*/ 100 w 3451"/>
                  <a:gd name="connsiteY1" fmla="*/ 0 h 2176"/>
                  <a:gd name="connsiteX2" fmla="*/ 2907 w 3451"/>
                  <a:gd name="connsiteY2" fmla="*/ 0 h 2176"/>
                  <a:gd name="connsiteX3" fmla="*/ 3451 w 3451"/>
                  <a:gd name="connsiteY3" fmla="*/ 2176 h 2176"/>
                  <a:gd name="connsiteX4" fmla="*/ 0 w 3451"/>
                  <a:gd name="connsiteY4" fmla="*/ 2176 h 2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1" h="2176">
                    <a:moveTo>
                      <a:pt x="0" y="2176"/>
                    </a:moveTo>
                    <a:lnTo>
                      <a:pt x="100" y="0"/>
                    </a:lnTo>
                    <a:lnTo>
                      <a:pt x="2907" y="0"/>
                    </a:lnTo>
                    <a:lnTo>
                      <a:pt x="3451" y="2176"/>
                    </a:lnTo>
                    <a:lnTo>
                      <a:pt x="0" y="2176"/>
                    </a:lnTo>
                    <a:close/>
                  </a:path>
                </a:pathLst>
              </a:custGeom>
              <a:gradFill>
                <a:gsLst>
                  <a:gs pos="61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06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7583" y="3771"/>
                <a:ext cx="3225" cy="25"/>
              </a:xfrm>
              <a:prstGeom prst="line">
                <a:avLst/>
              </a:prstGeom>
              <a:noFill/>
              <a:ln w="1206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733" y="4521"/>
                <a:ext cx="3050" cy="0"/>
              </a:xfrm>
              <a:prstGeom prst="line">
                <a:avLst/>
              </a:prstGeom>
              <a:noFill/>
              <a:ln w="1206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483" y="2995"/>
                <a:ext cx="250" cy="2151"/>
              </a:xfrm>
              <a:prstGeom prst="line">
                <a:avLst/>
              </a:prstGeom>
              <a:noFill/>
              <a:ln w="1206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9783" y="3045"/>
                <a:ext cx="25" cy="2151"/>
              </a:xfrm>
              <a:prstGeom prst="line">
                <a:avLst/>
              </a:prstGeom>
              <a:noFill/>
              <a:ln w="1206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7249" y="5876"/>
                <a:ext cx="926" cy="924"/>
              </a:xfrm>
              <a:prstGeom prst="ellipse">
                <a:avLst/>
              </a:prstGeom>
              <a:noFill/>
              <a:ln w="1206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0099" y="5876"/>
                <a:ext cx="926" cy="924"/>
              </a:xfrm>
              <a:prstGeom prst="ellipse">
                <a:avLst/>
              </a:prstGeom>
              <a:noFill/>
              <a:ln w="1206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53" name="Elbow Connector 52"/>
              <p:cNvCxnSpPr/>
              <p:nvPr/>
            </p:nvCxnSpPr>
            <p:spPr>
              <a:xfrm flipV="1">
                <a:off x="7444" y="5425"/>
                <a:ext cx="3556" cy="191"/>
              </a:xfrm>
              <a:prstGeom prst="bentConnector3">
                <a:avLst>
                  <a:gd name="adj1" fmla="val 50028"/>
                </a:avLst>
              </a:prstGeom>
              <a:ln w="1206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6" idx="0"/>
              </p:cNvCxnSpPr>
              <p:nvPr/>
            </p:nvCxnSpPr>
            <p:spPr>
              <a:xfrm flipV="1">
                <a:off x="10833" y="2524"/>
                <a:ext cx="966" cy="467"/>
              </a:xfrm>
              <a:prstGeom prst="line">
                <a:avLst/>
              </a:prstGeom>
              <a:ln w="1206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5" name="Group 44"/>
          <p:cNvGrpSpPr/>
          <p:nvPr/>
        </p:nvGrpSpPr>
        <p:grpSpPr>
          <a:xfrm>
            <a:off x="3058873" y="591820"/>
            <a:ext cx="6501120" cy="6498611"/>
            <a:chOff x="965" y="1478"/>
            <a:chExt cx="1509" cy="1455"/>
          </a:xfrm>
        </p:grpSpPr>
        <p:sp>
          <p:nvSpPr>
            <p:cNvPr id="23" name="Rounded Rectangle 22"/>
            <p:cNvSpPr/>
            <p:nvPr/>
          </p:nvSpPr>
          <p:spPr>
            <a:xfrm>
              <a:off x="965" y="1478"/>
              <a:ext cx="1509" cy="145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69" y="1782"/>
              <a:ext cx="700" cy="803"/>
            </a:xfrm>
            <a:custGeom>
              <a:avLst/>
              <a:gdLst>
                <a:gd name="connsiteX0" fmla="*/ 0 w 656"/>
                <a:gd name="connsiteY0" fmla="*/ 416 h 982"/>
                <a:gd name="connsiteX1" fmla="*/ 329 w 656"/>
                <a:gd name="connsiteY1" fmla="*/ 0 h 982"/>
                <a:gd name="connsiteX2" fmla="*/ 656 w 656"/>
                <a:gd name="connsiteY2" fmla="*/ 416 h 982"/>
                <a:gd name="connsiteX3" fmla="*/ 656 w 656"/>
                <a:gd name="connsiteY3" fmla="*/ 982 h 982"/>
                <a:gd name="connsiteX4" fmla="*/ 0 w 656"/>
                <a:gd name="connsiteY4" fmla="*/ 982 h 982"/>
                <a:gd name="connsiteX5" fmla="*/ 0 w 656"/>
                <a:gd name="connsiteY5" fmla="*/ 416 h 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" h="982">
                  <a:moveTo>
                    <a:pt x="0" y="416"/>
                  </a:moveTo>
                  <a:lnTo>
                    <a:pt x="329" y="0"/>
                  </a:lnTo>
                  <a:lnTo>
                    <a:pt x="656" y="416"/>
                  </a:lnTo>
                  <a:lnTo>
                    <a:pt x="656" y="982"/>
                  </a:lnTo>
                  <a:lnTo>
                    <a:pt x="0" y="982"/>
                  </a:lnTo>
                  <a:lnTo>
                    <a:pt x="0" y="416"/>
                  </a:lnTo>
                  <a:close/>
                </a:path>
              </a:pathLst>
            </a:custGeom>
            <a:gradFill>
              <a:gsLst>
                <a:gs pos="100000">
                  <a:srgbClr val="FFC000"/>
                </a:gs>
                <a:gs pos="0">
                  <a:schemeClr val="bg1"/>
                </a:gs>
              </a:gsLst>
              <a:path path="circle">
                <a:fillToRect t="100000" r="100000"/>
              </a:path>
              <a:tileRect l="-100000" b="-100000"/>
            </a:gradFill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861" y="1645"/>
              <a:ext cx="132" cy="318"/>
            </a:xfrm>
            <a:custGeom>
              <a:avLst/>
              <a:gdLst>
                <a:gd name="connsiteX0" fmla="*/ 0 w 132"/>
                <a:gd name="connsiteY0" fmla="*/ 0 h 318"/>
                <a:gd name="connsiteX1" fmla="*/ 120 w 132"/>
                <a:gd name="connsiteY1" fmla="*/ 0 h 318"/>
                <a:gd name="connsiteX2" fmla="*/ 132 w 132"/>
                <a:gd name="connsiteY2" fmla="*/ 318 h 318"/>
                <a:gd name="connsiteX3" fmla="*/ 0 w 132"/>
                <a:gd name="connsiteY3" fmla="*/ 197 h 318"/>
                <a:gd name="connsiteX4" fmla="*/ 0 w 132"/>
                <a:gd name="connsiteY4" fmla="*/ 0 h 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" h="318">
                  <a:moveTo>
                    <a:pt x="0" y="0"/>
                  </a:moveTo>
                  <a:lnTo>
                    <a:pt x="120" y="0"/>
                  </a:lnTo>
                  <a:lnTo>
                    <a:pt x="132" y="318"/>
                  </a:lnTo>
                  <a:lnTo>
                    <a:pt x="0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613" y="2028"/>
              <a:ext cx="203" cy="124"/>
            </a:xfrm>
            <a:prstGeom prst="rect">
              <a:avLst/>
            </a:prstGeom>
            <a:gradFill>
              <a:gsLst>
                <a:gs pos="100000">
                  <a:schemeClr val="bg1">
                    <a:lumMod val="6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Half Frame 43"/>
            <p:cNvSpPr/>
            <p:nvPr/>
          </p:nvSpPr>
          <p:spPr>
            <a:xfrm rot="2700000">
              <a:off x="1407" y="1851"/>
              <a:ext cx="600" cy="662"/>
            </a:xfrm>
            <a:prstGeom prst="halfFrame">
              <a:avLst>
                <a:gd name="adj1" fmla="val 11428"/>
                <a:gd name="adj2" fmla="val 1133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2" name="Group 41"/>
          <p:cNvGrpSpPr/>
          <p:nvPr/>
        </p:nvGrpSpPr>
        <p:grpSpPr>
          <a:xfrm>
            <a:off x="3102610" y="349885"/>
            <a:ext cx="6776720" cy="6671809"/>
            <a:chOff x="10665" y="3358"/>
            <a:chExt cx="1596" cy="1431"/>
          </a:xfrm>
          <a:solidFill>
            <a:schemeClr val="accent1">
              <a:lumMod val="50000"/>
            </a:schemeClr>
          </a:solidFill>
        </p:grpSpPr>
        <p:sp>
          <p:nvSpPr>
            <p:cNvPr id="39" name="Rounded Rectangle 38"/>
            <p:cNvSpPr/>
            <p:nvPr/>
          </p:nvSpPr>
          <p:spPr>
            <a:xfrm>
              <a:off x="10665" y="3358"/>
              <a:ext cx="1560" cy="14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0762" y="3520"/>
              <a:ext cx="1499" cy="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700" b="1">
                  <a:solidFill>
                    <a:schemeClr val="bg1"/>
                  </a:solidFill>
                </a:rPr>
                <a:t>en*</a:t>
              </a:r>
              <a:endParaRPr lang="en-US" sz="287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45626" y="964719"/>
            <a:ext cx="11145707" cy="1485189"/>
          </a:xfrm>
        </p:spPr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4218" b="7815"/>
          <a:stretch>
            <a:fillRect/>
          </a:stretch>
        </p:blipFill>
        <p:spPr>
          <a:xfrm>
            <a:off x="536575" y="555625"/>
            <a:ext cx="11954510" cy="646938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55955" y="3637280"/>
            <a:ext cx="362585" cy="439152"/>
            <a:chOff x="2910" y="1583"/>
            <a:chExt cx="1560" cy="18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ounded Rectangle 20"/>
            <p:cNvSpPr/>
            <p:nvPr/>
          </p:nvSpPr>
          <p:spPr>
            <a:xfrm>
              <a:off x="2910" y="1583"/>
              <a:ext cx="1560" cy="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2955" y="1755"/>
              <a:ext cx="1455" cy="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  <a:latin typeface="Javanese Text" panose="02000000000000000000" charset="0"/>
                  <a:cs typeface="Javanese Text" panose="02000000000000000000" charset="0"/>
                </a:rPr>
                <a:t>A</a:t>
              </a:r>
              <a:endParaRPr lang="en-US" sz="2000" b="1">
                <a:solidFill>
                  <a:schemeClr val="bg1">
                    <a:lumMod val="50000"/>
                  </a:schemeClr>
                </a:solidFill>
                <a:latin typeface="Javanese Text" panose="02000000000000000000" charset="0"/>
                <a:cs typeface="Javanese Text" panose="02000000000000000000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 rot="780000">
              <a:off x="3331" y="1844"/>
              <a:ext cx="938" cy="15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ﻙ</a:t>
              </a:r>
              <a:endPara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7700" y="4221480"/>
            <a:ext cx="387350" cy="367665"/>
            <a:chOff x="947" y="1478"/>
            <a:chExt cx="1560" cy="14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ounded Rectangle 22"/>
            <p:cNvSpPr/>
            <p:nvPr/>
          </p:nvSpPr>
          <p:spPr>
            <a:xfrm>
              <a:off x="947" y="1478"/>
              <a:ext cx="1560" cy="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206" y="1755"/>
              <a:ext cx="1042" cy="764"/>
              <a:chOff x="270" y="1635"/>
              <a:chExt cx="2310" cy="1559"/>
            </a:xfrm>
            <a:solidFill>
              <a:schemeClr val="bg1">
                <a:lumMod val="50000"/>
              </a:schemeClr>
            </a:solidFill>
          </p:grpSpPr>
          <p:sp>
            <p:nvSpPr>
              <p:cNvPr id="6" name="Isosceles Triangle 5"/>
              <p:cNvSpPr/>
              <p:nvPr/>
            </p:nvSpPr>
            <p:spPr>
              <a:xfrm>
                <a:off x="270" y="1635"/>
                <a:ext cx="2310" cy="61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Rectangles 8"/>
              <p:cNvSpPr/>
              <p:nvPr/>
            </p:nvSpPr>
            <p:spPr>
              <a:xfrm>
                <a:off x="690" y="2040"/>
                <a:ext cx="1455" cy="1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643255" y="2581275"/>
            <a:ext cx="375285" cy="367030"/>
            <a:chOff x="3180" y="4457"/>
            <a:chExt cx="1560" cy="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ounded Rectangle 23"/>
            <p:cNvSpPr/>
            <p:nvPr/>
          </p:nvSpPr>
          <p:spPr>
            <a:xfrm>
              <a:off x="3180" y="4506"/>
              <a:ext cx="1560" cy="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56" y="4457"/>
              <a:ext cx="1039" cy="1281"/>
              <a:chOff x="3105" y="2742"/>
              <a:chExt cx="3195" cy="3095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3105" y="4275"/>
                <a:ext cx="2626" cy="1562"/>
              </a:xfrm>
              <a:custGeom>
                <a:avLst/>
                <a:gdLst>
                  <a:gd name="connsiteX0" fmla="*/ 0 w 2625"/>
                  <a:gd name="connsiteY0" fmla="*/ 0 h 1561"/>
                  <a:gd name="connsiteX1" fmla="*/ 540 w 2625"/>
                  <a:gd name="connsiteY1" fmla="*/ 135 h 1561"/>
                  <a:gd name="connsiteX2" fmla="*/ 1290 w 2625"/>
                  <a:gd name="connsiteY2" fmla="*/ 15 h 1561"/>
                  <a:gd name="connsiteX3" fmla="*/ 1920 w 2625"/>
                  <a:gd name="connsiteY3" fmla="*/ 120 h 1561"/>
                  <a:gd name="connsiteX4" fmla="*/ 2625 w 2625"/>
                  <a:gd name="connsiteY4" fmla="*/ 0 h 1561"/>
                  <a:gd name="connsiteX5" fmla="*/ 2520 w 2625"/>
                  <a:gd name="connsiteY5" fmla="*/ 345 h 1561"/>
                  <a:gd name="connsiteX6" fmla="*/ 2625 w 2625"/>
                  <a:gd name="connsiteY6" fmla="*/ 795 h 1561"/>
                  <a:gd name="connsiteX7" fmla="*/ 2565 w 2625"/>
                  <a:gd name="connsiteY7" fmla="*/ 1230 h 1561"/>
                  <a:gd name="connsiteX8" fmla="*/ 2625 w 2625"/>
                  <a:gd name="connsiteY8" fmla="*/ 1545 h 1561"/>
                  <a:gd name="connsiteX9" fmla="*/ 2115 w 2625"/>
                  <a:gd name="connsiteY9" fmla="*/ 1485 h 1561"/>
                  <a:gd name="connsiteX10" fmla="*/ 1305 w 2625"/>
                  <a:gd name="connsiteY10" fmla="*/ 1560 h 1561"/>
                  <a:gd name="connsiteX11" fmla="*/ 465 w 2625"/>
                  <a:gd name="connsiteY11" fmla="*/ 1485 h 1561"/>
                  <a:gd name="connsiteX12" fmla="*/ 0 w 2625"/>
                  <a:gd name="connsiteY12" fmla="*/ 1545 h 1561"/>
                  <a:gd name="connsiteX13" fmla="*/ 120 w 2625"/>
                  <a:gd name="connsiteY13" fmla="*/ 1245 h 1561"/>
                  <a:gd name="connsiteX14" fmla="*/ 15 w 2625"/>
                  <a:gd name="connsiteY14" fmla="*/ 780 h 1561"/>
                  <a:gd name="connsiteX15" fmla="*/ 150 w 2625"/>
                  <a:gd name="connsiteY15" fmla="*/ 360 h 1561"/>
                  <a:gd name="connsiteX16" fmla="*/ 0 w 2625"/>
                  <a:gd name="connsiteY16" fmla="*/ 0 h 1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26" h="1562">
                    <a:moveTo>
                      <a:pt x="0" y="0"/>
                    </a:moveTo>
                    <a:lnTo>
                      <a:pt x="540" y="135"/>
                    </a:lnTo>
                    <a:cubicBezTo>
                      <a:pt x="677" y="109"/>
                      <a:pt x="1014" y="18"/>
                      <a:pt x="1290" y="15"/>
                    </a:cubicBezTo>
                    <a:cubicBezTo>
                      <a:pt x="1566" y="12"/>
                      <a:pt x="1809" y="97"/>
                      <a:pt x="1920" y="120"/>
                    </a:cubicBezTo>
                    <a:lnTo>
                      <a:pt x="2625" y="0"/>
                    </a:lnTo>
                    <a:lnTo>
                      <a:pt x="2520" y="345"/>
                    </a:lnTo>
                    <a:cubicBezTo>
                      <a:pt x="2542" y="426"/>
                      <a:pt x="2616" y="618"/>
                      <a:pt x="2625" y="795"/>
                    </a:cubicBezTo>
                    <a:cubicBezTo>
                      <a:pt x="2634" y="972"/>
                      <a:pt x="2579" y="1152"/>
                      <a:pt x="2565" y="1230"/>
                    </a:cubicBezTo>
                    <a:lnTo>
                      <a:pt x="2625" y="1545"/>
                    </a:lnTo>
                    <a:lnTo>
                      <a:pt x="2115" y="1485"/>
                    </a:lnTo>
                    <a:cubicBezTo>
                      <a:pt x="1970" y="1501"/>
                      <a:pt x="1785" y="1575"/>
                      <a:pt x="1305" y="1560"/>
                    </a:cubicBezTo>
                    <a:cubicBezTo>
                      <a:pt x="825" y="1545"/>
                      <a:pt x="617" y="1501"/>
                      <a:pt x="465" y="1485"/>
                    </a:cubicBezTo>
                    <a:lnTo>
                      <a:pt x="0" y="1545"/>
                    </a:lnTo>
                    <a:lnTo>
                      <a:pt x="120" y="1245"/>
                    </a:lnTo>
                    <a:cubicBezTo>
                      <a:pt x="96" y="1160"/>
                      <a:pt x="9" y="957"/>
                      <a:pt x="15" y="780"/>
                    </a:cubicBezTo>
                    <a:cubicBezTo>
                      <a:pt x="21" y="603"/>
                      <a:pt x="121" y="435"/>
                      <a:pt x="150" y="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Text Box 14"/>
              <p:cNvSpPr txBox="1"/>
              <p:nvPr/>
            </p:nvSpPr>
            <p:spPr>
              <a:xfrm rot="18780000">
                <a:off x="4617" y="3064"/>
                <a:ext cx="630" cy="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Constantia" panose="02030602050306030303" charset="0"/>
                    <a:cs typeface="Constantia" panose="02030602050306030303" charset="0"/>
                  </a:rPr>
                  <a:t>Z</a:t>
                </a:r>
                <a:endParaRPr lang="en-US" sz="80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Constantia" panose="02030602050306030303" charset="0"/>
                  <a:cs typeface="Constantia" panose="02030602050306030303" charset="0"/>
                </a:endParaRPr>
              </a:p>
            </p:txBody>
          </p:sp>
          <p:sp>
            <p:nvSpPr>
              <p:cNvPr id="16" name="Text Box 15"/>
              <p:cNvSpPr txBox="1"/>
              <p:nvPr/>
            </p:nvSpPr>
            <p:spPr>
              <a:xfrm>
                <a:off x="4145" y="2968"/>
                <a:ext cx="767" cy="1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70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Constantia" panose="02030602050306030303" charset="0"/>
                    <a:cs typeface="Constantia" panose="02030602050306030303" charset="0"/>
                  </a:rPr>
                  <a:t>Z</a:t>
                </a:r>
                <a:endParaRPr lang="en-US" sz="70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Constantia" panose="02030602050306030303" charset="0"/>
                  <a:cs typeface="Constantia" panose="02030602050306030303" charset="0"/>
                </a:endParaRPr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 rot="1440000">
                <a:off x="3787" y="2742"/>
                <a:ext cx="767" cy="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0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Constantia" panose="02030602050306030303" charset="0"/>
                    <a:cs typeface="Constantia" panose="02030602050306030303" charset="0"/>
                  </a:rPr>
                  <a:t>Z</a:t>
                </a:r>
                <a:endParaRPr lang="en-US" sz="30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Constantia" panose="02030602050306030303" charset="0"/>
                  <a:cs typeface="Constantia" panose="02030602050306030303" charset="0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643255" y="2042160"/>
            <a:ext cx="387985" cy="407035"/>
            <a:chOff x="1042" y="4680"/>
            <a:chExt cx="1560" cy="14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ounded Rectangle 24"/>
            <p:cNvSpPr/>
            <p:nvPr/>
          </p:nvSpPr>
          <p:spPr>
            <a:xfrm>
              <a:off x="1042" y="4680"/>
              <a:ext cx="1560" cy="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640000">
              <a:off x="1335" y="4968"/>
              <a:ext cx="1035" cy="833"/>
            </a:xfrm>
            <a:custGeom>
              <a:avLst/>
              <a:gdLst>
                <a:gd name="connsiteX0" fmla="*/ 4335 w 6360"/>
                <a:gd name="connsiteY0" fmla="*/ 6315 h 6330"/>
                <a:gd name="connsiteX1" fmla="*/ 2985 w 6360"/>
                <a:gd name="connsiteY1" fmla="*/ 5955 h 6330"/>
                <a:gd name="connsiteX2" fmla="*/ 1665 w 6360"/>
                <a:gd name="connsiteY2" fmla="*/ 6330 h 6330"/>
                <a:gd name="connsiteX3" fmla="*/ 1755 w 6360"/>
                <a:gd name="connsiteY3" fmla="*/ 5760 h 6330"/>
                <a:gd name="connsiteX4" fmla="*/ 2670 w 6360"/>
                <a:gd name="connsiteY4" fmla="*/ 5340 h 6330"/>
                <a:gd name="connsiteX5" fmla="*/ 2670 w 6360"/>
                <a:gd name="connsiteY5" fmla="*/ 5160 h 6330"/>
                <a:gd name="connsiteX6" fmla="*/ 2595 w 6360"/>
                <a:gd name="connsiteY6" fmla="*/ 3450 h 6330"/>
                <a:gd name="connsiteX7" fmla="*/ 0 w 6360"/>
                <a:gd name="connsiteY7" fmla="*/ 4005 h 6330"/>
                <a:gd name="connsiteX8" fmla="*/ 90 w 6360"/>
                <a:gd name="connsiteY8" fmla="*/ 3540 h 6330"/>
                <a:gd name="connsiteX9" fmla="*/ 2550 w 6360"/>
                <a:gd name="connsiteY9" fmla="*/ 2535 h 6330"/>
                <a:gd name="connsiteX10" fmla="*/ 2550 w 6360"/>
                <a:gd name="connsiteY10" fmla="*/ 757 h 6330"/>
                <a:gd name="connsiteX11" fmla="*/ 2895 w 6360"/>
                <a:gd name="connsiteY11" fmla="*/ 0 h 6330"/>
                <a:gd name="connsiteX12" fmla="*/ 3270 w 6360"/>
                <a:gd name="connsiteY12" fmla="*/ 697 h 6330"/>
                <a:gd name="connsiteX13" fmla="*/ 3345 w 6360"/>
                <a:gd name="connsiteY13" fmla="*/ 2551 h 6330"/>
                <a:gd name="connsiteX14" fmla="*/ 6240 w 6360"/>
                <a:gd name="connsiteY14" fmla="*/ 3592 h 6330"/>
                <a:gd name="connsiteX15" fmla="*/ 6360 w 6360"/>
                <a:gd name="connsiteY15" fmla="*/ 4027 h 6330"/>
                <a:gd name="connsiteX16" fmla="*/ 3375 w 6360"/>
                <a:gd name="connsiteY16" fmla="*/ 3487 h 6330"/>
                <a:gd name="connsiteX17" fmla="*/ 3315 w 6360"/>
                <a:gd name="connsiteY17" fmla="*/ 5242 h 6330"/>
                <a:gd name="connsiteX18" fmla="*/ 3315 w 6360"/>
                <a:gd name="connsiteY18" fmla="*/ 5362 h 6330"/>
                <a:gd name="connsiteX19" fmla="*/ 4245 w 6360"/>
                <a:gd name="connsiteY19" fmla="*/ 5760 h 6330"/>
                <a:gd name="connsiteX20" fmla="*/ 4335 w 6360"/>
                <a:gd name="connsiteY20" fmla="*/ 6315 h 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60" h="6330">
                  <a:moveTo>
                    <a:pt x="4335" y="6315"/>
                  </a:moveTo>
                  <a:lnTo>
                    <a:pt x="2985" y="5955"/>
                  </a:lnTo>
                  <a:lnTo>
                    <a:pt x="1665" y="6330"/>
                  </a:lnTo>
                  <a:lnTo>
                    <a:pt x="1755" y="5760"/>
                  </a:lnTo>
                  <a:lnTo>
                    <a:pt x="2670" y="5340"/>
                  </a:lnTo>
                  <a:lnTo>
                    <a:pt x="2670" y="5160"/>
                  </a:lnTo>
                  <a:lnTo>
                    <a:pt x="2595" y="3450"/>
                  </a:lnTo>
                  <a:lnTo>
                    <a:pt x="0" y="4005"/>
                  </a:lnTo>
                  <a:lnTo>
                    <a:pt x="90" y="3540"/>
                  </a:lnTo>
                  <a:lnTo>
                    <a:pt x="2550" y="2535"/>
                  </a:lnTo>
                  <a:cubicBezTo>
                    <a:pt x="2550" y="1942"/>
                    <a:pt x="2505" y="1021"/>
                    <a:pt x="2550" y="757"/>
                  </a:cubicBezTo>
                  <a:cubicBezTo>
                    <a:pt x="2595" y="493"/>
                    <a:pt x="2751" y="12"/>
                    <a:pt x="2895" y="0"/>
                  </a:cubicBezTo>
                  <a:cubicBezTo>
                    <a:pt x="3039" y="-12"/>
                    <a:pt x="3195" y="434"/>
                    <a:pt x="3270" y="697"/>
                  </a:cubicBezTo>
                  <a:cubicBezTo>
                    <a:pt x="3345" y="960"/>
                    <a:pt x="3335" y="1943"/>
                    <a:pt x="3345" y="2551"/>
                  </a:cubicBezTo>
                  <a:lnTo>
                    <a:pt x="6240" y="3592"/>
                  </a:lnTo>
                  <a:lnTo>
                    <a:pt x="6360" y="4027"/>
                  </a:lnTo>
                  <a:lnTo>
                    <a:pt x="3375" y="3487"/>
                  </a:lnTo>
                  <a:lnTo>
                    <a:pt x="3315" y="5242"/>
                  </a:lnTo>
                  <a:lnTo>
                    <a:pt x="3315" y="5362"/>
                  </a:lnTo>
                  <a:lnTo>
                    <a:pt x="4245" y="5760"/>
                  </a:lnTo>
                  <a:lnTo>
                    <a:pt x="4335" y="631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6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1195" y="3095625"/>
            <a:ext cx="347980" cy="401320"/>
            <a:chOff x="8496" y="6299"/>
            <a:chExt cx="1560" cy="14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ounded Rectangle 29"/>
            <p:cNvSpPr/>
            <p:nvPr/>
          </p:nvSpPr>
          <p:spPr>
            <a:xfrm>
              <a:off x="8496" y="6299"/>
              <a:ext cx="1560" cy="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 rot="240000">
              <a:off x="8873" y="6672"/>
              <a:ext cx="707" cy="707"/>
              <a:chOff x="7525" y="2565"/>
              <a:chExt cx="2158" cy="2178"/>
            </a:xfrm>
          </p:grpSpPr>
          <p:sp>
            <p:nvSpPr>
              <p:cNvPr id="26" name="Freeform 25"/>
              <p:cNvSpPr/>
              <p:nvPr/>
            </p:nvSpPr>
            <p:spPr>
              <a:xfrm rot="7800000">
                <a:off x="7515" y="2575"/>
                <a:ext cx="2178" cy="2159"/>
              </a:xfrm>
              <a:custGeom>
                <a:avLst/>
                <a:gdLst>
                  <a:gd name="connsiteX0" fmla="*/ 0 w 2178"/>
                  <a:gd name="connsiteY0" fmla="*/ 1184 h 2159"/>
                  <a:gd name="connsiteX1" fmla="*/ 1140 w 2178"/>
                  <a:gd name="connsiteY1" fmla="*/ 134 h 2159"/>
                  <a:gd name="connsiteX2" fmla="*/ 2178 w 2178"/>
                  <a:gd name="connsiteY2" fmla="*/ 0 h 2159"/>
                  <a:gd name="connsiteX3" fmla="*/ 2040 w 2178"/>
                  <a:gd name="connsiteY3" fmla="*/ 1094 h 2159"/>
                  <a:gd name="connsiteX4" fmla="*/ 968 w 2178"/>
                  <a:gd name="connsiteY4" fmla="*/ 2159 h 2159"/>
                  <a:gd name="connsiteX5" fmla="*/ 0 w 2178"/>
                  <a:gd name="connsiteY5" fmla="*/ 1184 h 2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78" h="2159">
                    <a:moveTo>
                      <a:pt x="0" y="1184"/>
                    </a:moveTo>
                    <a:cubicBezTo>
                      <a:pt x="0" y="646"/>
                      <a:pt x="540" y="254"/>
                      <a:pt x="1140" y="134"/>
                    </a:cubicBezTo>
                    <a:cubicBezTo>
                      <a:pt x="1456" y="70"/>
                      <a:pt x="1856" y="0"/>
                      <a:pt x="2178" y="0"/>
                    </a:cubicBezTo>
                    <a:cubicBezTo>
                      <a:pt x="2178" y="325"/>
                      <a:pt x="2130" y="734"/>
                      <a:pt x="2040" y="1094"/>
                    </a:cubicBezTo>
                    <a:cubicBezTo>
                      <a:pt x="1909" y="1616"/>
                      <a:pt x="1502" y="2159"/>
                      <a:pt x="968" y="2159"/>
                    </a:cubicBezTo>
                    <a:cubicBezTo>
                      <a:pt x="433" y="2159"/>
                      <a:pt x="0" y="1722"/>
                      <a:pt x="0" y="118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145" y="3008"/>
                <a:ext cx="975" cy="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Oval 12"/>
          <p:cNvSpPr/>
          <p:nvPr/>
        </p:nvSpPr>
        <p:spPr>
          <a:xfrm>
            <a:off x="4433758" y="707982"/>
            <a:ext cx="3826865" cy="3814512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00B0F0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460008" y="707982"/>
            <a:ext cx="3792380" cy="3938557"/>
          </a:xfrm>
          <a:custGeom>
            <a:avLst/>
            <a:gdLst>
              <a:gd name="connsiteX0" fmla="*/ 3076 w 7368"/>
              <a:gd name="connsiteY0" fmla="*/ 3564 h 7709"/>
              <a:gd name="connsiteX1" fmla="*/ 3172 w 7368"/>
              <a:gd name="connsiteY1" fmla="*/ 3354 h 7709"/>
              <a:gd name="connsiteX2" fmla="*/ 3172 w 7368"/>
              <a:gd name="connsiteY2" fmla="*/ 3040 h 7709"/>
              <a:gd name="connsiteX3" fmla="*/ 3095 w 7368"/>
              <a:gd name="connsiteY3" fmla="*/ 2851 h 7709"/>
              <a:gd name="connsiteX4" fmla="*/ 2961 w 7368"/>
              <a:gd name="connsiteY4" fmla="*/ 2872 h 7709"/>
              <a:gd name="connsiteX5" fmla="*/ 2595 w 7368"/>
              <a:gd name="connsiteY5" fmla="*/ 2914 h 7709"/>
              <a:gd name="connsiteX6" fmla="*/ 2191 w 7368"/>
              <a:gd name="connsiteY6" fmla="*/ 3103 h 7709"/>
              <a:gd name="connsiteX7" fmla="*/ 1884 w 7368"/>
              <a:gd name="connsiteY7" fmla="*/ 2977 h 7709"/>
              <a:gd name="connsiteX8" fmla="*/ 1517 w 7368"/>
              <a:gd name="connsiteY8" fmla="*/ 3103 h 7709"/>
              <a:gd name="connsiteX9" fmla="*/ 1229 w 7368"/>
              <a:gd name="connsiteY9" fmla="*/ 3103 h 7709"/>
              <a:gd name="connsiteX10" fmla="*/ 1075 w 7368"/>
              <a:gd name="connsiteY10" fmla="*/ 3019 h 7709"/>
              <a:gd name="connsiteX11" fmla="*/ 1056 w 7368"/>
              <a:gd name="connsiteY11" fmla="*/ 2977 h 7709"/>
              <a:gd name="connsiteX12" fmla="*/ 1017 w 7368"/>
              <a:gd name="connsiteY12" fmla="*/ 2872 h 7709"/>
              <a:gd name="connsiteX13" fmla="*/ 1017 w 7368"/>
              <a:gd name="connsiteY13" fmla="*/ 2767 h 7709"/>
              <a:gd name="connsiteX14" fmla="*/ 767 w 7368"/>
              <a:gd name="connsiteY14" fmla="*/ 2704 h 7709"/>
              <a:gd name="connsiteX15" fmla="*/ 960 w 7368"/>
              <a:gd name="connsiteY15" fmla="*/ 2327 h 7709"/>
              <a:gd name="connsiteX16" fmla="*/ 767 w 7368"/>
              <a:gd name="connsiteY16" fmla="*/ 2137 h 7709"/>
              <a:gd name="connsiteX17" fmla="*/ 1017 w 7368"/>
              <a:gd name="connsiteY17" fmla="*/ 1760 h 7709"/>
              <a:gd name="connsiteX18" fmla="*/ 1229 w 7368"/>
              <a:gd name="connsiteY18" fmla="*/ 1446 h 7709"/>
              <a:gd name="connsiteX19" fmla="*/ 1634 w 7368"/>
              <a:gd name="connsiteY19" fmla="*/ 1111 h 7709"/>
              <a:gd name="connsiteX20" fmla="*/ 1960 w 7368"/>
              <a:gd name="connsiteY20" fmla="*/ 1279 h 7709"/>
              <a:gd name="connsiteX21" fmla="*/ 2326 w 7368"/>
              <a:gd name="connsiteY21" fmla="*/ 880 h 7709"/>
              <a:gd name="connsiteX22" fmla="*/ 2711 w 7368"/>
              <a:gd name="connsiteY22" fmla="*/ 460 h 7709"/>
              <a:gd name="connsiteX23" fmla="*/ 3057 w 7368"/>
              <a:gd name="connsiteY23" fmla="*/ 376 h 7709"/>
              <a:gd name="connsiteX24" fmla="*/ 3307 w 7368"/>
              <a:gd name="connsiteY24" fmla="*/ 0 h 7709"/>
              <a:gd name="connsiteX25" fmla="*/ 3788 w 7368"/>
              <a:gd name="connsiteY25" fmla="*/ 293 h 7709"/>
              <a:gd name="connsiteX26" fmla="*/ 4211 w 7368"/>
              <a:gd name="connsiteY26" fmla="*/ 734 h 7709"/>
              <a:gd name="connsiteX27" fmla="*/ 4634 w 7368"/>
              <a:gd name="connsiteY27" fmla="*/ 713 h 7709"/>
              <a:gd name="connsiteX28" fmla="*/ 5229 w 7368"/>
              <a:gd name="connsiteY28" fmla="*/ 1363 h 7709"/>
              <a:gd name="connsiteX29" fmla="*/ 5729 w 7368"/>
              <a:gd name="connsiteY29" fmla="*/ 1384 h 7709"/>
              <a:gd name="connsiteX30" fmla="*/ 5902 w 7368"/>
              <a:gd name="connsiteY30" fmla="*/ 1970 h 7709"/>
              <a:gd name="connsiteX31" fmla="*/ 6172 w 7368"/>
              <a:gd name="connsiteY31" fmla="*/ 2074 h 7709"/>
              <a:gd name="connsiteX32" fmla="*/ 6075 w 7368"/>
              <a:gd name="connsiteY32" fmla="*/ 2495 h 7709"/>
              <a:gd name="connsiteX33" fmla="*/ 5806 w 7368"/>
              <a:gd name="connsiteY33" fmla="*/ 2830 h 7709"/>
              <a:gd name="connsiteX34" fmla="*/ 5537 w 7368"/>
              <a:gd name="connsiteY34" fmla="*/ 2914 h 7709"/>
              <a:gd name="connsiteX35" fmla="*/ 5248 w 7368"/>
              <a:gd name="connsiteY35" fmla="*/ 3082 h 7709"/>
              <a:gd name="connsiteX36" fmla="*/ 5037 w 7368"/>
              <a:gd name="connsiteY36" fmla="*/ 3082 h 7709"/>
              <a:gd name="connsiteX37" fmla="*/ 4518 w 7368"/>
              <a:gd name="connsiteY37" fmla="*/ 2767 h 7709"/>
              <a:gd name="connsiteX38" fmla="*/ 4153 w 7368"/>
              <a:gd name="connsiteY38" fmla="*/ 2872 h 7709"/>
              <a:gd name="connsiteX39" fmla="*/ 3672 w 7368"/>
              <a:gd name="connsiteY39" fmla="*/ 2830 h 7709"/>
              <a:gd name="connsiteX40" fmla="*/ 3691 w 7368"/>
              <a:gd name="connsiteY40" fmla="*/ 3291 h 7709"/>
              <a:gd name="connsiteX41" fmla="*/ 3788 w 7368"/>
              <a:gd name="connsiteY41" fmla="*/ 3480 h 7709"/>
              <a:gd name="connsiteX42" fmla="*/ 4134 w 7368"/>
              <a:gd name="connsiteY42" fmla="*/ 3564 h 7709"/>
              <a:gd name="connsiteX43" fmla="*/ 4230 w 7368"/>
              <a:gd name="connsiteY43" fmla="*/ 3606 h 7709"/>
              <a:gd name="connsiteX44" fmla="*/ 4595 w 7368"/>
              <a:gd name="connsiteY44" fmla="*/ 3585 h 7709"/>
              <a:gd name="connsiteX45" fmla="*/ 6095 w 7368"/>
              <a:gd name="connsiteY45" fmla="*/ 3836 h 7709"/>
              <a:gd name="connsiteX46" fmla="*/ 7368 w 7368"/>
              <a:gd name="connsiteY46" fmla="*/ 4207 h 7709"/>
              <a:gd name="connsiteX47" fmla="*/ 6573 w 7368"/>
              <a:gd name="connsiteY47" fmla="*/ 6232 h 7709"/>
              <a:gd name="connsiteX48" fmla="*/ 4923 w 7368"/>
              <a:gd name="connsiteY48" fmla="*/ 7507 h 7709"/>
              <a:gd name="connsiteX49" fmla="*/ 3153 w 7368"/>
              <a:gd name="connsiteY49" fmla="*/ 7687 h 7709"/>
              <a:gd name="connsiteX50" fmla="*/ 1803 w 7368"/>
              <a:gd name="connsiteY50" fmla="*/ 7222 h 7709"/>
              <a:gd name="connsiteX51" fmla="*/ 618 w 7368"/>
              <a:gd name="connsiteY51" fmla="*/ 6157 h 7709"/>
              <a:gd name="connsiteX52" fmla="*/ 0 w 7368"/>
              <a:gd name="connsiteY52" fmla="*/ 4466 h 7709"/>
              <a:gd name="connsiteX53" fmla="*/ 1152 w 7368"/>
              <a:gd name="connsiteY53" fmla="*/ 4025 h 7709"/>
              <a:gd name="connsiteX54" fmla="*/ 1999 w 7368"/>
              <a:gd name="connsiteY54" fmla="*/ 3836 h 7709"/>
              <a:gd name="connsiteX55" fmla="*/ 3076 w 7368"/>
              <a:gd name="connsiteY55" fmla="*/ 3564 h 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368" h="7710">
                <a:moveTo>
                  <a:pt x="3076" y="3564"/>
                </a:moveTo>
                <a:lnTo>
                  <a:pt x="3172" y="3354"/>
                </a:lnTo>
                <a:lnTo>
                  <a:pt x="3172" y="3040"/>
                </a:lnTo>
                <a:lnTo>
                  <a:pt x="3095" y="2851"/>
                </a:lnTo>
                <a:lnTo>
                  <a:pt x="2961" y="2872"/>
                </a:lnTo>
                <a:lnTo>
                  <a:pt x="2595" y="2914"/>
                </a:lnTo>
                <a:lnTo>
                  <a:pt x="2191" y="3103"/>
                </a:lnTo>
                <a:lnTo>
                  <a:pt x="1884" y="2977"/>
                </a:lnTo>
                <a:lnTo>
                  <a:pt x="1517" y="3103"/>
                </a:lnTo>
                <a:lnTo>
                  <a:pt x="1229" y="3103"/>
                </a:lnTo>
                <a:lnTo>
                  <a:pt x="1075" y="3019"/>
                </a:lnTo>
                <a:lnTo>
                  <a:pt x="1056" y="2977"/>
                </a:lnTo>
                <a:lnTo>
                  <a:pt x="1017" y="2872"/>
                </a:lnTo>
                <a:lnTo>
                  <a:pt x="1017" y="2767"/>
                </a:lnTo>
                <a:lnTo>
                  <a:pt x="767" y="2704"/>
                </a:lnTo>
                <a:lnTo>
                  <a:pt x="960" y="2327"/>
                </a:lnTo>
                <a:lnTo>
                  <a:pt x="767" y="2137"/>
                </a:lnTo>
                <a:lnTo>
                  <a:pt x="1017" y="1760"/>
                </a:lnTo>
                <a:lnTo>
                  <a:pt x="1229" y="1446"/>
                </a:lnTo>
                <a:lnTo>
                  <a:pt x="1634" y="1111"/>
                </a:lnTo>
                <a:lnTo>
                  <a:pt x="1960" y="1279"/>
                </a:lnTo>
                <a:lnTo>
                  <a:pt x="2326" y="880"/>
                </a:lnTo>
                <a:lnTo>
                  <a:pt x="2711" y="460"/>
                </a:lnTo>
                <a:lnTo>
                  <a:pt x="3057" y="376"/>
                </a:lnTo>
                <a:lnTo>
                  <a:pt x="3307" y="0"/>
                </a:lnTo>
                <a:lnTo>
                  <a:pt x="3788" y="293"/>
                </a:lnTo>
                <a:lnTo>
                  <a:pt x="4211" y="734"/>
                </a:lnTo>
                <a:lnTo>
                  <a:pt x="4634" y="713"/>
                </a:lnTo>
                <a:lnTo>
                  <a:pt x="5229" y="1363"/>
                </a:lnTo>
                <a:lnTo>
                  <a:pt x="5729" y="1384"/>
                </a:lnTo>
                <a:lnTo>
                  <a:pt x="5902" y="1970"/>
                </a:lnTo>
                <a:lnTo>
                  <a:pt x="6172" y="2074"/>
                </a:lnTo>
                <a:lnTo>
                  <a:pt x="6075" y="2495"/>
                </a:lnTo>
                <a:lnTo>
                  <a:pt x="5806" y="2830"/>
                </a:lnTo>
                <a:lnTo>
                  <a:pt x="5537" y="2914"/>
                </a:lnTo>
                <a:lnTo>
                  <a:pt x="5248" y="3082"/>
                </a:lnTo>
                <a:lnTo>
                  <a:pt x="5037" y="3082"/>
                </a:lnTo>
                <a:lnTo>
                  <a:pt x="4518" y="2767"/>
                </a:lnTo>
                <a:lnTo>
                  <a:pt x="4153" y="2872"/>
                </a:lnTo>
                <a:lnTo>
                  <a:pt x="3672" y="2830"/>
                </a:lnTo>
                <a:lnTo>
                  <a:pt x="3691" y="3291"/>
                </a:lnTo>
                <a:lnTo>
                  <a:pt x="3788" y="3480"/>
                </a:lnTo>
                <a:lnTo>
                  <a:pt x="4134" y="3564"/>
                </a:lnTo>
                <a:lnTo>
                  <a:pt x="4230" y="3606"/>
                </a:lnTo>
                <a:lnTo>
                  <a:pt x="4595" y="3585"/>
                </a:lnTo>
                <a:lnTo>
                  <a:pt x="6095" y="3836"/>
                </a:lnTo>
                <a:lnTo>
                  <a:pt x="7368" y="4207"/>
                </a:lnTo>
                <a:cubicBezTo>
                  <a:pt x="7233" y="4882"/>
                  <a:pt x="7188" y="5467"/>
                  <a:pt x="6573" y="6232"/>
                </a:cubicBezTo>
                <a:cubicBezTo>
                  <a:pt x="5958" y="6997"/>
                  <a:pt x="5793" y="7129"/>
                  <a:pt x="4923" y="7507"/>
                </a:cubicBezTo>
                <a:cubicBezTo>
                  <a:pt x="4356" y="7737"/>
                  <a:pt x="3661" y="7728"/>
                  <a:pt x="3153" y="7687"/>
                </a:cubicBezTo>
                <a:cubicBezTo>
                  <a:pt x="2646" y="7646"/>
                  <a:pt x="2228" y="7465"/>
                  <a:pt x="1803" y="7222"/>
                </a:cubicBezTo>
                <a:cubicBezTo>
                  <a:pt x="1323" y="6937"/>
                  <a:pt x="1110" y="6763"/>
                  <a:pt x="618" y="6157"/>
                </a:cubicBezTo>
                <a:cubicBezTo>
                  <a:pt x="126" y="5551"/>
                  <a:pt x="109" y="4808"/>
                  <a:pt x="0" y="4466"/>
                </a:cubicBezTo>
                <a:lnTo>
                  <a:pt x="1152" y="4025"/>
                </a:lnTo>
                <a:lnTo>
                  <a:pt x="1999" y="3836"/>
                </a:lnTo>
                <a:lnTo>
                  <a:pt x="3076" y="3564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92D050"/>
              </a:gs>
              <a:gs pos="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95085" y="2530053"/>
            <a:ext cx="3058404" cy="2097014"/>
          </a:xfrm>
          <a:custGeom>
            <a:avLst/>
            <a:gdLst>
              <a:gd name="connsiteX0" fmla="*/ 0 w 5942"/>
              <a:gd name="connsiteY0" fmla="*/ 2650 h 4074"/>
              <a:gd name="connsiteX1" fmla="*/ 1328 w 5942"/>
              <a:gd name="connsiteY1" fmla="*/ 2273 h 4074"/>
              <a:gd name="connsiteX2" fmla="*/ 2424 w 5942"/>
              <a:gd name="connsiteY2" fmla="*/ 1853 h 4074"/>
              <a:gd name="connsiteX3" fmla="*/ 2693 w 5942"/>
              <a:gd name="connsiteY3" fmla="*/ 1643 h 4074"/>
              <a:gd name="connsiteX4" fmla="*/ 2481 w 5942"/>
              <a:gd name="connsiteY4" fmla="*/ 1517 h 4074"/>
              <a:gd name="connsiteX5" fmla="*/ 1943 w 5942"/>
              <a:gd name="connsiteY5" fmla="*/ 1412 h 4074"/>
              <a:gd name="connsiteX6" fmla="*/ 981 w 5942"/>
              <a:gd name="connsiteY6" fmla="*/ 1329 h 4074"/>
              <a:gd name="connsiteX7" fmla="*/ 173 w 5942"/>
              <a:gd name="connsiteY7" fmla="*/ 1098 h 4074"/>
              <a:gd name="connsiteX8" fmla="*/ 38 w 5942"/>
              <a:gd name="connsiteY8" fmla="*/ 846 h 4074"/>
              <a:gd name="connsiteX9" fmla="*/ 558 w 5942"/>
              <a:gd name="connsiteY9" fmla="*/ 553 h 4074"/>
              <a:gd name="connsiteX10" fmla="*/ 1405 w 5942"/>
              <a:gd name="connsiteY10" fmla="*/ 322 h 4074"/>
              <a:gd name="connsiteX11" fmla="*/ 1826 w 5942"/>
              <a:gd name="connsiteY11" fmla="*/ 134 h 4074"/>
              <a:gd name="connsiteX12" fmla="*/ 2448 w 5942"/>
              <a:gd name="connsiteY12" fmla="*/ 0 h 4074"/>
              <a:gd name="connsiteX13" fmla="*/ 1924 w 5942"/>
              <a:gd name="connsiteY13" fmla="*/ 218 h 4074"/>
              <a:gd name="connsiteX14" fmla="*/ 1481 w 5942"/>
              <a:gd name="connsiteY14" fmla="*/ 532 h 4074"/>
              <a:gd name="connsiteX15" fmla="*/ 1155 w 5942"/>
              <a:gd name="connsiteY15" fmla="*/ 700 h 4074"/>
              <a:gd name="connsiteX16" fmla="*/ 1001 w 5942"/>
              <a:gd name="connsiteY16" fmla="*/ 784 h 4074"/>
              <a:gd name="connsiteX17" fmla="*/ 1212 w 5942"/>
              <a:gd name="connsiteY17" fmla="*/ 825 h 4074"/>
              <a:gd name="connsiteX18" fmla="*/ 2481 w 5942"/>
              <a:gd name="connsiteY18" fmla="*/ 909 h 4074"/>
              <a:gd name="connsiteX19" fmla="*/ 4211 w 5942"/>
              <a:gd name="connsiteY19" fmla="*/ 1182 h 4074"/>
              <a:gd name="connsiteX20" fmla="*/ 5134 w 5942"/>
              <a:gd name="connsiteY20" fmla="*/ 1517 h 4074"/>
              <a:gd name="connsiteX21" fmla="*/ 5788 w 5942"/>
              <a:gd name="connsiteY21" fmla="*/ 2042 h 4074"/>
              <a:gd name="connsiteX22" fmla="*/ 5942 w 5942"/>
              <a:gd name="connsiteY22" fmla="*/ 2420 h 4074"/>
              <a:gd name="connsiteX23" fmla="*/ 5811 w 5942"/>
              <a:gd name="connsiteY23" fmla="*/ 2758 h 4074"/>
              <a:gd name="connsiteX24" fmla="*/ 5011 w 5942"/>
              <a:gd name="connsiteY24" fmla="*/ 3411 h 4074"/>
              <a:gd name="connsiteX25" fmla="*/ 3287 w 5942"/>
              <a:gd name="connsiteY25" fmla="*/ 4061 h 4074"/>
              <a:gd name="connsiteX26" fmla="*/ 1287 w 5942"/>
              <a:gd name="connsiteY26" fmla="*/ 3661 h 4074"/>
              <a:gd name="connsiteX27" fmla="*/ 0 w 5942"/>
              <a:gd name="connsiteY27" fmla="*/ 2650 h 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2" h="4074">
                <a:moveTo>
                  <a:pt x="0" y="2650"/>
                </a:moveTo>
                <a:lnTo>
                  <a:pt x="1328" y="2273"/>
                </a:lnTo>
                <a:lnTo>
                  <a:pt x="2424" y="1853"/>
                </a:lnTo>
                <a:cubicBezTo>
                  <a:pt x="2482" y="1814"/>
                  <a:pt x="2682" y="1710"/>
                  <a:pt x="2693" y="1643"/>
                </a:cubicBezTo>
                <a:cubicBezTo>
                  <a:pt x="2704" y="1576"/>
                  <a:pt x="2529" y="1538"/>
                  <a:pt x="2481" y="1517"/>
                </a:cubicBezTo>
                <a:cubicBezTo>
                  <a:pt x="2301" y="1482"/>
                  <a:pt x="2119" y="1424"/>
                  <a:pt x="1943" y="1412"/>
                </a:cubicBezTo>
                <a:cubicBezTo>
                  <a:pt x="1767" y="1400"/>
                  <a:pt x="1335" y="1392"/>
                  <a:pt x="981" y="1329"/>
                </a:cubicBezTo>
                <a:cubicBezTo>
                  <a:pt x="627" y="1266"/>
                  <a:pt x="315" y="1143"/>
                  <a:pt x="173" y="1098"/>
                </a:cubicBezTo>
                <a:cubicBezTo>
                  <a:pt x="136" y="1053"/>
                  <a:pt x="-39" y="955"/>
                  <a:pt x="38" y="846"/>
                </a:cubicBezTo>
                <a:cubicBezTo>
                  <a:pt x="115" y="737"/>
                  <a:pt x="451" y="607"/>
                  <a:pt x="558" y="553"/>
                </a:cubicBezTo>
                <a:cubicBezTo>
                  <a:pt x="719" y="511"/>
                  <a:pt x="1151" y="406"/>
                  <a:pt x="1405" y="322"/>
                </a:cubicBezTo>
                <a:cubicBezTo>
                  <a:pt x="1659" y="238"/>
                  <a:pt x="1759" y="167"/>
                  <a:pt x="1826" y="134"/>
                </a:cubicBezTo>
                <a:cubicBezTo>
                  <a:pt x="1893" y="101"/>
                  <a:pt x="2240" y="44"/>
                  <a:pt x="2448" y="0"/>
                </a:cubicBezTo>
                <a:cubicBezTo>
                  <a:pt x="2273" y="72"/>
                  <a:pt x="2006" y="159"/>
                  <a:pt x="1924" y="218"/>
                </a:cubicBezTo>
                <a:cubicBezTo>
                  <a:pt x="1842" y="277"/>
                  <a:pt x="1635" y="436"/>
                  <a:pt x="1481" y="532"/>
                </a:cubicBezTo>
                <a:cubicBezTo>
                  <a:pt x="1327" y="628"/>
                  <a:pt x="1211" y="673"/>
                  <a:pt x="1155" y="700"/>
                </a:cubicBezTo>
                <a:cubicBezTo>
                  <a:pt x="1120" y="716"/>
                  <a:pt x="990" y="759"/>
                  <a:pt x="1001" y="784"/>
                </a:cubicBezTo>
                <a:cubicBezTo>
                  <a:pt x="1012" y="809"/>
                  <a:pt x="1167" y="818"/>
                  <a:pt x="1212" y="825"/>
                </a:cubicBezTo>
                <a:cubicBezTo>
                  <a:pt x="1635" y="853"/>
                  <a:pt x="2153" y="861"/>
                  <a:pt x="2481" y="909"/>
                </a:cubicBezTo>
                <a:cubicBezTo>
                  <a:pt x="2809" y="957"/>
                  <a:pt x="3680" y="1060"/>
                  <a:pt x="4211" y="1182"/>
                </a:cubicBezTo>
                <a:cubicBezTo>
                  <a:pt x="4742" y="1304"/>
                  <a:pt x="4984" y="1455"/>
                  <a:pt x="5134" y="1517"/>
                </a:cubicBezTo>
                <a:cubicBezTo>
                  <a:pt x="5284" y="1579"/>
                  <a:pt x="5570" y="1867"/>
                  <a:pt x="5788" y="2042"/>
                </a:cubicBezTo>
                <a:cubicBezTo>
                  <a:pt x="6006" y="2217"/>
                  <a:pt x="5890" y="2294"/>
                  <a:pt x="5942" y="2420"/>
                </a:cubicBezTo>
                <a:lnTo>
                  <a:pt x="5811" y="2758"/>
                </a:lnTo>
                <a:cubicBezTo>
                  <a:pt x="5588" y="2884"/>
                  <a:pt x="5542" y="3101"/>
                  <a:pt x="5011" y="3411"/>
                </a:cubicBezTo>
                <a:cubicBezTo>
                  <a:pt x="4480" y="3721"/>
                  <a:pt x="4014" y="3997"/>
                  <a:pt x="3287" y="4061"/>
                </a:cubicBezTo>
                <a:cubicBezTo>
                  <a:pt x="2560" y="4125"/>
                  <a:pt x="1945" y="3950"/>
                  <a:pt x="1287" y="3661"/>
                </a:cubicBezTo>
                <a:cubicBezTo>
                  <a:pt x="629" y="3372"/>
                  <a:pt x="278" y="2772"/>
                  <a:pt x="0" y="2650"/>
                </a:cubicBezTo>
                <a:close/>
              </a:path>
            </a:pathLst>
          </a:custGeom>
          <a:gradFill>
            <a:gsLst>
              <a:gs pos="900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"/>
                  <a:alpha val="9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0" name="Rectangles 9"/>
          <p:cNvSpPr/>
          <p:nvPr/>
        </p:nvSpPr>
        <p:spPr>
          <a:xfrm>
            <a:off x="4433758" y="4522494"/>
            <a:ext cx="3923631" cy="1087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dist"/>
            <a:r>
              <a:rPr lang="en-US" altLang="zh-CN" sz="3240" b="1"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rPr>
              <a:t>MWEREZI</a:t>
            </a:r>
            <a:endParaRPr lang="en-US" altLang="zh-CN" sz="3240" b="1">
              <a:latin typeface="Microsoft JhengHei Light" panose="020B0304030504040204" charset="-120"/>
              <a:ea typeface="Microsoft JhengHei Light" panose="020B0304030504040204" charset="-120"/>
              <a:cs typeface="Constantia" panose="02030602050306030303" charset="0"/>
            </a:endParaRPr>
          </a:p>
          <a:p>
            <a:pPr algn="dist"/>
            <a:r>
              <a:rPr lang="en-US" altLang="zh-CN" sz="3240" b="1"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rPr>
              <a:t>GROUP</a:t>
            </a:r>
            <a:endParaRPr lang="en-US" altLang="zh-CN" sz="3240" b="1">
              <a:latin typeface="Microsoft JhengHei Light" panose="020B0304030504040204" charset="-120"/>
              <a:ea typeface="Microsoft JhengHei Light" panose="020B0304030504040204" charset="-120"/>
              <a:cs typeface="Constantia" panose="02030602050306030303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33838" y="2102330"/>
            <a:ext cx="1779351" cy="550225"/>
          </a:xfrm>
          <a:custGeom>
            <a:avLst/>
            <a:gdLst>
              <a:gd name="connsiteX0" fmla="*/ 1192 w 3457"/>
              <a:gd name="connsiteY0" fmla="*/ 797 h 1069"/>
              <a:gd name="connsiteX1" fmla="*/ 1288 w 3457"/>
              <a:gd name="connsiteY1" fmla="*/ 587 h 1069"/>
              <a:gd name="connsiteX2" fmla="*/ 1288 w 3457"/>
              <a:gd name="connsiteY2" fmla="*/ 273 h 1069"/>
              <a:gd name="connsiteX3" fmla="*/ 1211 w 3457"/>
              <a:gd name="connsiteY3" fmla="*/ 84 h 1069"/>
              <a:gd name="connsiteX4" fmla="*/ 1077 w 3457"/>
              <a:gd name="connsiteY4" fmla="*/ 105 h 1069"/>
              <a:gd name="connsiteX5" fmla="*/ 711 w 3457"/>
              <a:gd name="connsiteY5" fmla="*/ 147 h 1069"/>
              <a:gd name="connsiteX6" fmla="*/ 307 w 3457"/>
              <a:gd name="connsiteY6" fmla="*/ 336 h 1069"/>
              <a:gd name="connsiteX7" fmla="*/ 0 w 3457"/>
              <a:gd name="connsiteY7" fmla="*/ 210 h 1069"/>
              <a:gd name="connsiteX8" fmla="*/ 223 w 3457"/>
              <a:gd name="connsiteY8" fmla="*/ 270 h 1069"/>
              <a:gd name="connsiteX9" fmla="*/ 490 w 3457"/>
              <a:gd name="connsiteY9" fmla="*/ 220 h 1069"/>
              <a:gd name="connsiteX10" fmla="*/ 665 w 3457"/>
              <a:gd name="connsiteY10" fmla="*/ 120 h 1069"/>
              <a:gd name="connsiteX11" fmla="*/ 990 w 3457"/>
              <a:gd name="connsiteY11" fmla="*/ 87 h 1069"/>
              <a:gd name="connsiteX12" fmla="*/ 1781 w 3457"/>
              <a:gd name="connsiteY12" fmla="*/ 20 h 1069"/>
              <a:gd name="connsiteX13" fmla="*/ 2265 w 3457"/>
              <a:gd name="connsiteY13" fmla="*/ 79 h 1069"/>
              <a:gd name="connsiteX14" fmla="*/ 2634 w 3457"/>
              <a:gd name="connsiteY14" fmla="*/ 0 h 1069"/>
              <a:gd name="connsiteX15" fmla="*/ 2269 w 3457"/>
              <a:gd name="connsiteY15" fmla="*/ 105 h 1069"/>
              <a:gd name="connsiteX16" fmla="*/ 1788 w 3457"/>
              <a:gd name="connsiteY16" fmla="*/ 63 h 1069"/>
              <a:gd name="connsiteX17" fmla="*/ 1807 w 3457"/>
              <a:gd name="connsiteY17" fmla="*/ 524 h 1069"/>
              <a:gd name="connsiteX18" fmla="*/ 1904 w 3457"/>
              <a:gd name="connsiteY18" fmla="*/ 713 h 1069"/>
              <a:gd name="connsiteX19" fmla="*/ 2250 w 3457"/>
              <a:gd name="connsiteY19" fmla="*/ 797 h 1069"/>
              <a:gd name="connsiteX20" fmla="*/ 2346 w 3457"/>
              <a:gd name="connsiteY20" fmla="*/ 839 h 1069"/>
              <a:gd name="connsiteX21" fmla="*/ 2711 w 3457"/>
              <a:gd name="connsiteY21" fmla="*/ 818 h 1069"/>
              <a:gd name="connsiteX22" fmla="*/ 3457 w 3457"/>
              <a:gd name="connsiteY22" fmla="*/ 1006 h 1069"/>
              <a:gd name="connsiteX23" fmla="*/ 1734 w 3457"/>
              <a:gd name="connsiteY23" fmla="*/ 906 h 1069"/>
              <a:gd name="connsiteX24" fmla="*/ 115 w 3457"/>
              <a:gd name="connsiteY24" fmla="*/ 1069 h 1069"/>
              <a:gd name="connsiteX25" fmla="*/ 765 w 3457"/>
              <a:gd name="connsiteY25" fmla="*/ 895 h 1069"/>
              <a:gd name="connsiteX26" fmla="*/ 1192 w 3457"/>
              <a:gd name="connsiteY26" fmla="*/ 797 h 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7" h="1069">
                <a:moveTo>
                  <a:pt x="1192" y="797"/>
                </a:moveTo>
                <a:lnTo>
                  <a:pt x="1288" y="587"/>
                </a:lnTo>
                <a:lnTo>
                  <a:pt x="1288" y="273"/>
                </a:lnTo>
                <a:lnTo>
                  <a:pt x="1211" y="84"/>
                </a:lnTo>
                <a:lnTo>
                  <a:pt x="1077" y="105"/>
                </a:lnTo>
                <a:lnTo>
                  <a:pt x="711" y="147"/>
                </a:lnTo>
                <a:lnTo>
                  <a:pt x="307" y="336"/>
                </a:lnTo>
                <a:lnTo>
                  <a:pt x="0" y="210"/>
                </a:lnTo>
                <a:lnTo>
                  <a:pt x="223" y="270"/>
                </a:lnTo>
                <a:lnTo>
                  <a:pt x="490" y="220"/>
                </a:lnTo>
                <a:lnTo>
                  <a:pt x="665" y="120"/>
                </a:lnTo>
                <a:lnTo>
                  <a:pt x="990" y="87"/>
                </a:lnTo>
                <a:lnTo>
                  <a:pt x="1781" y="20"/>
                </a:lnTo>
                <a:lnTo>
                  <a:pt x="2265" y="79"/>
                </a:lnTo>
                <a:lnTo>
                  <a:pt x="2634" y="0"/>
                </a:lnTo>
                <a:lnTo>
                  <a:pt x="2269" y="105"/>
                </a:lnTo>
                <a:lnTo>
                  <a:pt x="1788" y="63"/>
                </a:lnTo>
                <a:lnTo>
                  <a:pt x="1807" y="524"/>
                </a:lnTo>
                <a:lnTo>
                  <a:pt x="1904" y="713"/>
                </a:lnTo>
                <a:lnTo>
                  <a:pt x="2250" y="797"/>
                </a:lnTo>
                <a:lnTo>
                  <a:pt x="2346" y="839"/>
                </a:lnTo>
                <a:lnTo>
                  <a:pt x="2711" y="818"/>
                </a:lnTo>
                <a:lnTo>
                  <a:pt x="3457" y="1006"/>
                </a:lnTo>
                <a:cubicBezTo>
                  <a:pt x="3134" y="972"/>
                  <a:pt x="2402" y="893"/>
                  <a:pt x="1734" y="906"/>
                </a:cubicBezTo>
                <a:cubicBezTo>
                  <a:pt x="1066" y="919"/>
                  <a:pt x="393" y="1023"/>
                  <a:pt x="115" y="1069"/>
                </a:cubicBezTo>
                <a:lnTo>
                  <a:pt x="765" y="895"/>
                </a:lnTo>
                <a:lnTo>
                  <a:pt x="1192" y="79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5" name="Donut 14"/>
          <p:cNvSpPr/>
          <p:nvPr/>
        </p:nvSpPr>
        <p:spPr>
          <a:xfrm>
            <a:off x="4387949" y="689452"/>
            <a:ext cx="3911792" cy="3963263"/>
          </a:xfrm>
          <a:prstGeom prst="donut">
            <a:avLst>
              <a:gd name="adj" fmla="val 164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4308475" y="867410"/>
            <a:ext cx="4303395" cy="4280535"/>
            <a:chOff x="2946" y="365"/>
            <a:chExt cx="12075" cy="12263"/>
          </a:xfrm>
        </p:grpSpPr>
        <p:sp>
          <p:nvSpPr>
            <p:cNvPr id="8" name="Oval 7"/>
            <p:cNvSpPr/>
            <p:nvPr/>
          </p:nvSpPr>
          <p:spPr>
            <a:xfrm>
              <a:off x="2946" y="365"/>
              <a:ext cx="12075" cy="1226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3933" y="1117"/>
              <a:ext cx="5773" cy="10514"/>
            </a:xfrm>
            <a:custGeom>
              <a:avLst/>
              <a:gdLst>
                <a:gd name="connsiteX0" fmla="*/ 1125 w 3480"/>
                <a:gd name="connsiteY0" fmla="*/ 188 h 6975"/>
                <a:gd name="connsiteX1" fmla="*/ 849 w 3480"/>
                <a:gd name="connsiteY1" fmla="*/ 93 h 6975"/>
                <a:gd name="connsiteX2" fmla="*/ 555 w 3480"/>
                <a:gd name="connsiteY2" fmla="*/ 0 h 6975"/>
                <a:gd name="connsiteX3" fmla="*/ 696 w 3480"/>
                <a:gd name="connsiteY3" fmla="*/ 381 h 6975"/>
                <a:gd name="connsiteX4" fmla="*/ 675 w 3480"/>
                <a:gd name="connsiteY4" fmla="*/ 531 h 6975"/>
                <a:gd name="connsiteX5" fmla="*/ 860 w 3480"/>
                <a:gd name="connsiteY5" fmla="*/ 707 h 6975"/>
                <a:gd name="connsiteX6" fmla="*/ 964 w 3480"/>
                <a:gd name="connsiteY6" fmla="*/ 938 h 6975"/>
                <a:gd name="connsiteX7" fmla="*/ 975 w 3480"/>
                <a:gd name="connsiteY7" fmla="*/ 1163 h 6975"/>
                <a:gd name="connsiteX8" fmla="*/ 835 w 3480"/>
                <a:gd name="connsiteY8" fmla="*/ 1442 h 6975"/>
                <a:gd name="connsiteX9" fmla="*/ 803 w 3480"/>
                <a:gd name="connsiteY9" fmla="*/ 1452 h 6975"/>
                <a:gd name="connsiteX10" fmla="*/ 560 w 3480"/>
                <a:gd name="connsiteY10" fmla="*/ 1229 h 6975"/>
                <a:gd name="connsiteX11" fmla="*/ 518 w 3480"/>
                <a:gd name="connsiteY11" fmla="*/ 976 h 6975"/>
                <a:gd name="connsiteX12" fmla="*/ 418 w 3480"/>
                <a:gd name="connsiteY12" fmla="*/ 1024 h 6975"/>
                <a:gd name="connsiteX13" fmla="*/ 418 w 3480"/>
                <a:gd name="connsiteY13" fmla="*/ 1238 h 6975"/>
                <a:gd name="connsiteX14" fmla="*/ 578 w 3480"/>
                <a:gd name="connsiteY14" fmla="*/ 1420 h 6975"/>
                <a:gd name="connsiteX15" fmla="*/ 739 w 3480"/>
                <a:gd name="connsiteY15" fmla="*/ 1517 h 6975"/>
                <a:gd name="connsiteX16" fmla="*/ 953 w 3480"/>
                <a:gd name="connsiteY16" fmla="*/ 1752 h 6975"/>
                <a:gd name="connsiteX17" fmla="*/ 1221 w 3480"/>
                <a:gd name="connsiteY17" fmla="*/ 1892 h 6975"/>
                <a:gd name="connsiteX18" fmla="*/ 1714 w 3480"/>
                <a:gd name="connsiteY18" fmla="*/ 2567 h 6975"/>
                <a:gd name="connsiteX19" fmla="*/ 2112 w 3480"/>
                <a:gd name="connsiteY19" fmla="*/ 2876 h 6975"/>
                <a:gd name="connsiteX20" fmla="*/ 2277 w 3480"/>
                <a:gd name="connsiteY20" fmla="*/ 3078 h 6975"/>
                <a:gd name="connsiteX21" fmla="*/ 2277 w 3480"/>
                <a:gd name="connsiteY21" fmla="*/ 3223 h 6975"/>
                <a:gd name="connsiteX22" fmla="*/ 2057 w 3480"/>
                <a:gd name="connsiteY22" fmla="*/ 3124 h 6975"/>
                <a:gd name="connsiteX23" fmla="*/ 1918 w 3480"/>
                <a:gd name="connsiteY23" fmla="*/ 3167 h 6975"/>
                <a:gd name="connsiteX24" fmla="*/ 2127 w 3480"/>
                <a:gd name="connsiteY24" fmla="*/ 3290 h 6975"/>
                <a:gd name="connsiteX25" fmla="*/ 2218 w 3480"/>
                <a:gd name="connsiteY25" fmla="*/ 3531 h 6975"/>
                <a:gd name="connsiteX26" fmla="*/ 2068 w 3480"/>
                <a:gd name="connsiteY26" fmla="*/ 3842 h 6975"/>
                <a:gd name="connsiteX27" fmla="*/ 1843 w 3480"/>
                <a:gd name="connsiteY27" fmla="*/ 3960 h 6975"/>
                <a:gd name="connsiteX28" fmla="*/ 1543 w 3480"/>
                <a:gd name="connsiteY28" fmla="*/ 4099 h 6975"/>
                <a:gd name="connsiteX29" fmla="*/ 1315 w 3480"/>
                <a:gd name="connsiteY29" fmla="*/ 4071 h 6975"/>
                <a:gd name="connsiteX30" fmla="*/ 1189 w 3480"/>
                <a:gd name="connsiteY30" fmla="*/ 4067 h 6975"/>
                <a:gd name="connsiteX31" fmla="*/ 1360 w 3480"/>
                <a:gd name="connsiteY31" fmla="*/ 4131 h 6975"/>
                <a:gd name="connsiteX32" fmla="*/ 1584 w 3480"/>
                <a:gd name="connsiteY32" fmla="*/ 4149 h 6975"/>
                <a:gd name="connsiteX33" fmla="*/ 1837 w 3480"/>
                <a:gd name="connsiteY33" fmla="*/ 4107 h 6975"/>
                <a:gd name="connsiteX34" fmla="*/ 2046 w 3480"/>
                <a:gd name="connsiteY34" fmla="*/ 4013 h 6975"/>
                <a:gd name="connsiteX35" fmla="*/ 2046 w 3480"/>
                <a:gd name="connsiteY35" fmla="*/ 4335 h 6975"/>
                <a:gd name="connsiteX36" fmla="*/ 1971 w 3480"/>
                <a:gd name="connsiteY36" fmla="*/ 4517 h 6975"/>
                <a:gd name="connsiteX37" fmla="*/ 1907 w 3480"/>
                <a:gd name="connsiteY37" fmla="*/ 4495 h 6975"/>
                <a:gd name="connsiteX38" fmla="*/ 1810 w 3480"/>
                <a:gd name="connsiteY38" fmla="*/ 4699 h 6975"/>
                <a:gd name="connsiteX39" fmla="*/ 1620 w 3480"/>
                <a:gd name="connsiteY39" fmla="*/ 4821 h 6975"/>
                <a:gd name="connsiteX40" fmla="*/ 1548 w 3480"/>
                <a:gd name="connsiteY40" fmla="*/ 4578 h 6975"/>
                <a:gd name="connsiteX41" fmla="*/ 1449 w 3480"/>
                <a:gd name="connsiteY41" fmla="*/ 4418 h 6975"/>
                <a:gd name="connsiteX42" fmla="*/ 1408 w 3480"/>
                <a:gd name="connsiteY42" fmla="*/ 4609 h 6975"/>
                <a:gd name="connsiteX43" fmla="*/ 1210 w 3480"/>
                <a:gd name="connsiteY43" fmla="*/ 4377 h 6975"/>
                <a:gd name="connsiteX44" fmla="*/ 760 w 3480"/>
                <a:gd name="connsiteY44" fmla="*/ 4110 h 6975"/>
                <a:gd name="connsiteX45" fmla="*/ 300 w 3480"/>
                <a:gd name="connsiteY45" fmla="*/ 3788 h 6975"/>
                <a:gd name="connsiteX46" fmla="*/ 146 w 3480"/>
                <a:gd name="connsiteY46" fmla="*/ 3414 h 6975"/>
                <a:gd name="connsiteX47" fmla="*/ 136 w 3480"/>
                <a:gd name="connsiteY47" fmla="*/ 3130 h 6975"/>
                <a:gd name="connsiteX48" fmla="*/ 64 w 3480"/>
                <a:gd name="connsiteY48" fmla="*/ 3145 h 6975"/>
                <a:gd name="connsiteX49" fmla="*/ 37 w 3480"/>
                <a:gd name="connsiteY49" fmla="*/ 3306 h 6975"/>
                <a:gd name="connsiteX50" fmla="*/ 0 w 3480"/>
                <a:gd name="connsiteY50" fmla="*/ 3392 h 6975"/>
                <a:gd name="connsiteX51" fmla="*/ 79 w 3480"/>
                <a:gd name="connsiteY51" fmla="*/ 3575 h 6975"/>
                <a:gd name="connsiteX52" fmla="*/ 160 w 3480"/>
                <a:gd name="connsiteY52" fmla="*/ 3756 h 6975"/>
                <a:gd name="connsiteX53" fmla="*/ 300 w 3480"/>
                <a:gd name="connsiteY53" fmla="*/ 3949 h 6975"/>
                <a:gd name="connsiteX54" fmla="*/ 696 w 3480"/>
                <a:gd name="connsiteY54" fmla="*/ 4185 h 6975"/>
                <a:gd name="connsiteX55" fmla="*/ 1060 w 3480"/>
                <a:gd name="connsiteY55" fmla="*/ 4581 h 6975"/>
                <a:gd name="connsiteX56" fmla="*/ 1114 w 3480"/>
                <a:gd name="connsiteY56" fmla="*/ 4967 h 6975"/>
                <a:gd name="connsiteX57" fmla="*/ 964 w 3480"/>
                <a:gd name="connsiteY57" fmla="*/ 4870 h 6975"/>
                <a:gd name="connsiteX58" fmla="*/ 927 w 3480"/>
                <a:gd name="connsiteY58" fmla="*/ 4968 h 6975"/>
                <a:gd name="connsiteX59" fmla="*/ 921 w 3480"/>
                <a:gd name="connsiteY59" fmla="*/ 5547 h 6975"/>
                <a:gd name="connsiteX60" fmla="*/ 653 w 3480"/>
                <a:gd name="connsiteY60" fmla="*/ 6019 h 6975"/>
                <a:gd name="connsiteX61" fmla="*/ 814 w 3480"/>
                <a:gd name="connsiteY61" fmla="*/ 6726 h 6975"/>
                <a:gd name="connsiteX62" fmla="*/ 1618 w 3480"/>
                <a:gd name="connsiteY62" fmla="*/ 6919 h 6975"/>
                <a:gd name="connsiteX63" fmla="*/ 2465 w 3480"/>
                <a:gd name="connsiteY63" fmla="*/ 6264 h 6975"/>
                <a:gd name="connsiteX64" fmla="*/ 3127 w 3480"/>
                <a:gd name="connsiteY64" fmla="*/ 5306 h 6975"/>
                <a:gd name="connsiteX65" fmla="*/ 3418 w 3480"/>
                <a:gd name="connsiteY65" fmla="*/ 4433 h 6975"/>
                <a:gd name="connsiteX66" fmla="*/ 3471 w 3480"/>
                <a:gd name="connsiteY66" fmla="*/ 3475 h 6975"/>
                <a:gd name="connsiteX67" fmla="*/ 3318 w 3480"/>
                <a:gd name="connsiteY67" fmla="*/ 2503 h 6975"/>
                <a:gd name="connsiteX68" fmla="*/ 2867 w 3480"/>
                <a:gd name="connsiteY68" fmla="*/ 1572 h 6975"/>
                <a:gd name="connsiteX69" fmla="*/ 2185 w 3480"/>
                <a:gd name="connsiteY69" fmla="*/ 807 h 6975"/>
                <a:gd name="connsiteX70" fmla="*/ 1457 w 3480"/>
                <a:gd name="connsiteY70" fmla="*/ 338 h 6975"/>
                <a:gd name="connsiteX71" fmla="*/ 1125 w 3480"/>
                <a:gd name="connsiteY71" fmla="*/ 188 h 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481" h="6975">
                  <a:moveTo>
                    <a:pt x="1125" y="188"/>
                  </a:moveTo>
                  <a:cubicBezTo>
                    <a:pt x="1076" y="171"/>
                    <a:pt x="963" y="131"/>
                    <a:pt x="849" y="93"/>
                  </a:cubicBezTo>
                  <a:cubicBezTo>
                    <a:pt x="735" y="55"/>
                    <a:pt x="608" y="17"/>
                    <a:pt x="555" y="0"/>
                  </a:cubicBezTo>
                  <a:lnTo>
                    <a:pt x="696" y="381"/>
                  </a:lnTo>
                  <a:cubicBezTo>
                    <a:pt x="689" y="431"/>
                    <a:pt x="614" y="473"/>
                    <a:pt x="675" y="531"/>
                  </a:cubicBezTo>
                  <a:cubicBezTo>
                    <a:pt x="736" y="589"/>
                    <a:pt x="808" y="650"/>
                    <a:pt x="860" y="707"/>
                  </a:cubicBezTo>
                  <a:cubicBezTo>
                    <a:pt x="912" y="764"/>
                    <a:pt x="944" y="884"/>
                    <a:pt x="964" y="938"/>
                  </a:cubicBezTo>
                  <a:cubicBezTo>
                    <a:pt x="984" y="992"/>
                    <a:pt x="999" y="1069"/>
                    <a:pt x="975" y="1163"/>
                  </a:cubicBezTo>
                  <a:cubicBezTo>
                    <a:pt x="951" y="1257"/>
                    <a:pt x="863" y="1391"/>
                    <a:pt x="835" y="1442"/>
                  </a:cubicBezTo>
                  <a:lnTo>
                    <a:pt x="803" y="1452"/>
                  </a:lnTo>
                  <a:cubicBezTo>
                    <a:pt x="750" y="1412"/>
                    <a:pt x="617" y="1324"/>
                    <a:pt x="560" y="1229"/>
                  </a:cubicBezTo>
                  <a:cubicBezTo>
                    <a:pt x="503" y="1134"/>
                    <a:pt x="516" y="1022"/>
                    <a:pt x="518" y="976"/>
                  </a:cubicBezTo>
                  <a:cubicBezTo>
                    <a:pt x="489" y="994"/>
                    <a:pt x="447" y="969"/>
                    <a:pt x="418" y="1024"/>
                  </a:cubicBezTo>
                  <a:cubicBezTo>
                    <a:pt x="389" y="1079"/>
                    <a:pt x="380" y="1153"/>
                    <a:pt x="418" y="1238"/>
                  </a:cubicBezTo>
                  <a:cubicBezTo>
                    <a:pt x="456" y="1323"/>
                    <a:pt x="525" y="1388"/>
                    <a:pt x="578" y="1420"/>
                  </a:cubicBezTo>
                  <a:cubicBezTo>
                    <a:pt x="631" y="1452"/>
                    <a:pt x="665" y="1450"/>
                    <a:pt x="739" y="1517"/>
                  </a:cubicBezTo>
                  <a:cubicBezTo>
                    <a:pt x="813" y="1584"/>
                    <a:pt x="864" y="1706"/>
                    <a:pt x="953" y="1752"/>
                  </a:cubicBezTo>
                  <a:cubicBezTo>
                    <a:pt x="1042" y="1798"/>
                    <a:pt x="1143" y="1812"/>
                    <a:pt x="1221" y="1892"/>
                  </a:cubicBezTo>
                  <a:cubicBezTo>
                    <a:pt x="1299" y="1972"/>
                    <a:pt x="1575" y="2464"/>
                    <a:pt x="1714" y="2567"/>
                  </a:cubicBezTo>
                  <a:cubicBezTo>
                    <a:pt x="1853" y="2670"/>
                    <a:pt x="2039" y="2799"/>
                    <a:pt x="2112" y="2876"/>
                  </a:cubicBezTo>
                  <a:cubicBezTo>
                    <a:pt x="2185" y="2953"/>
                    <a:pt x="2256" y="3016"/>
                    <a:pt x="2277" y="3078"/>
                  </a:cubicBezTo>
                  <a:cubicBezTo>
                    <a:pt x="2298" y="3140"/>
                    <a:pt x="2286" y="3225"/>
                    <a:pt x="2277" y="3223"/>
                  </a:cubicBezTo>
                  <a:cubicBezTo>
                    <a:pt x="2243" y="3209"/>
                    <a:pt x="2121" y="3128"/>
                    <a:pt x="2057" y="3124"/>
                  </a:cubicBezTo>
                  <a:cubicBezTo>
                    <a:pt x="1993" y="3120"/>
                    <a:pt x="1942" y="3157"/>
                    <a:pt x="1918" y="3167"/>
                  </a:cubicBezTo>
                  <a:cubicBezTo>
                    <a:pt x="1971" y="3195"/>
                    <a:pt x="2070" y="3217"/>
                    <a:pt x="2127" y="3290"/>
                  </a:cubicBezTo>
                  <a:cubicBezTo>
                    <a:pt x="2184" y="3363"/>
                    <a:pt x="2241" y="3409"/>
                    <a:pt x="2218" y="3531"/>
                  </a:cubicBezTo>
                  <a:cubicBezTo>
                    <a:pt x="2195" y="3653"/>
                    <a:pt x="2122" y="3797"/>
                    <a:pt x="2068" y="3842"/>
                  </a:cubicBezTo>
                  <a:cubicBezTo>
                    <a:pt x="2014" y="3887"/>
                    <a:pt x="1943" y="3914"/>
                    <a:pt x="1843" y="3960"/>
                  </a:cubicBezTo>
                  <a:cubicBezTo>
                    <a:pt x="1743" y="4006"/>
                    <a:pt x="1610" y="4092"/>
                    <a:pt x="1543" y="4099"/>
                  </a:cubicBezTo>
                  <a:cubicBezTo>
                    <a:pt x="1476" y="4106"/>
                    <a:pt x="1386" y="4077"/>
                    <a:pt x="1315" y="4071"/>
                  </a:cubicBezTo>
                  <a:cubicBezTo>
                    <a:pt x="1244" y="4065"/>
                    <a:pt x="1210" y="4067"/>
                    <a:pt x="1189" y="4067"/>
                  </a:cubicBezTo>
                  <a:cubicBezTo>
                    <a:pt x="1246" y="4088"/>
                    <a:pt x="1320" y="4127"/>
                    <a:pt x="1360" y="4131"/>
                  </a:cubicBezTo>
                  <a:cubicBezTo>
                    <a:pt x="1400" y="4135"/>
                    <a:pt x="1489" y="4154"/>
                    <a:pt x="1584" y="4149"/>
                  </a:cubicBezTo>
                  <a:cubicBezTo>
                    <a:pt x="1679" y="4144"/>
                    <a:pt x="1760" y="4133"/>
                    <a:pt x="1837" y="4107"/>
                  </a:cubicBezTo>
                  <a:cubicBezTo>
                    <a:pt x="1914" y="4081"/>
                    <a:pt x="1976" y="4044"/>
                    <a:pt x="2046" y="4013"/>
                  </a:cubicBezTo>
                  <a:cubicBezTo>
                    <a:pt x="2047" y="4074"/>
                    <a:pt x="2061" y="4234"/>
                    <a:pt x="2046" y="4335"/>
                  </a:cubicBezTo>
                  <a:cubicBezTo>
                    <a:pt x="2031" y="4436"/>
                    <a:pt x="1986" y="4487"/>
                    <a:pt x="1971" y="4517"/>
                  </a:cubicBezTo>
                  <a:lnTo>
                    <a:pt x="1907" y="4495"/>
                  </a:lnTo>
                  <a:cubicBezTo>
                    <a:pt x="1891" y="4533"/>
                    <a:pt x="1867" y="4634"/>
                    <a:pt x="1810" y="4699"/>
                  </a:cubicBezTo>
                  <a:cubicBezTo>
                    <a:pt x="1753" y="4764"/>
                    <a:pt x="1656" y="4801"/>
                    <a:pt x="1620" y="4821"/>
                  </a:cubicBezTo>
                  <a:cubicBezTo>
                    <a:pt x="1612" y="4774"/>
                    <a:pt x="1577" y="4660"/>
                    <a:pt x="1548" y="4578"/>
                  </a:cubicBezTo>
                  <a:cubicBezTo>
                    <a:pt x="1519" y="4496"/>
                    <a:pt x="1468" y="4445"/>
                    <a:pt x="1449" y="4418"/>
                  </a:cubicBezTo>
                  <a:lnTo>
                    <a:pt x="1408" y="4609"/>
                  </a:lnTo>
                  <a:cubicBezTo>
                    <a:pt x="1347" y="4519"/>
                    <a:pt x="1360" y="4466"/>
                    <a:pt x="1210" y="4377"/>
                  </a:cubicBezTo>
                  <a:cubicBezTo>
                    <a:pt x="1060" y="4288"/>
                    <a:pt x="849" y="4164"/>
                    <a:pt x="760" y="4110"/>
                  </a:cubicBezTo>
                  <a:cubicBezTo>
                    <a:pt x="671" y="4056"/>
                    <a:pt x="426" y="3957"/>
                    <a:pt x="300" y="3788"/>
                  </a:cubicBezTo>
                  <a:cubicBezTo>
                    <a:pt x="174" y="3619"/>
                    <a:pt x="172" y="3507"/>
                    <a:pt x="146" y="3414"/>
                  </a:cubicBezTo>
                  <a:cubicBezTo>
                    <a:pt x="120" y="3321"/>
                    <a:pt x="151" y="3127"/>
                    <a:pt x="136" y="3130"/>
                  </a:cubicBezTo>
                  <a:cubicBezTo>
                    <a:pt x="121" y="3133"/>
                    <a:pt x="69" y="3115"/>
                    <a:pt x="64" y="3145"/>
                  </a:cubicBezTo>
                  <a:cubicBezTo>
                    <a:pt x="59" y="3175"/>
                    <a:pt x="50" y="3257"/>
                    <a:pt x="37" y="3306"/>
                  </a:cubicBezTo>
                  <a:cubicBezTo>
                    <a:pt x="24" y="3355"/>
                    <a:pt x="7" y="3378"/>
                    <a:pt x="0" y="3392"/>
                  </a:cubicBezTo>
                  <a:cubicBezTo>
                    <a:pt x="14" y="3425"/>
                    <a:pt x="47" y="3502"/>
                    <a:pt x="79" y="3575"/>
                  </a:cubicBezTo>
                  <a:cubicBezTo>
                    <a:pt x="111" y="3648"/>
                    <a:pt x="145" y="3723"/>
                    <a:pt x="160" y="3756"/>
                  </a:cubicBezTo>
                  <a:cubicBezTo>
                    <a:pt x="206" y="3820"/>
                    <a:pt x="228" y="3910"/>
                    <a:pt x="300" y="3949"/>
                  </a:cubicBezTo>
                  <a:cubicBezTo>
                    <a:pt x="372" y="3988"/>
                    <a:pt x="544" y="4059"/>
                    <a:pt x="696" y="4185"/>
                  </a:cubicBezTo>
                  <a:cubicBezTo>
                    <a:pt x="848" y="4311"/>
                    <a:pt x="996" y="4442"/>
                    <a:pt x="1060" y="4581"/>
                  </a:cubicBezTo>
                  <a:cubicBezTo>
                    <a:pt x="1124" y="4720"/>
                    <a:pt x="1096" y="4838"/>
                    <a:pt x="1114" y="4967"/>
                  </a:cubicBezTo>
                  <a:lnTo>
                    <a:pt x="964" y="4870"/>
                  </a:lnTo>
                  <a:cubicBezTo>
                    <a:pt x="960" y="4895"/>
                    <a:pt x="922" y="4924"/>
                    <a:pt x="927" y="4968"/>
                  </a:cubicBezTo>
                  <a:cubicBezTo>
                    <a:pt x="932" y="5012"/>
                    <a:pt x="981" y="5332"/>
                    <a:pt x="921" y="5547"/>
                  </a:cubicBezTo>
                  <a:cubicBezTo>
                    <a:pt x="861" y="5762"/>
                    <a:pt x="706" y="5937"/>
                    <a:pt x="653" y="6019"/>
                  </a:cubicBezTo>
                  <a:lnTo>
                    <a:pt x="814" y="6726"/>
                  </a:lnTo>
                  <a:cubicBezTo>
                    <a:pt x="1082" y="6790"/>
                    <a:pt x="1300" y="7101"/>
                    <a:pt x="1618" y="6919"/>
                  </a:cubicBezTo>
                  <a:cubicBezTo>
                    <a:pt x="1936" y="6737"/>
                    <a:pt x="2165" y="6590"/>
                    <a:pt x="2465" y="6264"/>
                  </a:cubicBezTo>
                  <a:cubicBezTo>
                    <a:pt x="2765" y="5938"/>
                    <a:pt x="2946" y="5627"/>
                    <a:pt x="3127" y="5306"/>
                  </a:cubicBezTo>
                  <a:cubicBezTo>
                    <a:pt x="3308" y="4985"/>
                    <a:pt x="3339" y="4729"/>
                    <a:pt x="3418" y="4433"/>
                  </a:cubicBezTo>
                  <a:cubicBezTo>
                    <a:pt x="3497" y="4137"/>
                    <a:pt x="3484" y="3803"/>
                    <a:pt x="3471" y="3475"/>
                  </a:cubicBezTo>
                  <a:cubicBezTo>
                    <a:pt x="3458" y="3147"/>
                    <a:pt x="3412" y="2819"/>
                    <a:pt x="3318" y="2503"/>
                  </a:cubicBezTo>
                  <a:cubicBezTo>
                    <a:pt x="3224" y="2187"/>
                    <a:pt x="3032" y="1821"/>
                    <a:pt x="2867" y="1572"/>
                  </a:cubicBezTo>
                  <a:cubicBezTo>
                    <a:pt x="2702" y="1323"/>
                    <a:pt x="2443" y="1029"/>
                    <a:pt x="2185" y="807"/>
                  </a:cubicBezTo>
                  <a:cubicBezTo>
                    <a:pt x="1927" y="585"/>
                    <a:pt x="1568" y="388"/>
                    <a:pt x="1457" y="338"/>
                  </a:cubicBezTo>
                  <a:cubicBezTo>
                    <a:pt x="1346" y="288"/>
                    <a:pt x="1174" y="205"/>
                    <a:pt x="1125" y="188"/>
                  </a:cubicBezTo>
                  <a:close/>
                </a:path>
              </a:pathLst>
            </a:custGeom>
            <a:gradFill>
              <a:gsLst>
                <a:gs pos="83000">
                  <a:srgbClr val="AE7D31"/>
                </a:gs>
                <a:gs pos="16000">
                  <a:srgbClr val="B08034"/>
                </a:gs>
                <a:gs pos="52000">
                  <a:srgbClr val="F5ECA7"/>
                </a:gs>
                <a:gs pos="36000">
                  <a:srgbClr val="F3EAA5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21420000">
              <a:off x="3362" y="1745"/>
              <a:ext cx="3803" cy="9892"/>
            </a:xfrm>
            <a:custGeom>
              <a:avLst/>
              <a:gdLst>
                <a:gd name="connsiteX0" fmla="*/ 2035 w 2035"/>
                <a:gd name="connsiteY0" fmla="*/ 5370 h 5445"/>
                <a:gd name="connsiteX1" fmla="*/ 220 w 2035"/>
                <a:gd name="connsiteY1" fmla="*/ 2849 h 5445"/>
                <a:gd name="connsiteX2" fmla="*/ 1738 w 2035"/>
                <a:gd name="connsiteY2" fmla="*/ 20 h 5445"/>
                <a:gd name="connsiteX3" fmla="*/ 1550 w 2035"/>
                <a:gd name="connsiteY3" fmla="*/ 76 h 5445"/>
                <a:gd name="connsiteX4" fmla="*/ 17 w 2035"/>
                <a:gd name="connsiteY4" fmla="*/ 2870 h 5445"/>
                <a:gd name="connsiteX5" fmla="*/ 1895 w 2035"/>
                <a:gd name="connsiteY5" fmla="*/ 5446 h 5445"/>
                <a:gd name="connsiteX6" fmla="*/ 1995 w 2035"/>
                <a:gd name="connsiteY6" fmla="*/ 5427 h 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5" h="5446">
                  <a:moveTo>
                    <a:pt x="2035" y="5370"/>
                  </a:moveTo>
                  <a:cubicBezTo>
                    <a:pt x="1904" y="5285"/>
                    <a:pt x="442" y="4687"/>
                    <a:pt x="220" y="2849"/>
                  </a:cubicBezTo>
                  <a:cubicBezTo>
                    <a:pt x="-1" y="1012"/>
                    <a:pt x="1341" y="152"/>
                    <a:pt x="1738" y="20"/>
                  </a:cubicBezTo>
                  <a:cubicBezTo>
                    <a:pt x="1644" y="26"/>
                    <a:pt x="1943" y="-56"/>
                    <a:pt x="1550" y="76"/>
                  </a:cubicBezTo>
                  <a:cubicBezTo>
                    <a:pt x="1138" y="319"/>
                    <a:pt x="-166" y="1197"/>
                    <a:pt x="17" y="2870"/>
                  </a:cubicBezTo>
                  <a:cubicBezTo>
                    <a:pt x="200" y="4543"/>
                    <a:pt x="1643" y="5275"/>
                    <a:pt x="1895" y="5446"/>
                  </a:cubicBezTo>
                  <a:lnTo>
                    <a:pt x="1995" y="5427"/>
                  </a:lnTo>
                </a:path>
              </a:pathLst>
            </a:custGeom>
            <a:gradFill>
              <a:gsLst>
                <a:gs pos="81000">
                  <a:srgbClr val="AE7D31"/>
                </a:gs>
                <a:gs pos="6000">
                  <a:srgbClr val="B08034"/>
                </a:gs>
                <a:gs pos="52000">
                  <a:srgbClr val="F5ECA7"/>
                </a:gs>
                <a:gs pos="36000">
                  <a:srgbClr val="F3EAA5"/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0" name="Text Box 19"/>
          <p:cNvSpPr txBox="1"/>
          <p:nvPr/>
        </p:nvSpPr>
        <p:spPr>
          <a:xfrm rot="18600000">
            <a:off x="4095115" y="506095"/>
            <a:ext cx="4803140" cy="4892675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6128707"/>
              </a:avLst>
            </a:prstTxWarp>
            <a:spAutoFit/>
          </a:bodyPr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 UI Light" panose="020B0304030504040204" charset="-120"/>
                <a:ea typeface="Microsoft JhengHei UI Light" panose="020B0304030504040204" charset="-120"/>
              </a:rPr>
              <a:t>BIG TREE LIVING AND WORKING</a:t>
            </a:r>
            <a:endParaRPr lang="en-US" sz="4000" b="1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JhengHei UI Light" panose="020B0304030504040204" charset="-120"/>
              <a:ea typeface="Microsoft JhengHei UI Light" panose="020B0304030504040204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Group 27"/>
          <p:cNvGrpSpPr/>
          <p:nvPr/>
        </p:nvGrpSpPr>
        <p:grpSpPr>
          <a:xfrm>
            <a:off x="4229735" y="750570"/>
            <a:ext cx="4452620" cy="4813300"/>
            <a:chOff x="6661" y="1182"/>
            <a:chExt cx="7012" cy="7580"/>
          </a:xfrm>
        </p:grpSpPr>
        <p:grpSp>
          <p:nvGrpSpPr>
            <p:cNvPr id="19" name="Group 18"/>
            <p:cNvGrpSpPr/>
            <p:nvPr/>
          </p:nvGrpSpPr>
          <p:grpSpPr>
            <a:xfrm>
              <a:off x="7279" y="1182"/>
              <a:ext cx="5808" cy="6383"/>
              <a:chOff x="5525" y="483"/>
              <a:chExt cx="10181" cy="11132"/>
            </a:xfrm>
          </p:grpSpPr>
          <p:sp>
            <p:nvSpPr>
              <p:cNvPr id="18" name="Chord 17"/>
              <p:cNvSpPr/>
              <p:nvPr/>
            </p:nvSpPr>
            <p:spPr>
              <a:xfrm rot="18180000">
                <a:off x="5671" y="1580"/>
                <a:ext cx="11132" cy="8938"/>
              </a:xfrm>
              <a:prstGeom prst="chord">
                <a:avLst>
                  <a:gd name="adj1" fmla="val 6117151"/>
                  <a:gd name="adj2" fmla="val 119439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s 4"/>
              <p:cNvSpPr/>
              <p:nvPr/>
            </p:nvSpPr>
            <p:spPr>
              <a:xfrm>
                <a:off x="11000" y="2622"/>
                <a:ext cx="1174" cy="6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7864" y="2638"/>
                <a:ext cx="1186" cy="6684"/>
              </a:xfrm>
              <a:custGeom>
                <a:avLst/>
                <a:gdLst>
                  <a:gd name="connsiteX0" fmla="*/ 211 w 1185"/>
                  <a:gd name="connsiteY0" fmla="*/ 2609 h 6683"/>
                  <a:gd name="connsiteX1" fmla="*/ 1186 w 1185"/>
                  <a:gd name="connsiteY1" fmla="*/ 9 h 6683"/>
                  <a:gd name="connsiteX2" fmla="*/ 1186 w 1185"/>
                  <a:gd name="connsiteY2" fmla="*/ 6684 h 6683"/>
                  <a:gd name="connsiteX3" fmla="*/ 12 w 1185"/>
                  <a:gd name="connsiteY3" fmla="*/ 6684 h 6683"/>
                  <a:gd name="connsiteX4" fmla="*/ 211 w 1185"/>
                  <a:gd name="connsiteY4" fmla="*/ 2609 h 6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6" h="6684">
                    <a:moveTo>
                      <a:pt x="211" y="2609"/>
                    </a:moveTo>
                    <a:cubicBezTo>
                      <a:pt x="446" y="1274"/>
                      <a:pt x="951" y="-125"/>
                      <a:pt x="1186" y="9"/>
                    </a:cubicBezTo>
                    <a:lnTo>
                      <a:pt x="1186" y="6684"/>
                    </a:lnTo>
                    <a:lnTo>
                      <a:pt x="12" y="6684"/>
                    </a:lnTo>
                    <a:cubicBezTo>
                      <a:pt x="-11" y="5349"/>
                      <a:pt x="-24" y="3944"/>
                      <a:pt x="211" y="2609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Rectangles 6"/>
              <p:cNvSpPr/>
              <p:nvPr/>
            </p:nvSpPr>
            <p:spPr>
              <a:xfrm>
                <a:off x="9261" y="5147"/>
                <a:ext cx="1824" cy="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11486" y="4088"/>
                <a:ext cx="1835" cy="5209"/>
              </a:xfrm>
              <a:custGeom>
                <a:avLst/>
                <a:gdLst>
                  <a:gd name="connsiteX0" fmla="*/ 314 w 1834"/>
                  <a:gd name="connsiteY0" fmla="*/ 1035 h 5208"/>
                  <a:gd name="connsiteX1" fmla="*/ 1339 w 1834"/>
                  <a:gd name="connsiteY1" fmla="*/ 1010 h 5208"/>
                  <a:gd name="connsiteX2" fmla="*/ 1825 w 1834"/>
                  <a:gd name="connsiteY2" fmla="*/ 5209 h 5208"/>
                  <a:gd name="connsiteX3" fmla="*/ 1 w 1834"/>
                  <a:gd name="connsiteY3" fmla="*/ 5209 h 5208"/>
                  <a:gd name="connsiteX4" fmla="*/ 314 w 1834"/>
                  <a:gd name="connsiteY4" fmla="*/ 1035 h 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5" h="5209">
                    <a:moveTo>
                      <a:pt x="314" y="1035"/>
                    </a:moveTo>
                    <a:cubicBezTo>
                      <a:pt x="665" y="-264"/>
                      <a:pt x="865" y="-414"/>
                      <a:pt x="1339" y="1010"/>
                    </a:cubicBezTo>
                    <a:cubicBezTo>
                      <a:pt x="1813" y="2434"/>
                      <a:pt x="1861" y="4374"/>
                      <a:pt x="1825" y="5209"/>
                    </a:cubicBezTo>
                    <a:lnTo>
                      <a:pt x="1" y="5209"/>
                    </a:lnTo>
                    <a:cubicBezTo>
                      <a:pt x="1" y="3817"/>
                      <a:pt x="-37" y="2334"/>
                      <a:pt x="314" y="1035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9702" y="3396"/>
                <a:ext cx="950" cy="5926"/>
                <a:chOff x="8886" y="672"/>
                <a:chExt cx="950" cy="8725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 rot="10800000">
                  <a:off x="8886" y="672"/>
                  <a:ext cx="950" cy="1100"/>
                  <a:chOff x="2200" y="1072"/>
                  <a:chExt cx="2500" cy="3024"/>
                </a:xfrm>
              </p:grpSpPr>
              <p:sp>
                <p:nvSpPr>
                  <p:cNvPr id="9" name="Trapezoid 8"/>
                  <p:cNvSpPr/>
                  <p:nvPr/>
                </p:nvSpPr>
                <p:spPr>
                  <a:xfrm>
                    <a:off x="2200" y="2397"/>
                    <a:ext cx="2500" cy="700"/>
                  </a:xfrm>
                  <a:prstGeom prst="trapezoi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rapezoid 9"/>
                  <p:cNvSpPr/>
                  <p:nvPr/>
                </p:nvSpPr>
                <p:spPr>
                  <a:xfrm>
                    <a:off x="3063" y="3862"/>
                    <a:ext cx="774" cy="226"/>
                  </a:xfrm>
                  <a:prstGeom prst="trapezoi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s 10"/>
                  <p:cNvSpPr/>
                  <p:nvPr/>
                </p:nvSpPr>
                <p:spPr>
                  <a:xfrm>
                    <a:off x="3354" y="1072"/>
                    <a:ext cx="119" cy="30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Trapezoid 11"/>
                  <p:cNvSpPr/>
                  <p:nvPr/>
                </p:nvSpPr>
                <p:spPr>
                  <a:xfrm>
                    <a:off x="2777" y="1072"/>
                    <a:ext cx="1272" cy="1074"/>
                  </a:xfrm>
                  <a:prstGeom prst="trapezoi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s 13"/>
                <p:cNvSpPr/>
                <p:nvPr/>
              </p:nvSpPr>
              <p:spPr>
                <a:xfrm>
                  <a:off x="9220" y="1771"/>
                  <a:ext cx="275" cy="76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6" name="Donut 15"/>
              <p:cNvSpPr/>
              <p:nvPr/>
            </p:nvSpPr>
            <p:spPr>
              <a:xfrm>
                <a:off x="5525" y="1559"/>
                <a:ext cx="10149" cy="10050"/>
              </a:xfrm>
              <a:prstGeom prst="donut">
                <a:avLst>
                  <a:gd name="adj" fmla="val 576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 Box 19"/>
            <p:cNvSpPr txBox="1"/>
            <p:nvPr/>
          </p:nvSpPr>
          <p:spPr>
            <a:xfrm rot="18600000">
              <a:off x="6660" y="1207"/>
              <a:ext cx="7009" cy="6966"/>
            </a:xfrm>
            <a:prstGeom prst="rect">
              <a:avLst/>
            </a:prstGeom>
            <a:noFill/>
          </p:spPr>
          <p:txBody>
            <a:bodyPr wrap="square" rtlCol="0">
              <a:prstTxWarp prst="textCircle">
                <a:avLst>
                  <a:gd name="adj" fmla="val 12678892"/>
                </a:avLst>
              </a:prstTxWarp>
              <a:spAutoFit/>
            </a:bodyPr>
            <a:p>
              <a:r>
                <a:rPr lang="en-US" sz="4000" b="1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JhengHei UI Light" panose="020B0304030504040204" charset="-120"/>
                  <a:ea typeface="Microsoft JhengHei UI Light" panose="020B0304030504040204" charset="-120"/>
                </a:rPr>
                <a:t>METROPOLIS LIVING AND WORKING</a:t>
              </a:r>
              <a:endPara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 UI Light" panose="020B0304030504040204" charset="-120"/>
                <a:ea typeface="Microsoft JhengHei UI Light" panose="020B0304030504040204" charset="-120"/>
              </a:endParaRPr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6661" y="5909"/>
              <a:ext cx="1100" cy="11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7279" y="6835"/>
              <a:ext cx="1100" cy="11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8310" y="7487"/>
              <a:ext cx="1100" cy="11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9454" y="7662"/>
              <a:ext cx="1100" cy="11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10656" y="7537"/>
              <a:ext cx="1100" cy="11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11726" y="7185"/>
              <a:ext cx="1100" cy="11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5-Point Star 26"/>
            <p:cNvSpPr/>
            <p:nvPr/>
          </p:nvSpPr>
          <p:spPr>
            <a:xfrm>
              <a:off x="12573" y="6235"/>
              <a:ext cx="1100" cy="11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4480560" y="1434465"/>
            <a:ext cx="3778250" cy="3827145"/>
            <a:chOff x="5374" y="625"/>
            <a:chExt cx="9598" cy="9776"/>
          </a:xfrm>
        </p:grpSpPr>
        <p:sp>
          <p:nvSpPr>
            <p:cNvPr id="8" name="Freeform 7"/>
            <p:cNvSpPr/>
            <p:nvPr/>
          </p:nvSpPr>
          <p:spPr>
            <a:xfrm>
              <a:off x="7479" y="1573"/>
              <a:ext cx="5287" cy="6842"/>
            </a:xfrm>
            <a:custGeom>
              <a:avLst/>
              <a:gdLst>
                <a:gd name="connsiteX0" fmla="*/ 2078 w 4564"/>
                <a:gd name="connsiteY0" fmla="*/ 3527 h 6842"/>
                <a:gd name="connsiteX1" fmla="*/ 2031 w 4564"/>
                <a:gd name="connsiteY1" fmla="*/ 2823 h 6842"/>
                <a:gd name="connsiteX2" fmla="*/ 2031 w 4564"/>
                <a:gd name="connsiteY2" fmla="*/ 2534 h 6842"/>
                <a:gd name="connsiteX3" fmla="*/ 1966 w 4564"/>
                <a:gd name="connsiteY3" fmla="*/ 2360 h 6842"/>
                <a:gd name="connsiteX4" fmla="*/ 1852 w 4564"/>
                <a:gd name="connsiteY4" fmla="*/ 2378 h 6842"/>
                <a:gd name="connsiteX5" fmla="*/ 1543 w 4564"/>
                <a:gd name="connsiteY5" fmla="*/ 2417 h 6842"/>
                <a:gd name="connsiteX6" fmla="*/ 1202 w 4564"/>
                <a:gd name="connsiteY6" fmla="*/ 2592 h 6842"/>
                <a:gd name="connsiteX7" fmla="*/ 943 w 4564"/>
                <a:gd name="connsiteY7" fmla="*/ 2476 h 6842"/>
                <a:gd name="connsiteX8" fmla="*/ 634 w 4564"/>
                <a:gd name="connsiteY8" fmla="*/ 2592 h 6842"/>
                <a:gd name="connsiteX9" fmla="*/ 390 w 4564"/>
                <a:gd name="connsiteY9" fmla="*/ 2592 h 6842"/>
                <a:gd name="connsiteX10" fmla="*/ 259 w 4564"/>
                <a:gd name="connsiteY10" fmla="*/ 2515 h 6842"/>
                <a:gd name="connsiteX11" fmla="*/ 244 w 4564"/>
                <a:gd name="connsiteY11" fmla="*/ 2476 h 6842"/>
                <a:gd name="connsiteX12" fmla="*/ 211 w 4564"/>
                <a:gd name="connsiteY12" fmla="*/ 2378 h 6842"/>
                <a:gd name="connsiteX13" fmla="*/ 211 w 4564"/>
                <a:gd name="connsiteY13" fmla="*/ 2282 h 6842"/>
                <a:gd name="connsiteX14" fmla="*/ 0 w 4564"/>
                <a:gd name="connsiteY14" fmla="*/ 2224 h 6842"/>
                <a:gd name="connsiteX15" fmla="*/ 163 w 4564"/>
                <a:gd name="connsiteY15" fmla="*/ 1876 h 6842"/>
                <a:gd name="connsiteX16" fmla="*/ 0 w 4564"/>
                <a:gd name="connsiteY16" fmla="*/ 1701 h 6842"/>
                <a:gd name="connsiteX17" fmla="*/ 211 w 4564"/>
                <a:gd name="connsiteY17" fmla="*/ 1353 h 6842"/>
                <a:gd name="connsiteX18" fmla="*/ 390 w 4564"/>
                <a:gd name="connsiteY18" fmla="*/ 1063 h 6842"/>
                <a:gd name="connsiteX19" fmla="*/ 612 w 4564"/>
                <a:gd name="connsiteY19" fmla="*/ 575 h 6842"/>
                <a:gd name="connsiteX20" fmla="*/ 976 w 4564"/>
                <a:gd name="connsiteY20" fmla="*/ 431 h 6842"/>
                <a:gd name="connsiteX21" fmla="*/ 1316 w 4564"/>
                <a:gd name="connsiteY21" fmla="*/ 541 h 6842"/>
                <a:gd name="connsiteX22" fmla="*/ 1641 w 4564"/>
                <a:gd name="connsiteY22" fmla="*/ 154 h 6842"/>
                <a:gd name="connsiteX23" fmla="*/ 1934 w 4564"/>
                <a:gd name="connsiteY23" fmla="*/ 76 h 6842"/>
                <a:gd name="connsiteX24" fmla="*/ 2226 w 4564"/>
                <a:gd name="connsiteY24" fmla="*/ 116 h 6842"/>
                <a:gd name="connsiteX25" fmla="*/ 2551 w 4564"/>
                <a:gd name="connsiteY25" fmla="*/ 0 h 6842"/>
                <a:gd name="connsiteX26" fmla="*/ 2908 w 4564"/>
                <a:gd name="connsiteY26" fmla="*/ 406 h 6842"/>
                <a:gd name="connsiteX27" fmla="*/ 3265 w 4564"/>
                <a:gd name="connsiteY27" fmla="*/ 388 h 6842"/>
                <a:gd name="connsiteX28" fmla="*/ 3767 w 4564"/>
                <a:gd name="connsiteY28" fmla="*/ 986 h 6842"/>
                <a:gd name="connsiteX29" fmla="*/ 4190 w 4564"/>
                <a:gd name="connsiteY29" fmla="*/ 1006 h 6842"/>
                <a:gd name="connsiteX30" fmla="*/ 4336 w 4564"/>
                <a:gd name="connsiteY30" fmla="*/ 1547 h 6842"/>
                <a:gd name="connsiteX31" fmla="*/ 4564 w 4564"/>
                <a:gd name="connsiteY31" fmla="*/ 1642 h 6842"/>
                <a:gd name="connsiteX32" fmla="*/ 4482 w 4564"/>
                <a:gd name="connsiteY32" fmla="*/ 2031 h 6842"/>
                <a:gd name="connsiteX33" fmla="*/ 4255 w 4564"/>
                <a:gd name="connsiteY33" fmla="*/ 2341 h 6842"/>
                <a:gd name="connsiteX34" fmla="*/ 4028 w 4564"/>
                <a:gd name="connsiteY34" fmla="*/ 2417 h 6842"/>
                <a:gd name="connsiteX35" fmla="*/ 3784 w 4564"/>
                <a:gd name="connsiteY35" fmla="*/ 2572 h 6842"/>
                <a:gd name="connsiteX36" fmla="*/ 3606 w 4564"/>
                <a:gd name="connsiteY36" fmla="*/ 2572 h 6842"/>
                <a:gd name="connsiteX37" fmla="*/ 3167 w 4564"/>
                <a:gd name="connsiteY37" fmla="*/ 2282 h 6842"/>
                <a:gd name="connsiteX38" fmla="*/ 2859 w 4564"/>
                <a:gd name="connsiteY38" fmla="*/ 2378 h 6842"/>
                <a:gd name="connsiteX39" fmla="*/ 2453 w 4564"/>
                <a:gd name="connsiteY39" fmla="*/ 2341 h 6842"/>
                <a:gd name="connsiteX40" fmla="*/ 2469 w 4564"/>
                <a:gd name="connsiteY40" fmla="*/ 2766 h 6842"/>
                <a:gd name="connsiteX41" fmla="*/ 2503 w 4564"/>
                <a:gd name="connsiteY41" fmla="*/ 3452 h 6842"/>
                <a:gd name="connsiteX42" fmla="*/ 2728 w 4564"/>
                <a:gd name="connsiteY42" fmla="*/ 6077 h 6842"/>
                <a:gd name="connsiteX43" fmla="*/ 3509 w 4564"/>
                <a:gd name="connsiteY43" fmla="*/ 6655 h 6842"/>
                <a:gd name="connsiteX44" fmla="*/ 2015 w 4564"/>
                <a:gd name="connsiteY44" fmla="*/ 6821 h 6842"/>
                <a:gd name="connsiteX45" fmla="*/ 874 w 4564"/>
                <a:gd name="connsiteY45" fmla="*/ 6392 h 6842"/>
                <a:gd name="connsiteX46" fmla="*/ 2053 w 4564"/>
                <a:gd name="connsiteY46" fmla="*/ 6051 h 6842"/>
                <a:gd name="connsiteX47" fmla="*/ 2078 w 4564"/>
                <a:gd name="connsiteY47" fmla="*/ 3527 h 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564" h="6842">
                  <a:moveTo>
                    <a:pt x="2078" y="3527"/>
                  </a:moveTo>
                  <a:cubicBezTo>
                    <a:pt x="2074" y="2881"/>
                    <a:pt x="2041" y="2913"/>
                    <a:pt x="2031" y="2823"/>
                  </a:cubicBezTo>
                  <a:lnTo>
                    <a:pt x="2031" y="2534"/>
                  </a:lnTo>
                  <a:lnTo>
                    <a:pt x="1966" y="2360"/>
                  </a:lnTo>
                  <a:lnTo>
                    <a:pt x="1852" y="2378"/>
                  </a:lnTo>
                  <a:lnTo>
                    <a:pt x="1543" y="2417"/>
                  </a:lnTo>
                  <a:lnTo>
                    <a:pt x="1202" y="2592"/>
                  </a:lnTo>
                  <a:lnTo>
                    <a:pt x="943" y="2476"/>
                  </a:lnTo>
                  <a:lnTo>
                    <a:pt x="634" y="2592"/>
                  </a:lnTo>
                  <a:lnTo>
                    <a:pt x="390" y="2592"/>
                  </a:lnTo>
                  <a:lnTo>
                    <a:pt x="259" y="2515"/>
                  </a:lnTo>
                  <a:lnTo>
                    <a:pt x="244" y="2476"/>
                  </a:lnTo>
                  <a:lnTo>
                    <a:pt x="211" y="2378"/>
                  </a:lnTo>
                  <a:lnTo>
                    <a:pt x="211" y="2282"/>
                  </a:lnTo>
                  <a:lnTo>
                    <a:pt x="0" y="2224"/>
                  </a:lnTo>
                  <a:lnTo>
                    <a:pt x="163" y="1876"/>
                  </a:lnTo>
                  <a:lnTo>
                    <a:pt x="0" y="1701"/>
                  </a:lnTo>
                  <a:lnTo>
                    <a:pt x="211" y="1353"/>
                  </a:lnTo>
                  <a:lnTo>
                    <a:pt x="390" y="1063"/>
                  </a:lnTo>
                  <a:lnTo>
                    <a:pt x="612" y="575"/>
                  </a:lnTo>
                  <a:lnTo>
                    <a:pt x="976" y="431"/>
                  </a:lnTo>
                  <a:lnTo>
                    <a:pt x="1316" y="541"/>
                  </a:lnTo>
                  <a:lnTo>
                    <a:pt x="1641" y="154"/>
                  </a:lnTo>
                  <a:lnTo>
                    <a:pt x="1934" y="76"/>
                  </a:lnTo>
                  <a:lnTo>
                    <a:pt x="2226" y="116"/>
                  </a:lnTo>
                  <a:lnTo>
                    <a:pt x="2551" y="0"/>
                  </a:lnTo>
                  <a:lnTo>
                    <a:pt x="2908" y="406"/>
                  </a:lnTo>
                  <a:lnTo>
                    <a:pt x="3265" y="388"/>
                  </a:lnTo>
                  <a:lnTo>
                    <a:pt x="3767" y="986"/>
                  </a:lnTo>
                  <a:lnTo>
                    <a:pt x="4190" y="1006"/>
                  </a:lnTo>
                  <a:lnTo>
                    <a:pt x="4336" y="1547"/>
                  </a:lnTo>
                  <a:lnTo>
                    <a:pt x="4564" y="1642"/>
                  </a:lnTo>
                  <a:lnTo>
                    <a:pt x="4482" y="2031"/>
                  </a:lnTo>
                  <a:lnTo>
                    <a:pt x="4255" y="2341"/>
                  </a:lnTo>
                  <a:lnTo>
                    <a:pt x="4028" y="2417"/>
                  </a:lnTo>
                  <a:lnTo>
                    <a:pt x="3784" y="2572"/>
                  </a:lnTo>
                  <a:lnTo>
                    <a:pt x="3606" y="2572"/>
                  </a:lnTo>
                  <a:lnTo>
                    <a:pt x="3167" y="2282"/>
                  </a:lnTo>
                  <a:lnTo>
                    <a:pt x="2859" y="2378"/>
                  </a:lnTo>
                  <a:lnTo>
                    <a:pt x="2453" y="2341"/>
                  </a:lnTo>
                  <a:lnTo>
                    <a:pt x="2469" y="2766"/>
                  </a:lnTo>
                  <a:cubicBezTo>
                    <a:pt x="2471" y="2851"/>
                    <a:pt x="2451" y="2790"/>
                    <a:pt x="2503" y="3452"/>
                  </a:cubicBezTo>
                  <a:cubicBezTo>
                    <a:pt x="2555" y="4114"/>
                    <a:pt x="2684" y="5566"/>
                    <a:pt x="2728" y="6077"/>
                  </a:cubicBezTo>
                  <a:cubicBezTo>
                    <a:pt x="2903" y="6902"/>
                    <a:pt x="4245" y="6306"/>
                    <a:pt x="3509" y="6655"/>
                  </a:cubicBezTo>
                  <a:cubicBezTo>
                    <a:pt x="3031" y="6867"/>
                    <a:pt x="2443" y="6859"/>
                    <a:pt x="2015" y="6821"/>
                  </a:cubicBezTo>
                  <a:cubicBezTo>
                    <a:pt x="1587" y="6783"/>
                    <a:pt x="1234" y="6616"/>
                    <a:pt x="874" y="6392"/>
                  </a:cubicBezTo>
                  <a:cubicBezTo>
                    <a:pt x="469" y="6130"/>
                    <a:pt x="1828" y="6652"/>
                    <a:pt x="2053" y="6051"/>
                  </a:cubicBezTo>
                  <a:cubicBezTo>
                    <a:pt x="2059" y="5560"/>
                    <a:pt x="2082" y="4173"/>
                    <a:pt x="2078" y="3527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6000">
                  <a:srgbClr val="92D050"/>
                </a:gs>
                <a:gs pos="0">
                  <a:srgbClr val="00B05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7" name="Freeform 6"/>
            <p:cNvSpPr/>
            <p:nvPr/>
          </p:nvSpPr>
          <p:spPr>
            <a:xfrm flipH="1">
              <a:off x="8777" y="7077"/>
              <a:ext cx="5372" cy="2718"/>
            </a:xfrm>
            <a:custGeom>
              <a:avLst/>
              <a:gdLst>
                <a:gd name="connsiteX0" fmla="*/ 1450 w 8300"/>
                <a:gd name="connsiteY0" fmla="*/ 127 h 4017"/>
                <a:gd name="connsiteX1" fmla="*/ 3026 w 8300"/>
                <a:gd name="connsiteY1" fmla="*/ 77 h 4017"/>
                <a:gd name="connsiteX2" fmla="*/ 4576 w 8300"/>
                <a:gd name="connsiteY2" fmla="*/ 652 h 4017"/>
                <a:gd name="connsiteX3" fmla="*/ 6575 w 8300"/>
                <a:gd name="connsiteY3" fmla="*/ 1474 h 4017"/>
                <a:gd name="connsiteX4" fmla="*/ 8300 w 8300"/>
                <a:gd name="connsiteY4" fmla="*/ 1628 h 4017"/>
                <a:gd name="connsiteX5" fmla="*/ 3301 w 8300"/>
                <a:gd name="connsiteY5" fmla="*/ 3828 h 4017"/>
                <a:gd name="connsiteX6" fmla="*/ 0 w 8300"/>
                <a:gd name="connsiteY6" fmla="*/ 927 h 4017"/>
                <a:gd name="connsiteX7" fmla="*/ 1450 w 8300"/>
                <a:gd name="connsiteY7" fmla="*/ 127 h 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0" h="4018">
                  <a:moveTo>
                    <a:pt x="1450" y="127"/>
                  </a:moveTo>
                  <a:cubicBezTo>
                    <a:pt x="2055" y="-43"/>
                    <a:pt x="2476" y="-23"/>
                    <a:pt x="3026" y="77"/>
                  </a:cubicBezTo>
                  <a:cubicBezTo>
                    <a:pt x="3576" y="177"/>
                    <a:pt x="4059" y="460"/>
                    <a:pt x="4576" y="652"/>
                  </a:cubicBezTo>
                  <a:cubicBezTo>
                    <a:pt x="5093" y="844"/>
                    <a:pt x="5725" y="1257"/>
                    <a:pt x="6575" y="1474"/>
                  </a:cubicBezTo>
                  <a:cubicBezTo>
                    <a:pt x="7425" y="1691"/>
                    <a:pt x="7966" y="1410"/>
                    <a:pt x="8300" y="1628"/>
                  </a:cubicBezTo>
                  <a:cubicBezTo>
                    <a:pt x="7725" y="2849"/>
                    <a:pt x="5626" y="4600"/>
                    <a:pt x="3301" y="3828"/>
                  </a:cubicBezTo>
                  <a:cubicBezTo>
                    <a:pt x="976" y="3056"/>
                    <a:pt x="750" y="2174"/>
                    <a:pt x="0" y="927"/>
                  </a:cubicBezTo>
                  <a:cubicBezTo>
                    <a:pt x="258" y="768"/>
                    <a:pt x="845" y="297"/>
                    <a:pt x="1450" y="127"/>
                  </a:cubicBezTo>
                  <a:close/>
                </a:path>
              </a:pathLst>
            </a:custGeom>
            <a:gradFill>
              <a:gsLst>
                <a:gs pos="83000">
                  <a:srgbClr val="AE7D31"/>
                </a:gs>
                <a:gs pos="16000">
                  <a:srgbClr val="B08034"/>
                </a:gs>
                <a:gs pos="52000">
                  <a:srgbClr val="F5ECA7"/>
                </a:gs>
                <a:gs pos="36000">
                  <a:srgbClr val="F3EAA5"/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49" y="6277"/>
              <a:ext cx="8300" cy="4018"/>
            </a:xfrm>
            <a:custGeom>
              <a:avLst/>
              <a:gdLst>
                <a:gd name="connsiteX0" fmla="*/ 1450 w 8300"/>
                <a:gd name="connsiteY0" fmla="*/ 127 h 4017"/>
                <a:gd name="connsiteX1" fmla="*/ 3026 w 8300"/>
                <a:gd name="connsiteY1" fmla="*/ 77 h 4017"/>
                <a:gd name="connsiteX2" fmla="*/ 4576 w 8300"/>
                <a:gd name="connsiteY2" fmla="*/ 652 h 4017"/>
                <a:gd name="connsiteX3" fmla="*/ 6575 w 8300"/>
                <a:gd name="connsiteY3" fmla="*/ 1474 h 4017"/>
                <a:gd name="connsiteX4" fmla="*/ 8300 w 8300"/>
                <a:gd name="connsiteY4" fmla="*/ 1628 h 4017"/>
                <a:gd name="connsiteX5" fmla="*/ 3301 w 8300"/>
                <a:gd name="connsiteY5" fmla="*/ 3828 h 4017"/>
                <a:gd name="connsiteX6" fmla="*/ 0 w 8300"/>
                <a:gd name="connsiteY6" fmla="*/ 927 h 4017"/>
                <a:gd name="connsiteX7" fmla="*/ 1450 w 8300"/>
                <a:gd name="connsiteY7" fmla="*/ 127 h 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0" h="4018">
                  <a:moveTo>
                    <a:pt x="1450" y="127"/>
                  </a:moveTo>
                  <a:cubicBezTo>
                    <a:pt x="2055" y="-43"/>
                    <a:pt x="2476" y="-23"/>
                    <a:pt x="3026" y="77"/>
                  </a:cubicBezTo>
                  <a:cubicBezTo>
                    <a:pt x="3576" y="177"/>
                    <a:pt x="4059" y="460"/>
                    <a:pt x="4576" y="652"/>
                  </a:cubicBezTo>
                  <a:cubicBezTo>
                    <a:pt x="5093" y="844"/>
                    <a:pt x="5725" y="1257"/>
                    <a:pt x="6575" y="1474"/>
                  </a:cubicBezTo>
                  <a:cubicBezTo>
                    <a:pt x="7425" y="1691"/>
                    <a:pt x="7966" y="1410"/>
                    <a:pt x="8300" y="1628"/>
                  </a:cubicBezTo>
                  <a:cubicBezTo>
                    <a:pt x="7725" y="2849"/>
                    <a:pt x="5626" y="4600"/>
                    <a:pt x="3301" y="3828"/>
                  </a:cubicBezTo>
                  <a:cubicBezTo>
                    <a:pt x="976" y="3056"/>
                    <a:pt x="750" y="2174"/>
                    <a:pt x="0" y="927"/>
                  </a:cubicBezTo>
                  <a:cubicBezTo>
                    <a:pt x="258" y="768"/>
                    <a:pt x="845" y="297"/>
                    <a:pt x="1450" y="127"/>
                  </a:cubicBezTo>
                  <a:close/>
                </a:path>
              </a:pathLst>
            </a:custGeom>
            <a:gradFill>
              <a:gsLst>
                <a:gs pos="83000">
                  <a:srgbClr val="AE7D31"/>
                </a:gs>
                <a:gs pos="16000">
                  <a:srgbClr val="B08034"/>
                </a:gs>
                <a:gs pos="52000">
                  <a:srgbClr val="F5ECA7"/>
                </a:gs>
                <a:gs pos="36000">
                  <a:srgbClr val="F3EAA5"/>
                </a:gs>
              </a:gsLst>
              <a:lin ang="0" scaled="0"/>
            </a:gra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21000000">
              <a:off x="5823" y="2348"/>
              <a:ext cx="5287" cy="2752"/>
            </a:xfrm>
            <a:custGeom>
              <a:avLst/>
              <a:gdLst>
                <a:gd name="connsiteX0" fmla="*/ 2752 w 5287"/>
                <a:gd name="connsiteY0" fmla="*/ 2727 h 2752"/>
                <a:gd name="connsiteX1" fmla="*/ 2353 w 5287"/>
                <a:gd name="connsiteY1" fmla="*/ 2534 h 2752"/>
                <a:gd name="connsiteX2" fmla="*/ 2152 w 5287"/>
                <a:gd name="connsiteY2" fmla="*/ 2752 h 2752"/>
                <a:gd name="connsiteX3" fmla="*/ 2027 w 5287"/>
                <a:gd name="connsiteY3" fmla="*/ 2652 h 2752"/>
                <a:gd name="connsiteX4" fmla="*/ 1787 w 5287"/>
                <a:gd name="connsiteY4" fmla="*/ 2417 h 2752"/>
                <a:gd name="connsiteX5" fmla="*/ 1392 w 5287"/>
                <a:gd name="connsiteY5" fmla="*/ 2592 h 2752"/>
                <a:gd name="connsiteX6" fmla="*/ 1092 w 5287"/>
                <a:gd name="connsiteY6" fmla="*/ 2476 h 2752"/>
                <a:gd name="connsiteX7" fmla="*/ 734 w 5287"/>
                <a:gd name="connsiteY7" fmla="*/ 2592 h 2752"/>
                <a:gd name="connsiteX8" fmla="*/ 452 w 5287"/>
                <a:gd name="connsiteY8" fmla="*/ 2592 h 2752"/>
                <a:gd name="connsiteX9" fmla="*/ 300 w 5287"/>
                <a:gd name="connsiteY9" fmla="*/ 2515 h 2752"/>
                <a:gd name="connsiteX10" fmla="*/ 283 w 5287"/>
                <a:gd name="connsiteY10" fmla="*/ 2476 h 2752"/>
                <a:gd name="connsiteX11" fmla="*/ 244 w 5287"/>
                <a:gd name="connsiteY11" fmla="*/ 2378 h 2752"/>
                <a:gd name="connsiteX12" fmla="*/ 244 w 5287"/>
                <a:gd name="connsiteY12" fmla="*/ 2282 h 2752"/>
                <a:gd name="connsiteX13" fmla="*/ 0 w 5287"/>
                <a:gd name="connsiteY13" fmla="*/ 2224 h 2752"/>
                <a:gd name="connsiteX14" fmla="*/ 189 w 5287"/>
                <a:gd name="connsiteY14" fmla="*/ 1876 h 2752"/>
                <a:gd name="connsiteX15" fmla="*/ 0 w 5287"/>
                <a:gd name="connsiteY15" fmla="*/ 1701 h 2752"/>
                <a:gd name="connsiteX16" fmla="*/ 244 w 5287"/>
                <a:gd name="connsiteY16" fmla="*/ 1353 h 2752"/>
                <a:gd name="connsiteX17" fmla="*/ 452 w 5287"/>
                <a:gd name="connsiteY17" fmla="*/ 1063 h 2752"/>
                <a:gd name="connsiteX18" fmla="*/ 709 w 5287"/>
                <a:gd name="connsiteY18" fmla="*/ 575 h 2752"/>
                <a:gd name="connsiteX19" fmla="*/ 1131 w 5287"/>
                <a:gd name="connsiteY19" fmla="*/ 431 h 2752"/>
                <a:gd name="connsiteX20" fmla="*/ 1524 w 5287"/>
                <a:gd name="connsiteY20" fmla="*/ 541 h 2752"/>
                <a:gd name="connsiteX21" fmla="*/ 1901 w 5287"/>
                <a:gd name="connsiteY21" fmla="*/ 154 h 2752"/>
                <a:gd name="connsiteX22" fmla="*/ 2240 w 5287"/>
                <a:gd name="connsiteY22" fmla="*/ 76 h 2752"/>
                <a:gd name="connsiteX23" fmla="*/ 2579 w 5287"/>
                <a:gd name="connsiteY23" fmla="*/ 116 h 2752"/>
                <a:gd name="connsiteX24" fmla="*/ 2955 w 5287"/>
                <a:gd name="connsiteY24" fmla="*/ 0 h 2752"/>
                <a:gd name="connsiteX25" fmla="*/ 3369 w 5287"/>
                <a:gd name="connsiteY25" fmla="*/ 406 h 2752"/>
                <a:gd name="connsiteX26" fmla="*/ 3782 w 5287"/>
                <a:gd name="connsiteY26" fmla="*/ 388 h 2752"/>
                <a:gd name="connsiteX27" fmla="*/ 4364 w 5287"/>
                <a:gd name="connsiteY27" fmla="*/ 986 h 2752"/>
                <a:gd name="connsiteX28" fmla="*/ 4854 w 5287"/>
                <a:gd name="connsiteY28" fmla="*/ 1006 h 2752"/>
                <a:gd name="connsiteX29" fmla="*/ 5023 w 5287"/>
                <a:gd name="connsiteY29" fmla="*/ 1547 h 2752"/>
                <a:gd name="connsiteX30" fmla="*/ 5287 w 5287"/>
                <a:gd name="connsiteY30" fmla="*/ 1642 h 2752"/>
                <a:gd name="connsiteX31" fmla="*/ 5192 w 5287"/>
                <a:gd name="connsiteY31" fmla="*/ 2031 h 2752"/>
                <a:gd name="connsiteX32" fmla="*/ 4929 w 5287"/>
                <a:gd name="connsiteY32" fmla="*/ 2341 h 2752"/>
                <a:gd name="connsiteX33" fmla="*/ 4666 w 5287"/>
                <a:gd name="connsiteY33" fmla="*/ 2417 h 2752"/>
                <a:gd name="connsiteX34" fmla="*/ 4383 w 5287"/>
                <a:gd name="connsiteY34" fmla="*/ 2572 h 2752"/>
                <a:gd name="connsiteX35" fmla="*/ 4177 w 5287"/>
                <a:gd name="connsiteY35" fmla="*/ 2572 h 2752"/>
                <a:gd name="connsiteX36" fmla="*/ 3669 w 5287"/>
                <a:gd name="connsiteY36" fmla="*/ 2282 h 2752"/>
                <a:gd name="connsiteX37" fmla="*/ 3312 w 5287"/>
                <a:gd name="connsiteY37" fmla="*/ 2378 h 2752"/>
                <a:gd name="connsiteX38" fmla="*/ 3077 w 5287"/>
                <a:gd name="connsiteY38" fmla="*/ 2577 h 2752"/>
                <a:gd name="connsiteX39" fmla="*/ 2752 w 5287"/>
                <a:gd name="connsiteY39" fmla="*/ 2727 h 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287" h="2752">
                  <a:moveTo>
                    <a:pt x="2752" y="2727"/>
                  </a:moveTo>
                  <a:lnTo>
                    <a:pt x="2353" y="2534"/>
                  </a:lnTo>
                  <a:lnTo>
                    <a:pt x="2152" y="2752"/>
                  </a:lnTo>
                  <a:lnTo>
                    <a:pt x="2027" y="2652"/>
                  </a:lnTo>
                  <a:lnTo>
                    <a:pt x="1787" y="2417"/>
                  </a:lnTo>
                  <a:lnTo>
                    <a:pt x="1392" y="2592"/>
                  </a:lnTo>
                  <a:lnTo>
                    <a:pt x="1092" y="2476"/>
                  </a:lnTo>
                  <a:lnTo>
                    <a:pt x="734" y="2592"/>
                  </a:lnTo>
                  <a:lnTo>
                    <a:pt x="452" y="2592"/>
                  </a:lnTo>
                  <a:lnTo>
                    <a:pt x="300" y="2515"/>
                  </a:lnTo>
                  <a:lnTo>
                    <a:pt x="283" y="2476"/>
                  </a:lnTo>
                  <a:lnTo>
                    <a:pt x="244" y="2378"/>
                  </a:lnTo>
                  <a:lnTo>
                    <a:pt x="244" y="2282"/>
                  </a:lnTo>
                  <a:lnTo>
                    <a:pt x="0" y="2224"/>
                  </a:lnTo>
                  <a:lnTo>
                    <a:pt x="189" y="1876"/>
                  </a:lnTo>
                  <a:lnTo>
                    <a:pt x="0" y="1701"/>
                  </a:lnTo>
                  <a:lnTo>
                    <a:pt x="244" y="1353"/>
                  </a:lnTo>
                  <a:lnTo>
                    <a:pt x="452" y="1063"/>
                  </a:lnTo>
                  <a:lnTo>
                    <a:pt x="709" y="575"/>
                  </a:lnTo>
                  <a:lnTo>
                    <a:pt x="1131" y="431"/>
                  </a:lnTo>
                  <a:lnTo>
                    <a:pt x="1524" y="541"/>
                  </a:lnTo>
                  <a:lnTo>
                    <a:pt x="1901" y="154"/>
                  </a:lnTo>
                  <a:lnTo>
                    <a:pt x="2240" y="76"/>
                  </a:lnTo>
                  <a:lnTo>
                    <a:pt x="2579" y="116"/>
                  </a:lnTo>
                  <a:lnTo>
                    <a:pt x="2955" y="0"/>
                  </a:lnTo>
                  <a:lnTo>
                    <a:pt x="3369" y="406"/>
                  </a:lnTo>
                  <a:lnTo>
                    <a:pt x="3782" y="388"/>
                  </a:lnTo>
                  <a:lnTo>
                    <a:pt x="4364" y="986"/>
                  </a:lnTo>
                  <a:lnTo>
                    <a:pt x="4854" y="1006"/>
                  </a:lnTo>
                  <a:lnTo>
                    <a:pt x="5023" y="1547"/>
                  </a:lnTo>
                  <a:lnTo>
                    <a:pt x="5287" y="1642"/>
                  </a:lnTo>
                  <a:lnTo>
                    <a:pt x="5192" y="2031"/>
                  </a:lnTo>
                  <a:lnTo>
                    <a:pt x="4929" y="2341"/>
                  </a:lnTo>
                  <a:lnTo>
                    <a:pt x="4666" y="2417"/>
                  </a:lnTo>
                  <a:lnTo>
                    <a:pt x="4383" y="2572"/>
                  </a:lnTo>
                  <a:lnTo>
                    <a:pt x="4177" y="2572"/>
                  </a:lnTo>
                  <a:lnTo>
                    <a:pt x="3669" y="2282"/>
                  </a:lnTo>
                  <a:lnTo>
                    <a:pt x="3312" y="2378"/>
                  </a:lnTo>
                  <a:lnTo>
                    <a:pt x="3077" y="2577"/>
                  </a:lnTo>
                  <a:lnTo>
                    <a:pt x="2752" y="272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6000">
                  <a:srgbClr val="92D050"/>
                </a:gs>
                <a:gs pos="0">
                  <a:srgbClr val="00B05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10" name="Freeform 9"/>
            <p:cNvSpPr/>
            <p:nvPr/>
          </p:nvSpPr>
          <p:spPr>
            <a:xfrm rot="660000">
              <a:off x="9183" y="2163"/>
              <a:ext cx="5287" cy="2752"/>
            </a:xfrm>
            <a:custGeom>
              <a:avLst/>
              <a:gdLst>
                <a:gd name="connsiteX0" fmla="*/ 2752 w 5287"/>
                <a:gd name="connsiteY0" fmla="*/ 2727 h 2752"/>
                <a:gd name="connsiteX1" fmla="*/ 2353 w 5287"/>
                <a:gd name="connsiteY1" fmla="*/ 2534 h 2752"/>
                <a:gd name="connsiteX2" fmla="*/ 2152 w 5287"/>
                <a:gd name="connsiteY2" fmla="*/ 2752 h 2752"/>
                <a:gd name="connsiteX3" fmla="*/ 2027 w 5287"/>
                <a:gd name="connsiteY3" fmla="*/ 2652 h 2752"/>
                <a:gd name="connsiteX4" fmla="*/ 1787 w 5287"/>
                <a:gd name="connsiteY4" fmla="*/ 2417 h 2752"/>
                <a:gd name="connsiteX5" fmla="*/ 1392 w 5287"/>
                <a:gd name="connsiteY5" fmla="*/ 2592 h 2752"/>
                <a:gd name="connsiteX6" fmla="*/ 1092 w 5287"/>
                <a:gd name="connsiteY6" fmla="*/ 2476 h 2752"/>
                <a:gd name="connsiteX7" fmla="*/ 734 w 5287"/>
                <a:gd name="connsiteY7" fmla="*/ 2592 h 2752"/>
                <a:gd name="connsiteX8" fmla="*/ 452 w 5287"/>
                <a:gd name="connsiteY8" fmla="*/ 2592 h 2752"/>
                <a:gd name="connsiteX9" fmla="*/ 300 w 5287"/>
                <a:gd name="connsiteY9" fmla="*/ 2515 h 2752"/>
                <a:gd name="connsiteX10" fmla="*/ 283 w 5287"/>
                <a:gd name="connsiteY10" fmla="*/ 2476 h 2752"/>
                <a:gd name="connsiteX11" fmla="*/ 244 w 5287"/>
                <a:gd name="connsiteY11" fmla="*/ 2378 h 2752"/>
                <a:gd name="connsiteX12" fmla="*/ 244 w 5287"/>
                <a:gd name="connsiteY12" fmla="*/ 2282 h 2752"/>
                <a:gd name="connsiteX13" fmla="*/ 0 w 5287"/>
                <a:gd name="connsiteY13" fmla="*/ 2224 h 2752"/>
                <a:gd name="connsiteX14" fmla="*/ 189 w 5287"/>
                <a:gd name="connsiteY14" fmla="*/ 1876 h 2752"/>
                <a:gd name="connsiteX15" fmla="*/ 0 w 5287"/>
                <a:gd name="connsiteY15" fmla="*/ 1701 h 2752"/>
                <a:gd name="connsiteX16" fmla="*/ 244 w 5287"/>
                <a:gd name="connsiteY16" fmla="*/ 1353 h 2752"/>
                <a:gd name="connsiteX17" fmla="*/ 452 w 5287"/>
                <a:gd name="connsiteY17" fmla="*/ 1063 h 2752"/>
                <a:gd name="connsiteX18" fmla="*/ 709 w 5287"/>
                <a:gd name="connsiteY18" fmla="*/ 575 h 2752"/>
                <a:gd name="connsiteX19" fmla="*/ 1131 w 5287"/>
                <a:gd name="connsiteY19" fmla="*/ 431 h 2752"/>
                <a:gd name="connsiteX20" fmla="*/ 1524 w 5287"/>
                <a:gd name="connsiteY20" fmla="*/ 541 h 2752"/>
                <a:gd name="connsiteX21" fmla="*/ 1901 w 5287"/>
                <a:gd name="connsiteY21" fmla="*/ 154 h 2752"/>
                <a:gd name="connsiteX22" fmla="*/ 2240 w 5287"/>
                <a:gd name="connsiteY22" fmla="*/ 76 h 2752"/>
                <a:gd name="connsiteX23" fmla="*/ 2579 w 5287"/>
                <a:gd name="connsiteY23" fmla="*/ 116 h 2752"/>
                <a:gd name="connsiteX24" fmla="*/ 2955 w 5287"/>
                <a:gd name="connsiteY24" fmla="*/ 0 h 2752"/>
                <a:gd name="connsiteX25" fmla="*/ 3369 w 5287"/>
                <a:gd name="connsiteY25" fmla="*/ 406 h 2752"/>
                <a:gd name="connsiteX26" fmla="*/ 3782 w 5287"/>
                <a:gd name="connsiteY26" fmla="*/ 388 h 2752"/>
                <a:gd name="connsiteX27" fmla="*/ 4364 w 5287"/>
                <a:gd name="connsiteY27" fmla="*/ 986 h 2752"/>
                <a:gd name="connsiteX28" fmla="*/ 4854 w 5287"/>
                <a:gd name="connsiteY28" fmla="*/ 1006 h 2752"/>
                <a:gd name="connsiteX29" fmla="*/ 5023 w 5287"/>
                <a:gd name="connsiteY29" fmla="*/ 1547 h 2752"/>
                <a:gd name="connsiteX30" fmla="*/ 5287 w 5287"/>
                <a:gd name="connsiteY30" fmla="*/ 1642 h 2752"/>
                <a:gd name="connsiteX31" fmla="*/ 5192 w 5287"/>
                <a:gd name="connsiteY31" fmla="*/ 2031 h 2752"/>
                <a:gd name="connsiteX32" fmla="*/ 4929 w 5287"/>
                <a:gd name="connsiteY32" fmla="*/ 2341 h 2752"/>
                <a:gd name="connsiteX33" fmla="*/ 4666 w 5287"/>
                <a:gd name="connsiteY33" fmla="*/ 2417 h 2752"/>
                <a:gd name="connsiteX34" fmla="*/ 4383 w 5287"/>
                <a:gd name="connsiteY34" fmla="*/ 2572 h 2752"/>
                <a:gd name="connsiteX35" fmla="*/ 4177 w 5287"/>
                <a:gd name="connsiteY35" fmla="*/ 2572 h 2752"/>
                <a:gd name="connsiteX36" fmla="*/ 3669 w 5287"/>
                <a:gd name="connsiteY36" fmla="*/ 2282 h 2752"/>
                <a:gd name="connsiteX37" fmla="*/ 3312 w 5287"/>
                <a:gd name="connsiteY37" fmla="*/ 2378 h 2752"/>
                <a:gd name="connsiteX38" fmla="*/ 3077 w 5287"/>
                <a:gd name="connsiteY38" fmla="*/ 2577 h 2752"/>
                <a:gd name="connsiteX39" fmla="*/ 2752 w 5287"/>
                <a:gd name="connsiteY39" fmla="*/ 2727 h 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287" h="2752">
                  <a:moveTo>
                    <a:pt x="2752" y="2727"/>
                  </a:moveTo>
                  <a:lnTo>
                    <a:pt x="2353" y="2534"/>
                  </a:lnTo>
                  <a:lnTo>
                    <a:pt x="2152" y="2752"/>
                  </a:lnTo>
                  <a:lnTo>
                    <a:pt x="2027" y="2652"/>
                  </a:lnTo>
                  <a:lnTo>
                    <a:pt x="1787" y="2417"/>
                  </a:lnTo>
                  <a:lnTo>
                    <a:pt x="1392" y="2592"/>
                  </a:lnTo>
                  <a:lnTo>
                    <a:pt x="1092" y="2476"/>
                  </a:lnTo>
                  <a:lnTo>
                    <a:pt x="734" y="2592"/>
                  </a:lnTo>
                  <a:lnTo>
                    <a:pt x="452" y="2592"/>
                  </a:lnTo>
                  <a:lnTo>
                    <a:pt x="300" y="2515"/>
                  </a:lnTo>
                  <a:lnTo>
                    <a:pt x="283" y="2476"/>
                  </a:lnTo>
                  <a:lnTo>
                    <a:pt x="244" y="2378"/>
                  </a:lnTo>
                  <a:lnTo>
                    <a:pt x="244" y="2282"/>
                  </a:lnTo>
                  <a:lnTo>
                    <a:pt x="0" y="2224"/>
                  </a:lnTo>
                  <a:lnTo>
                    <a:pt x="189" y="1876"/>
                  </a:lnTo>
                  <a:lnTo>
                    <a:pt x="0" y="1701"/>
                  </a:lnTo>
                  <a:lnTo>
                    <a:pt x="244" y="1353"/>
                  </a:lnTo>
                  <a:lnTo>
                    <a:pt x="452" y="1063"/>
                  </a:lnTo>
                  <a:lnTo>
                    <a:pt x="709" y="575"/>
                  </a:lnTo>
                  <a:lnTo>
                    <a:pt x="1131" y="431"/>
                  </a:lnTo>
                  <a:lnTo>
                    <a:pt x="1524" y="541"/>
                  </a:lnTo>
                  <a:lnTo>
                    <a:pt x="1901" y="154"/>
                  </a:lnTo>
                  <a:lnTo>
                    <a:pt x="2240" y="76"/>
                  </a:lnTo>
                  <a:lnTo>
                    <a:pt x="2579" y="116"/>
                  </a:lnTo>
                  <a:lnTo>
                    <a:pt x="2955" y="0"/>
                  </a:lnTo>
                  <a:lnTo>
                    <a:pt x="3369" y="406"/>
                  </a:lnTo>
                  <a:lnTo>
                    <a:pt x="3782" y="388"/>
                  </a:lnTo>
                  <a:lnTo>
                    <a:pt x="4364" y="986"/>
                  </a:lnTo>
                  <a:lnTo>
                    <a:pt x="4854" y="1006"/>
                  </a:lnTo>
                  <a:lnTo>
                    <a:pt x="5023" y="1547"/>
                  </a:lnTo>
                  <a:lnTo>
                    <a:pt x="5287" y="1642"/>
                  </a:lnTo>
                  <a:lnTo>
                    <a:pt x="5192" y="2031"/>
                  </a:lnTo>
                  <a:lnTo>
                    <a:pt x="4929" y="2341"/>
                  </a:lnTo>
                  <a:lnTo>
                    <a:pt x="4666" y="2417"/>
                  </a:lnTo>
                  <a:lnTo>
                    <a:pt x="4383" y="2572"/>
                  </a:lnTo>
                  <a:lnTo>
                    <a:pt x="4177" y="2572"/>
                  </a:lnTo>
                  <a:lnTo>
                    <a:pt x="3669" y="2282"/>
                  </a:lnTo>
                  <a:lnTo>
                    <a:pt x="3312" y="2378"/>
                  </a:lnTo>
                  <a:lnTo>
                    <a:pt x="3077" y="2577"/>
                  </a:lnTo>
                  <a:lnTo>
                    <a:pt x="2752" y="272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6000">
                  <a:srgbClr val="92D050"/>
                </a:gs>
                <a:gs pos="0">
                  <a:srgbClr val="00B05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595"/>
            </a:p>
          </p:txBody>
        </p:sp>
        <p:sp>
          <p:nvSpPr>
            <p:cNvPr id="5" name="Donut 4"/>
            <p:cNvSpPr/>
            <p:nvPr/>
          </p:nvSpPr>
          <p:spPr>
            <a:xfrm>
              <a:off x="5374" y="625"/>
              <a:ext cx="9599" cy="9776"/>
            </a:xfrm>
            <a:prstGeom prst="donut">
              <a:avLst>
                <a:gd name="adj" fmla="val 36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 Box 19"/>
          <p:cNvSpPr txBox="1"/>
          <p:nvPr/>
        </p:nvSpPr>
        <p:spPr>
          <a:xfrm rot="18480000">
            <a:off x="4137660" y="1122045"/>
            <a:ext cx="4450715" cy="4423410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6128707"/>
              </a:avLst>
            </a:prstTxWarp>
            <a:spAutoFit/>
          </a:bodyPr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 UI Light" panose="020B0304030504040204" charset="-120"/>
                <a:ea typeface="Microsoft JhengHei UI Light" panose="020B0304030504040204" charset="-120"/>
              </a:rPr>
              <a:t>BIG TREE LIVIN|G AND WORKING</a:t>
            </a:r>
            <a:endParaRPr lang="en-US" sz="4000" b="1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JhengHei UI Light" panose="020B0304030504040204" charset="-120"/>
              <a:ea typeface="Microsoft JhengHei UI Light" panose="020B0304030504040204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4826635" y="1050290"/>
            <a:ext cx="2900360" cy="2960700"/>
            <a:chOff x="5575" y="849"/>
            <a:chExt cx="9200" cy="9201"/>
          </a:xfrm>
        </p:grpSpPr>
        <p:grpSp>
          <p:nvGrpSpPr>
            <p:cNvPr id="17" name="Group 16"/>
            <p:cNvGrpSpPr/>
            <p:nvPr/>
          </p:nvGrpSpPr>
          <p:grpSpPr>
            <a:xfrm>
              <a:off x="7161" y="2466"/>
              <a:ext cx="6026" cy="5950"/>
              <a:chOff x="7161" y="2466"/>
              <a:chExt cx="6026" cy="5950"/>
            </a:xfrm>
          </p:grpSpPr>
          <p:sp>
            <p:nvSpPr>
              <p:cNvPr id="5" name="Donut 4"/>
              <p:cNvSpPr/>
              <p:nvPr/>
            </p:nvSpPr>
            <p:spPr>
              <a:xfrm>
                <a:off x="7161" y="2466"/>
                <a:ext cx="6026" cy="5950"/>
              </a:xfrm>
              <a:prstGeom prst="donut">
                <a:avLst>
                  <a:gd name="adj" fmla="val 77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10848" y="3379"/>
                <a:ext cx="575" cy="4125"/>
              </a:xfrm>
              <a:custGeom>
                <a:avLst/>
                <a:gdLst>
                  <a:gd name="connsiteX0" fmla="*/ 177 w 575"/>
                  <a:gd name="connsiteY0" fmla="*/ 362 h 4125"/>
                  <a:gd name="connsiteX1" fmla="*/ 575 w 575"/>
                  <a:gd name="connsiteY1" fmla="*/ 0 h 4125"/>
                  <a:gd name="connsiteX2" fmla="*/ 575 w 575"/>
                  <a:gd name="connsiteY2" fmla="*/ 4125 h 4125"/>
                  <a:gd name="connsiteX3" fmla="*/ 0 w 575"/>
                  <a:gd name="connsiteY3" fmla="*/ 4125 h 4125"/>
                  <a:gd name="connsiteX4" fmla="*/ 315 w 575"/>
                  <a:gd name="connsiteY4" fmla="*/ 2058 h 4125"/>
                  <a:gd name="connsiteX5" fmla="*/ 166 w 575"/>
                  <a:gd name="connsiteY5" fmla="*/ 1423 h 4125"/>
                  <a:gd name="connsiteX6" fmla="*/ 177 w 575"/>
                  <a:gd name="connsiteY6" fmla="*/ 362 h 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" h="4125">
                    <a:moveTo>
                      <a:pt x="177" y="362"/>
                    </a:moveTo>
                    <a:cubicBezTo>
                      <a:pt x="273" y="89"/>
                      <a:pt x="383" y="0"/>
                      <a:pt x="575" y="0"/>
                    </a:cubicBezTo>
                    <a:lnTo>
                      <a:pt x="575" y="4125"/>
                    </a:lnTo>
                    <a:lnTo>
                      <a:pt x="0" y="4125"/>
                    </a:lnTo>
                    <a:cubicBezTo>
                      <a:pt x="-2" y="3694"/>
                      <a:pt x="107" y="2623"/>
                      <a:pt x="315" y="2058"/>
                    </a:cubicBezTo>
                    <a:cubicBezTo>
                      <a:pt x="523" y="1493"/>
                      <a:pt x="304" y="1816"/>
                      <a:pt x="166" y="1423"/>
                    </a:cubicBezTo>
                    <a:cubicBezTo>
                      <a:pt x="28" y="1030"/>
                      <a:pt x="81" y="635"/>
                      <a:pt x="177" y="3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8724" y="3244"/>
                <a:ext cx="634" cy="4394"/>
              </a:xfrm>
              <a:custGeom>
                <a:avLst/>
                <a:gdLst>
                  <a:gd name="connsiteX0" fmla="*/ 27 w 634"/>
                  <a:gd name="connsiteY0" fmla="*/ 0 h 4394"/>
                  <a:gd name="connsiteX1" fmla="*/ 149 w 634"/>
                  <a:gd name="connsiteY1" fmla="*/ 1074 h 4394"/>
                  <a:gd name="connsiteX2" fmla="*/ 229 w 634"/>
                  <a:gd name="connsiteY2" fmla="*/ 13 h 4394"/>
                  <a:gd name="connsiteX3" fmla="*/ 314 w 634"/>
                  <a:gd name="connsiteY3" fmla="*/ 1055 h 4394"/>
                  <a:gd name="connsiteX4" fmla="*/ 405 w 634"/>
                  <a:gd name="connsiteY4" fmla="*/ 13 h 4394"/>
                  <a:gd name="connsiteX5" fmla="*/ 497 w 634"/>
                  <a:gd name="connsiteY5" fmla="*/ 1067 h 4394"/>
                  <a:gd name="connsiteX6" fmla="*/ 594 w 634"/>
                  <a:gd name="connsiteY6" fmla="*/ 0 h 4394"/>
                  <a:gd name="connsiteX7" fmla="*/ 634 w 634"/>
                  <a:gd name="connsiteY7" fmla="*/ 1519 h 4394"/>
                  <a:gd name="connsiteX8" fmla="*/ 445 w 634"/>
                  <a:gd name="connsiteY8" fmla="*/ 2000 h 4394"/>
                  <a:gd name="connsiteX9" fmla="*/ 609 w 634"/>
                  <a:gd name="connsiteY9" fmla="*/ 4142 h 4394"/>
                  <a:gd name="connsiteX10" fmla="*/ 34 w 634"/>
                  <a:gd name="connsiteY10" fmla="*/ 4142 h 4394"/>
                  <a:gd name="connsiteX11" fmla="*/ 206 w 634"/>
                  <a:gd name="connsiteY11" fmla="*/ 1982 h 4394"/>
                  <a:gd name="connsiteX12" fmla="*/ 0 w 634"/>
                  <a:gd name="connsiteY12" fmla="*/ 1537 h 4394"/>
                  <a:gd name="connsiteX13" fmla="*/ 27 w 634"/>
                  <a:gd name="connsiteY13" fmla="*/ 0 h 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4" h="4394">
                    <a:moveTo>
                      <a:pt x="27" y="0"/>
                    </a:moveTo>
                    <a:cubicBezTo>
                      <a:pt x="100" y="-7"/>
                      <a:pt x="75" y="1067"/>
                      <a:pt x="149" y="1074"/>
                    </a:cubicBezTo>
                    <a:cubicBezTo>
                      <a:pt x="223" y="1081"/>
                      <a:pt x="175" y="13"/>
                      <a:pt x="229" y="13"/>
                    </a:cubicBezTo>
                    <a:cubicBezTo>
                      <a:pt x="283" y="13"/>
                      <a:pt x="228" y="1055"/>
                      <a:pt x="314" y="1055"/>
                    </a:cubicBezTo>
                    <a:cubicBezTo>
                      <a:pt x="400" y="1055"/>
                      <a:pt x="368" y="11"/>
                      <a:pt x="405" y="13"/>
                    </a:cubicBezTo>
                    <a:cubicBezTo>
                      <a:pt x="442" y="15"/>
                      <a:pt x="426" y="1067"/>
                      <a:pt x="497" y="1067"/>
                    </a:cubicBezTo>
                    <a:cubicBezTo>
                      <a:pt x="568" y="1067"/>
                      <a:pt x="502" y="-7"/>
                      <a:pt x="594" y="0"/>
                    </a:cubicBezTo>
                    <a:cubicBezTo>
                      <a:pt x="617" y="75"/>
                      <a:pt x="632" y="829"/>
                      <a:pt x="634" y="1519"/>
                    </a:cubicBezTo>
                    <a:cubicBezTo>
                      <a:pt x="643" y="1837"/>
                      <a:pt x="449" y="1563"/>
                      <a:pt x="445" y="2000"/>
                    </a:cubicBezTo>
                    <a:cubicBezTo>
                      <a:pt x="441" y="2437"/>
                      <a:pt x="711" y="3770"/>
                      <a:pt x="609" y="4142"/>
                    </a:cubicBezTo>
                    <a:cubicBezTo>
                      <a:pt x="507" y="4514"/>
                      <a:pt x="84" y="4440"/>
                      <a:pt x="34" y="4142"/>
                    </a:cubicBezTo>
                    <a:cubicBezTo>
                      <a:pt x="-16" y="3844"/>
                      <a:pt x="212" y="2416"/>
                      <a:pt x="206" y="1982"/>
                    </a:cubicBezTo>
                    <a:cubicBezTo>
                      <a:pt x="200" y="1548"/>
                      <a:pt x="-6" y="1851"/>
                      <a:pt x="0" y="1537"/>
                    </a:cubicBezTo>
                    <a:cubicBezTo>
                      <a:pt x="-1" y="847"/>
                      <a:pt x="2" y="77"/>
                      <a:pt x="2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320" y="5095"/>
              <a:ext cx="1455" cy="1182"/>
              <a:chOff x="13320" y="5095"/>
              <a:chExt cx="1455" cy="11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3320" y="5520"/>
                <a:ext cx="346" cy="3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13696" y="5198"/>
                <a:ext cx="1183" cy="97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575" y="5094"/>
              <a:ext cx="1454" cy="1182"/>
              <a:chOff x="5575" y="5094"/>
              <a:chExt cx="1454" cy="118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683" y="5520"/>
                <a:ext cx="346" cy="3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16200000">
                <a:off x="5472" y="5197"/>
                <a:ext cx="1183" cy="97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5400000">
              <a:off x="5573" y="4858"/>
              <a:ext cx="9201" cy="1183"/>
              <a:chOff x="4962" y="8256"/>
              <a:chExt cx="9201" cy="118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707" y="8257"/>
                <a:ext cx="1456" cy="1182"/>
                <a:chOff x="13320" y="5095"/>
                <a:chExt cx="1456" cy="118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3320" y="5520"/>
                  <a:ext cx="346" cy="3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 rot="5400000">
                  <a:off x="13696" y="5197"/>
                  <a:ext cx="1182" cy="977"/>
                </a:xfrm>
                <a:custGeom>
                  <a:avLst/>
                  <a:gdLst>
                    <a:gd name="connsiteX0" fmla="*/ 0 w 587"/>
                    <a:gd name="connsiteY0" fmla="*/ 495 h 495"/>
                    <a:gd name="connsiteX1" fmla="*/ 136 w 587"/>
                    <a:gd name="connsiteY1" fmla="*/ 223 h 495"/>
                    <a:gd name="connsiteX2" fmla="*/ 294 w 587"/>
                    <a:gd name="connsiteY2" fmla="*/ 0 h 495"/>
                    <a:gd name="connsiteX3" fmla="*/ 436 w 587"/>
                    <a:gd name="connsiteY3" fmla="*/ 242 h 495"/>
                    <a:gd name="connsiteX4" fmla="*/ 587 w 587"/>
                    <a:gd name="connsiteY4" fmla="*/ 495 h 495"/>
                    <a:gd name="connsiteX5" fmla="*/ 0 w 587"/>
                    <a:gd name="connsiteY5" fmla="*/ 495 h 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7" h="495">
                      <a:moveTo>
                        <a:pt x="0" y="495"/>
                      </a:moveTo>
                      <a:cubicBezTo>
                        <a:pt x="24" y="445"/>
                        <a:pt x="77" y="322"/>
                        <a:pt x="136" y="223"/>
                      </a:cubicBezTo>
                      <a:cubicBezTo>
                        <a:pt x="195" y="124"/>
                        <a:pt x="265" y="39"/>
                        <a:pt x="294" y="0"/>
                      </a:cubicBezTo>
                      <a:cubicBezTo>
                        <a:pt x="319" y="43"/>
                        <a:pt x="377" y="143"/>
                        <a:pt x="436" y="242"/>
                      </a:cubicBezTo>
                      <a:cubicBezTo>
                        <a:pt x="495" y="341"/>
                        <a:pt x="560" y="449"/>
                        <a:pt x="587" y="495"/>
                      </a:cubicBezTo>
                      <a:lnTo>
                        <a:pt x="0" y="4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962" y="8256"/>
                <a:ext cx="1454" cy="1182"/>
                <a:chOff x="5575" y="5094"/>
                <a:chExt cx="1454" cy="118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6683" y="5520"/>
                  <a:ext cx="346" cy="3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16200000">
                  <a:off x="5472" y="5197"/>
                  <a:ext cx="1183" cy="97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4826635" y="1050290"/>
            <a:ext cx="2900360" cy="2960700"/>
            <a:chOff x="5575" y="849"/>
            <a:chExt cx="9200" cy="9201"/>
          </a:xfrm>
        </p:grpSpPr>
        <p:sp>
          <p:nvSpPr>
            <p:cNvPr id="5" name="Donut 4"/>
            <p:cNvSpPr/>
            <p:nvPr/>
          </p:nvSpPr>
          <p:spPr>
            <a:xfrm>
              <a:off x="7161" y="2466"/>
              <a:ext cx="6026" cy="5950"/>
            </a:xfrm>
            <a:prstGeom prst="donut">
              <a:avLst>
                <a:gd name="adj" fmla="val 775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3320" y="5095"/>
              <a:ext cx="1455" cy="1182"/>
              <a:chOff x="13320" y="5095"/>
              <a:chExt cx="1455" cy="11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3320" y="5520"/>
                <a:ext cx="346" cy="3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13696" y="5198"/>
                <a:ext cx="1183" cy="97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575" y="5094"/>
              <a:ext cx="1454" cy="1182"/>
              <a:chOff x="5575" y="5094"/>
              <a:chExt cx="1454" cy="118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683" y="5520"/>
                <a:ext cx="346" cy="3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16200000">
                <a:off x="5472" y="5197"/>
                <a:ext cx="1183" cy="97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5400000">
              <a:off x="5573" y="4858"/>
              <a:ext cx="9201" cy="1183"/>
              <a:chOff x="4962" y="8256"/>
              <a:chExt cx="9201" cy="118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707" y="8257"/>
                <a:ext cx="1456" cy="1182"/>
                <a:chOff x="13320" y="5095"/>
                <a:chExt cx="1456" cy="118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3320" y="5520"/>
                  <a:ext cx="346" cy="3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 rot="5400000">
                  <a:off x="13696" y="5197"/>
                  <a:ext cx="1182" cy="977"/>
                </a:xfrm>
                <a:custGeom>
                  <a:avLst/>
                  <a:gdLst>
                    <a:gd name="connsiteX0" fmla="*/ 0 w 587"/>
                    <a:gd name="connsiteY0" fmla="*/ 495 h 495"/>
                    <a:gd name="connsiteX1" fmla="*/ 136 w 587"/>
                    <a:gd name="connsiteY1" fmla="*/ 223 h 495"/>
                    <a:gd name="connsiteX2" fmla="*/ 294 w 587"/>
                    <a:gd name="connsiteY2" fmla="*/ 0 h 495"/>
                    <a:gd name="connsiteX3" fmla="*/ 436 w 587"/>
                    <a:gd name="connsiteY3" fmla="*/ 242 h 495"/>
                    <a:gd name="connsiteX4" fmla="*/ 587 w 587"/>
                    <a:gd name="connsiteY4" fmla="*/ 495 h 495"/>
                    <a:gd name="connsiteX5" fmla="*/ 0 w 587"/>
                    <a:gd name="connsiteY5" fmla="*/ 495 h 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7" h="495">
                      <a:moveTo>
                        <a:pt x="0" y="495"/>
                      </a:moveTo>
                      <a:cubicBezTo>
                        <a:pt x="24" y="445"/>
                        <a:pt x="77" y="322"/>
                        <a:pt x="136" y="223"/>
                      </a:cubicBezTo>
                      <a:cubicBezTo>
                        <a:pt x="195" y="124"/>
                        <a:pt x="265" y="39"/>
                        <a:pt x="294" y="0"/>
                      </a:cubicBezTo>
                      <a:cubicBezTo>
                        <a:pt x="319" y="43"/>
                        <a:pt x="377" y="143"/>
                        <a:pt x="436" y="242"/>
                      </a:cubicBezTo>
                      <a:cubicBezTo>
                        <a:pt x="495" y="341"/>
                        <a:pt x="560" y="449"/>
                        <a:pt x="587" y="495"/>
                      </a:cubicBezTo>
                      <a:lnTo>
                        <a:pt x="0" y="4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962" y="8256"/>
                <a:ext cx="1454" cy="1182"/>
                <a:chOff x="5575" y="5094"/>
                <a:chExt cx="1454" cy="118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6683" y="5520"/>
                  <a:ext cx="346" cy="3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16200000">
                  <a:off x="5472" y="5197"/>
                  <a:ext cx="1183" cy="97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" name="Freeform 9"/>
          <p:cNvSpPr/>
          <p:nvPr/>
        </p:nvSpPr>
        <p:spPr>
          <a:xfrm flipH="1">
            <a:off x="5365750" y="1570355"/>
            <a:ext cx="962660" cy="1766570"/>
          </a:xfrm>
          <a:custGeom>
            <a:avLst/>
            <a:gdLst>
              <a:gd name="connsiteX0" fmla="*/ 1125 w 3480"/>
              <a:gd name="connsiteY0" fmla="*/ 188 h 6975"/>
              <a:gd name="connsiteX1" fmla="*/ 849 w 3480"/>
              <a:gd name="connsiteY1" fmla="*/ 93 h 6975"/>
              <a:gd name="connsiteX2" fmla="*/ 555 w 3480"/>
              <a:gd name="connsiteY2" fmla="*/ 0 h 6975"/>
              <a:gd name="connsiteX3" fmla="*/ 696 w 3480"/>
              <a:gd name="connsiteY3" fmla="*/ 381 h 6975"/>
              <a:gd name="connsiteX4" fmla="*/ 675 w 3480"/>
              <a:gd name="connsiteY4" fmla="*/ 531 h 6975"/>
              <a:gd name="connsiteX5" fmla="*/ 860 w 3480"/>
              <a:gd name="connsiteY5" fmla="*/ 707 h 6975"/>
              <a:gd name="connsiteX6" fmla="*/ 964 w 3480"/>
              <a:gd name="connsiteY6" fmla="*/ 938 h 6975"/>
              <a:gd name="connsiteX7" fmla="*/ 975 w 3480"/>
              <a:gd name="connsiteY7" fmla="*/ 1163 h 6975"/>
              <a:gd name="connsiteX8" fmla="*/ 835 w 3480"/>
              <a:gd name="connsiteY8" fmla="*/ 1442 h 6975"/>
              <a:gd name="connsiteX9" fmla="*/ 803 w 3480"/>
              <a:gd name="connsiteY9" fmla="*/ 1452 h 6975"/>
              <a:gd name="connsiteX10" fmla="*/ 560 w 3480"/>
              <a:gd name="connsiteY10" fmla="*/ 1229 h 6975"/>
              <a:gd name="connsiteX11" fmla="*/ 518 w 3480"/>
              <a:gd name="connsiteY11" fmla="*/ 976 h 6975"/>
              <a:gd name="connsiteX12" fmla="*/ 418 w 3480"/>
              <a:gd name="connsiteY12" fmla="*/ 1024 h 6975"/>
              <a:gd name="connsiteX13" fmla="*/ 418 w 3480"/>
              <a:gd name="connsiteY13" fmla="*/ 1238 h 6975"/>
              <a:gd name="connsiteX14" fmla="*/ 578 w 3480"/>
              <a:gd name="connsiteY14" fmla="*/ 1420 h 6975"/>
              <a:gd name="connsiteX15" fmla="*/ 739 w 3480"/>
              <a:gd name="connsiteY15" fmla="*/ 1517 h 6975"/>
              <a:gd name="connsiteX16" fmla="*/ 953 w 3480"/>
              <a:gd name="connsiteY16" fmla="*/ 1752 h 6975"/>
              <a:gd name="connsiteX17" fmla="*/ 1221 w 3480"/>
              <a:gd name="connsiteY17" fmla="*/ 1892 h 6975"/>
              <a:gd name="connsiteX18" fmla="*/ 1714 w 3480"/>
              <a:gd name="connsiteY18" fmla="*/ 2567 h 6975"/>
              <a:gd name="connsiteX19" fmla="*/ 2112 w 3480"/>
              <a:gd name="connsiteY19" fmla="*/ 2876 h 6975"/>
              <a:gd name="connsiteX20" fmla="*/ 2277 w 3480"/>
              <a:gd name="connsiteY20" fmla="*/ 3078 h 6975"/>
              <a:gd name="connsiteX21" fmla="*/ 2277 w 3480"/>
              <a:gd name="connsiteY21" fmla="*/ 3223 h 6975"/>
              <a:gd name="connsiteX22" fmla="*/ 2057 w 3480"/>
              <a:gd name="connsiteY22" fmla="*/ 3124 h 6975"/>
              <a:gd name="connsiteX23" fmla="*/ 1918 w 3480"/>
              <a:gd name="connsiteY23" fmla="*/ 3167 h 6975"/>
              <a:gd name="connsiteX24" fmla="*/ 2127 w 3480"/>
              <a:gd name="connsiteY24" fmla="*/ 3290 h 6975"/>
              <a:gd name="connsiteX25" fmla="*/ 2218 w 3480"/>
              <a:gd name="connsiteY25" fmla="*/ 3531 h 6975"/>
              <a:gd name="connsiteX26" fmla="*/ 2068 w 3480"/>
              <a:gd name="connsiteY26" fmla="*/ 3842 h 6975"/>
              <a:gd name="connsiteX27" fmla="*/ 1843 w 3480"/>
              <a:gd name="connsiteY27" fmla="*/ 3960 h 6975"/>
              <a:gd name="connsiteX28" fmla="*/ 1543 w 3480"/>
              <a:gd name="connsiteY28" fmla="*/ 4099 h 6975"/>
              <a:gd name="connsiteX29" fmla="*/ 1315 w 3480"/>
              <a:gd name="connsiteY29" fmla="*/ 4071 h 6975"/>
              <a:gd name="connsiteX30" fmla="*/ 1189 w 3480"/>
              <a:gd name="connsiteY30" fmla="*/ 4067 h 6975"/>
              <a:gd name="connsiteX31" fmla="*/ 1360 w 3480"/>
              <a:gd name="connsiteY31" fmla="*/ 4131 h 6975"/>
              <a:gd name="connsiteX32" fmla="*/ 1584 w 3480"/>
              <a:gd name="connsiteY32" fmla="*/ 4149 h 6975"/>
              <a:gd name="connsiteX33" fmla="*/ 1837 w 3480"/>
              <a:gd name="connsiteY33" fmla="*/ 4107 h 6975"/>
              <a:gd name="connsiteX34" fmla="*/ 2046 w 3480"/>
              <a:gd name="connsiteY34" fmla="*/ 4013 h 6975"/>
              <a:gd name="connsiteX35" fmla="*/ 2046 w 3480"/>
              <a:gd name="connsiteY35" fmla="*/ 4335 h 6975"/>
              <a:gd name="connsiteX36" fmla="*/ 1971 w 3480"/>
              <a:gd name="connsiteY36" fmla="*/ 4517 h 6975"/>
              <a:gd name="connsiteX37" fmla="*/ 1907 w 3480"/>
              <a:gd name="connsiteY37" fmla="*/ 4495 h 6975"/>
              <a:gd name="connsiteX38" fmla="*/ 1810 w 3480"/>
              <a:gd name="connsiteY38" fmla="*/ 4699 h 6975"/>
              <a:gd name="connsiteX39" fmla="*/ 1620 w 3480"/>
              <a:gd name="connsiteY39" fmla="*/ 4821 h 6975"/>
              <a:gd name="connsiteX40" fmla="*/ 1548 w 3480"/>
              <a:gd name="connsiteY40" fmla="*/ 4578 h 6975"/>
              <a:gd name="connsiteX41" fmla="*/ 1449 w 3480"/>
              <a:gd name="connsiteY41" fmla="*/ 4418 h 6975"/>
              <a:gd name="connsiteX42" fmla="*/ 1408 w 3480"/>
              <a:gd name="connsiteY42" fmla="*/ 4609 h 6975"/>
              <a:gd name="connsiteX43" fmla="*/ 1210 w 3480"/>
              <a:gd name="connsiteY43" fmla="*/ 4377 h 6975"/>
              <a:gd name="connsiteX44" fmla="*/ 760 w 3480"/>
              <a:gd name="connsiteY44" fmla="*/ 4110 h 6975"/>
              <a:gd name="connsiteX45" fmla="*/ 300 w 3480"/>
              <a:gd name="connsiteY45" fmla="*/ 3788 h 6975"/>
              <a:gd name="connsiteX46" fmla="*/ 146 w 3480"/>
              <a:gd name="connsiteY46" fmla="*/ 3414 h 6975"/>
              <a:gd name="connsiteX47" fmla="*/ 136 w 3480"/>
              <a:gd name="connsiteY47" fmla="*/ 3130 h 6975"/>
              <a:gd name="connsiteX48" fmla="*/ 64 w 3480"/>
              <a:gd name="connsiteY48" fmla="*/ 3145 h 6975"/>
              <a:gd name="connsiteX49" fmla="*/ 37 w 3480"/>
              <a:gd name="connsiteY49" fmla="*/ 3306 h 6975"/>
              <a:gd name="connsiteX50" fmla="*/ 0 w 3480"/>
              <a:gd name="connsiteY50" fmla="*/ 3392 h 6975"/>
              <a:gd name="connsiteX51" fmla="*/ 79 w 3480"/>
              <a:gd name="connsiteY51" fmla="*/ 3575 h 6975"/>
              <a:gd name="connsiteX52" fmla="*/ 160 w 3480"/>
              <a:gd name="connsiteY52" fmla="*/ 3756 h 6975"/>
              <a:gd name="connsiteX53" fmla="*/ 300 w 3480"/>
              <a:gd name="connsiteY53" fmla="*/ 3949 h 6975"/>
              <a:gd name="connsiteX54" fmla="*/ 696 w 3480"/>
              <a:gd name="connsiteY54" fmla="*/ 4185 h 6975"/>
              <a:gd name="connsiteX55" fmla="*/ 1060 w 3480"/>
              <a:gd name="connsiteY55" fmla="*/ 4581 h 6975"/>
              <a:gd name="connsiteX56" fmla="*/ 1114 w 3480"/>
              <a:gd name="connsiteY56" fmla="*/ 4967 h 6975"/>
              <a:gd name="connsiteX57" fmla="*/ 964 w 3480"/>
              <a:gd name="connsiteY57" fmla="*/ 4870 h 6975"/>
              <a:gd name="connsiteX58" fmla="*/ 927 w 3480"/>
              <a:gd name="connsiteY58" fmla="*/ 4968 h 6975"/>
              <a:gd name="connsiteX59" fmla="*/ 921 w 3480"/>
              <a:gd name="connsiteY59" fmla="*/ 5547 h 6975"/>
              <a:gd name="connsiteX60" fmla="*/ 653 w 3480"/>
              <a:gd name="connsiteY60" fmla="*/ 6019 h 6975"/>
              <a:gd name="connsiteX61" fmla="*/ 814 w 3480"/>
              <a:gd name="connsiteY61" fmla="*/ 6726 h 6975"/>
              <a:gd name="connsiteX62" fmla="*/ 1618 w 3480"/>
              <a:gd name="connsiteY62" fmla="*/ 6919 h 6975"/>
              <a:gd name="connsiteX63" fmla="*/ 2465 w 3480"/>
              <a:gd name="connsiteY63" fmla="*/ 6264 h 6975"/>
              <a:gd name="connsiteX64" fmla="*/ 3127 w 3480"/>
              <a:gd name="connsiteY64" fmla="*/ 5306 h 6975"/>
              <a:gd name="connsiteX65" fmla="*/ 3418 w 3480"/>
              <a:gd name="connsiteY65" fmla="*/ 4433 h 6975"/>
              <a:gd name="connsiteX66" fmla="*/ 3471 w 3480"/>
              <a:gd name="connsiteY66" fmla="*/ 3475 h 6975"/>
              <a:gd name="connsiteX67" fmla="*/ 3318 w 3480"/>
              <a:gd name="connsiteY67" fmla="*/ 2503 h 6975"/>
              <a:gd name="connsiteX68" fmla="*/ 2867 w 3480"/>
              <a:gd name="connsiteY68" fmla="*/ 1572 h 6975"/>
              <a:gd name="connsiteX69" fmla="*/ 2185 w 3480"/>
              <a:gd name="connsiteY69" fmla="*/ 807 h 6975"/>
              <a:gd name="connsiteX70" fmla="*/ 1457 w 3480"/>
              <a:gd name="connsiteY70" fmla="*/ 338 h 6975"/>
              <a:gd name="connsiteX71" fmla="*/ 1125 w 3480"/>
              <a:gd name="connsiteY71" fmla="*/ 188 h 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481" h="6975">
                <a:moveTo>
                  <a:pt x="1125" y="188"/>
                </a:moveTo>
                <a:cubicBezTo>
                  <a:pt x="1076" y="171"/>
                  <a:pt x="963" y="131"/>
                  <a:pt x="849" y="93"/>
                </a:cubicBezTo>
                <a:cubicBezTo>
                  <a:pt x="735" y="55"/>
                  <a:pt x="608" y="17"/>
                  <a:pt x="555" y="0"/>
                </a:cubicBezTo>
                <a:lnTo>
                  <a:pt x="696" y="381"/>
                </a:lnTo>
                <a:cubicBezTo>
                  <a:pt x="689" y="431"/>
                  <a:pt x="614" y="473"/>
                  <a:pt x="675" y="531"/>
                </a:cubicBezTo>
                <a:cubicBezTo>
                  <a:pt x="736" y="589"/>
                  <a:pt x="808" y="650"/>
                  <a:pt x="860" y="707"/>
                </a:cubicBezTo>
                <a:cubicBezTo>
                  <a:pt x="912" y="764"/>
                  <a:pt x="944" y="884"/>
                  <a:pt x="964" y="938"/>
                </a:cubicBezTo>
                <a:cubicBezTo>
                  <a:pt x="984" y="992"/>
                  <a:pt x="999" y="1069"/>
                  <a:pt x="975" y="1163"/>
                </a:cubicBezTo>
                <a:cubicBezTo>
                  <a:pt x="951" y="1257"/>
                  <a:pt x="863" y="1391"/>
                  <a:pt x="835" y="1442"/>
                </a:cubicBezTo>
                <a:lnTo>
                  <a:pt x="803" y="1452"/>
                </a:lnTo>
                <a:cubicBezTo>
                  <a:pt x="750" y="1412"/>
                  <a:pt x="617" y="1324"/>
                  <a:pt x="560" y="1229"/>
                </a:cubicBezTo>
                <a:cubicBezTo>
                  <a:pt x="503" y="1134"/>
                  <a:pt x="516" y="1022"/>
                  <a:pt x="518" y="976"/>
                </a:cubicBezTo>
                <a:cubicBezTo>
                  <a:pt x="489" y="994"/>
                  <a:pt x="447" y="969"/>
                  <a:pt x="418" y="1024"/>
                </a:cubicBezTo>
                <a:cubicBezTo>
                  <a:pt x="389" y="1079"/>
                  <a:pt x="380" y="1153"/>
                  <a:pt x="418" y="1238"/>
                </a:cubicBezTo>
                <a:cubicBezTo>
                  <a:pt x="456" y="1323"/>
                  <a:pt x="525" y="1388"/>
                  <a:pt x="578" y="1420"/>
                </a:cubicBezTo>
                <a:cubicBezTo>
                  <a:pt x="631" y="1452"/>
                  <a:pt x="665" y="1450"/>
                  <a:pt x="739" y="1517"/>
                </a:cubicBezTo>
                <a:cubicBezTo>
                  <a:pt x="813" y="1584"/>
                  <a:pt x="864" y="1706"/>
                  <a:pt x="953" y="1752"/>
                </a:cubicBezTo>
                <a:cubicBezTo>
                  <a:pt x="1042" y="1798"/>
                  <a:pt x="1143" y="1812"/>
                  <a:pt x="1221" y="1892"/>
                </a:cubicBezTo>
                <a:cubicBezTo>
                  <a:pt x="1299" y="1972"/>
                  <a:pt x="1575" y="2464"/>
                  <a:pt x="1714" y="2567"/>
                </a:cubicBezTo>
                <a:cubicBezTo>
                  <a:pt x="1853" y="2670"/>
                  <a:pt x="2039" y="2799"/>
                  <a:pt x="2112" y="2876"/>
                </a:cubicBezTo>
                <a:cubicBezTo>
                  <a:pt x="2185" y="2953"/>
                  <a:pt x="2256" y="3016"/>
                  <a:pt x="2277" y="3078"/>
                </a:cubicBezTo>
                <a:cubicBezTo>
                  <a:pt x="2298" y="3140"/>
                  <a:pt x="2286" y="3225"/>
                  <a:pt x="2277" y="3223"/>
                </a:cubicBezTo>
                <a:cubicBezTo>
                  <a:pt x="2243" y="3209"/>
                  <a:pt x="2121" y="3128"/>
                  <a:pt x="2057" y="3124"/>
                </a:cubicBezTo>
                <a:cubicBezTo>
                  <a:pt x="1993" y="3120"/>
                  <a:pt x="1942" y="3157"/>
                  <a:pt x="1918" y="3167"/>
                </a:cubicBezTo>
                <a:cubicBezTo>
                  <a:pt x="1971" y="3195"/>
                  <a:pt x="2070" y="3217"/>
                  <a:pt x="2127" y="3290"/>
                </a:cubicBezTo>
                <a:cubicBezTo>
                  <a:pt x="2184" y="3363"/>
                  <a:pt x="2241" y="3409"/>
                  <a:pt x="2218" y="3531"/>
                </a:cubicBezTo>
                <a:cubicBezTo>
                  <a:pt x="2195" y="3653"/>
                  <a:pt x="2122" y="3797"/>
                  <a:pt x="2068" y="3842"/>
                </a:cubicBezTo>
                <a:cubicBezTo>
                  <a:pt x="2014" y="3887"/>
                  <a:pt x="1943" y="3914"/>
                  <a:pt x="1843" y="3960"/>
                </a:cubicBezTo>
                <a:cubicBezTo>
                  <a:pt x="1743" y="4006"/>
                  <a:pt x="1610" y="4092"/>
                  <a:pt x="1543" y="4099"/>
                </a:cubicBezTo>
                <a:cubicBezTo>
                  <a:pt x="1476" y="4106"/>
                  <a:pt x="1386" y="4077"/>
                  <a:pt x="1315" y="4071"/>
                </a:cubicBezTo>
                <a:cubicBezTo>
                  <a:pt x="1244" y="4065"/>
                  <a:pt x="1210" y="4067"/>
                  <a:pt x="1189" y="4067"/>
                </a:cubicBezTo>
                <a:cubicBezTo>
                  <a:pt x="1246" y="4088"/>
                  <a:pt x="1320" y="4127"/>
                  <a:pt x="1360" y="4131"/>
                </a:cubicBezTo>
                <a:cubicBezTo>
                  <a:pt x="1400" y="4135"/>
                  <a:pt x="1489" y="4154"/>
                  <a:pt x="1584" y="4149"/>
                </a:cubicBezTo>
                <a:cubicBezTo>
                  <a:pt x="1679" y="4144"/>
                  <a:pt x="1760" y="4133"/>
                  <a:pt x="1837" y="4107"/>
                </a:cubicBezTo>
                <a:cubicBezTo>
                  <a:pt x="1914" y="4081"/>
                  <a:pt x="1976" y="4044"/>
                  <a:pt x="2046" y="4013"/>
                </a:cubicBezTo>
                <a:cubicBezTo>
                  <a:pt x="2047" y="4074"/>
                  <a:pt x="2061" y="4234"/>
                  <a:pt x="2046" y="4335"/>
                </a:cubicBezTo>
                <a:cubicBezTo>
                  <a:pt x="2031" y="4436"/>
                  <a:pt x="1986" y="4487"/>
                  <a:pt x="1971" y="4517"/>
                </a:cubicBezTo>
                <a:lnTo>
                  <a:pt x="1907" y="4495"/>
                </a:lnTo>
                <a:cubicBezTo>
                  <a:pt x="1891" y="4533"/>
                  <a:pt x="1867" y="4634"/>
                  <a:pt x="1810" y="4699"/>
                </a:cubicBezTo>
                <a:cubicBezTo>
                  <a:pt x="1753" y="4764"/>
                  <a:pt x="1656" y="4801"/>
                  <a:pt x="1620" y="4821"/>
                </a:cubicBezTo>
                <a:cubicBezTo>
                  <a:pt x="1612" y="4774"/>
                  <a:pt x="1577" y="4660"/>
                  <a:pt x="1548" y="4578"/>
                </a:cubicBezTo>
                <a:cubicBezTo>
                  <a:pt x="1519" y="4496"/>
                  <a:pt x="1468" y="4445"/>
                  <a:pt x="1449" y="4418"/>
                </a:cubicBezTo>
                <a:lnTo>
                  <a:pt x="1408" y="4609"/>
                </a:lnTo>
                <a:cubicBezTo>
                  <a:pt x="1347" y="4519"/>
                  <a:pt x="1360" y="4466"/>
                  <a:pt x="1210" y="4377"/>
                </a:cubicBezTo>
                <a:cubicBezTo>
                  <a:pt x="1060" y="4288"/>
                  <a:pt x="849" y="4164"/>
                  <a:pt x="760" y="4110"/>
                </a:cubicBezTo>
                <a:cubicBezTo>
                  <a:pt x="671" y="4056"/>
                  <a:pt x="426" y="3957"/>
                  <a:pt x="300" y="3788"/>
                </a:cubicBezTo>
                <a:cubicBezTo>
                  <a:pt x="174" y="3619"/>
                  <a:pt x="172" y="3507"/>
                  <a:pt x="146" y="3414"/>
                </a:cubicBezTo>
                <a:cubicBezTo>
                  <a:pt x="120" y="3321"/>
                  <a:pt x="151" y="3127"/>
                  <a:pt x="136" y="3130"/>
                </a:cubicBezTo>
                <a:cubicBezTo>
                  <a:pt x="121" y="3133"/>
                  <a:pt x="69" y="3115"/>
                  <a:pt x="64" y="3145"/>
                </a:cubicBezTo>
                <a:cubicBezTo>
                  <a:pt x="59" y="3175"/>
                  <a:pt x="50" y="3257"/>
                  <a:pt x="37" y="3306"/>
                </a:cubicBezTo>
                <a:cubicBezTo>
                  <a:pt x="24" y="3355"/>
                  <a:pt x="7" y="3378"/>
                  <a:pt x="0" y="3392"/>
                </a:cubicBezTo>
                <a:cubicBezTo>
                  <a:pt x="14" y="3425"/>
                  <a:pt x="47" y="3502"/>
                  <a:pt x="79" y="3575"/>
                </a:cubicBezTo>
                <a:cubicBezTo>
                  <a:pt x="111" y="3648"/>
                  <a:pt x="145" y="3723"/>
                  <a:pt x="160" y="3756"/>
                </a:cubicBezTo>
                <a:cubicBezTo>
                  <a:pt x="206" y="3820"/>
                  <a:pt x="228" y="3910"/>
                  <a:pt x="300" y="3949"/>
                </a:cubicBezTo>
                <a:cubicBezTo>
                  <a:pt x="372" y="3988"/>
                  <a:pt x="544" y="4059"/>
                  <a:pt x="696" y="4185"/>
                </a:cubicBezTo>
                <a:cubicBezTo>
                  <a:pt x="848" y="4311"/>
                  <a:pt x="996" y="4442"/>
                  <a:pt x="1060" y="4581"/>
                </a:cubicBezTo>
                <a:cubicBezTo>
                  <a:pt x="1124" y="4720"/>
                  <a:pt x="1096" y="4838"/>
                  <a:pt x="1114" y="4967"/>
                </a:cubicBezTo>
                <a:lnTo>
                  <a:pt x="964" y="4870"/>
                </a:lnTo>
                <a:cubicBezTo>
                  <a:pt x="960" y="4895"/>
                  <a:pt x="922" y="4924"/>
                  <a:pt x="927" y="4968"/>
                </a:cubicBezTo>
                <a:cubicBezTo>
                  <a:pt x="932" y="5012"/>
                  <a:pt x="981" y="5332"/>
                  <a:pt x="921" y="5547"/>
                </a:cubicBezTo>
                <a:cubicBezTo>
                  <a:pt x="861" y="5762"/>
                  <a:pt x="706" y="5937"/>
                  <a:pt x="653" y="6019"/>
                </a:cubicBezTo>
                <a:lnTo>
                  <a:pt x="814" y="6726"/>
                </a:lnTo>
                <a:cubicBezTo>
                  <a:pt x="1082" y="6790"/>
                  <a:pt x="1300" y="7101"/>
                  <a:pt x="1618" y="6919"/>
                </a:cubicBezTo>
                <a:cubicBezTo>
                  <a:pt x="1936" y="6737"/>
                  <a:pt x="2165" y="6590"/>
                  <a:pt x="2465" y="6264"/>
                </a:cubicBezTo>
                <a:cubicBezTo>
                  <a:pt x="2765" y="5938"/>
                  <a:pt x="2946" y="5627"/>
                  <a:pt x="3127" y="5306"/>
                </a:cubicBezTo>
                <a:cubicBezTo>
                  <a:pt x="3308" y="4985"/>
                  <a:pt x="3339" y="4729"/>
                  <a:pt x="3418" y="4433"/>
                </a:cubicBezTo>
                <a:cubicBezTo>
                  <a:pt x="3497" y="4137"/>
                  <a:pt x="3484" y="3803"/>
                  <a:pt x="3471" y="3475"/>
                </a:cubicBezTo>
                <a:cubicBezTo>
                  <a:pt x="3458" y="3147"/>
                  <a:pt x="3412" y="2819"/>
                  <a:pt x="3318" y="2503"/>
                </a:cubicBezTo>
                <a:cubicBezTo>
                  <a:pt x="3224" y="2187"/>
                  <a:pt x="3032" y="1821"/>
                  <a:pt x="2867" y="1572"/>
                </a:cubicBezTo>
                <a:cubicBezTo>
                  <a:pt x="2702" y="1323"/>
                  <a:pt x="2443" y="1029"/>
                  <a:pt x="2185" y="807"/>
                </a:cubicBezTo>
                <a:cubicBezTo>
                  <a:pt x="1927" y="585"/>
                  <a:pt x="1568" y="388"/>
                  <a:pt x="1457" y="338"/>
                </a:cubicBezTo>
                <a:cubicBezTo>
                  <a:pt x="1346" y="288"/>
                  <a:pt x="1174" y="205"/>
                  <a:pt x="1125" y="1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4268536" y="452686"/>
            <a:ext cx="4246353" cy="4324589"/>
            <a:chOff x="2250" y="3013"/>
            <a:chExt cx="8250" cy="8402"/>
          </a:xfrm>
        </p:grpSpPr>
        <p:sp>
          <p:nvSpPr>
            <p:cNvPr id="5" name="Freeform 4"/>
            <p:cNvSpPr/>
            <p:nvPr/>
          </p:nvSpPr>
          <p:spPr>
            <a:xfrm>
              <a:off x="8023" y="8149"/>
              <a:ext cx="2169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 flipH="1">
              <a:off x="2572" y="8152"/>
              <a:ext cx="2121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8" name="Oval 7"/>
            <p:cNvSpPr/>
            <p:nvPr/>
          </p:nvSpPr>
          <p:spPr>
            <a:xfrm>
              <a:off x="2250" y="3013"/>
              <a:ext cx="8250" cy="8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</p:grpSp>
      <p:sp>
        <p:nvSpPr>
          <p:cNvPr id="13" name="Oval 12"/>
          <p:cNvSpPr/>
          <p:nvPr/>
        </p:nvSpPr>
        <p:spPr>
          <a:xfrm>
            <a:off x="4433758" y="707982"/>
            <a:ext cx="3826865" cy="3814512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00B0F0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460008" y="707982"/>
            <a:ext cx="3792380" cy="3938557"/>
          </a:xfrm>
          <a:custGeom>
            <a:avLst/>
            <a:gdLst>
              <a:gd name="connsiteX0" fmla="*/ 3076 w 7368"/>
              <a:gd name="connsiteY0" fmla="*/ 3564 h 7709"/>
              <a:gd name="connsiteX1" fmla="*/ 3172 w 7368"/>
              <a:gd name="connsiteY1" fmla="*/ 3354 h 7709"/>
              <a:gd name="connsiteX2" fmla="*/ 3172 w 7368"/>
              <a:gd name="connsiteY2" fmla="*/ 3040 h 7709"/>
              <a:gd name="connsiteX3" fmla="*/ 3095 w 7368"/>
              <a:gd name="connsiteY3" fmla="*/ 2851 h 7709"/>
              <a:gd name="connsiteX4" fmla="*/ 2961 w 7368"/>
              <a:gd name="connsiteY4" fmla="*/ 2872 h 7709"/>
              <a:gd name="connsiteX5" fmla="*/ 2595 w 7368"/>
              <a:gd name="connsiteY5" fmla="*/ 2914 h 7709"/>
              <a:gd name="connsiteX6" fmla="*/ 2191 w 7368"/>
              <a:gd name="connsiteY6" fmla="*/ 3103 h 7709"/>
              <a:gd name="connsiteX7" fmla="*/ 1884 w 7368"/>
              <a:gd name="connsiteY7" fmla="*/ 2977 h 7709"/>
              <a:gd name="connsiteX8" fmla="*/ 1517 w 7368"/>
              <a:gd name="connsiteY8" fmla="*/ 3103 h 7709"/>
              <a:gd name="connsiteX9" fmla="*/ 1229 w 7368"/>
              <a:gd name="connsiteY9" fmla="*/ 3103 h 7709"/>
              <a:gd name="connsiteX10" fmla="*/ 1075 w 7368"/>
              <a:gd name="connsiteY10" fmla="*/ 3019 h 7709"/>
              <a:gd name="connsiteX11" fmla="*/ 1056 w 7368"/>
              <a:gd name="connsiteY11" fmla="*/ 2977 h 7709"/>
              <a:gd name="connsiteX12" fmla="*/ 1017 w 7368"/>
              <a:gd name="connsiteY12" fmla="*/ 2872 h 7709"/>
              <a:gd name="connsiteX13" fmla="*/ 1017 w 7368"/>
              <a:gd name="connsiteY13" fmla="*/ 2767 h 7709"/>
              <a:gd name="connsiteX14" fmla="*/ 767 w 7368"/>
              <a:gd name="connsiteY14" fmla="*/ 2704 h 7709"/>
              <a:gd name="connsiteX15" fmla="*/ 960 w 7368"/>
              <a:gd name="connsiteY15" fmla="*/ 2327 h 7709"/>
              <a:gd name="connsiteX16" fmla="*/ 767 w 7368"/>
              <a:gd name="connsiteY16" fmla="*/ 2137 h 7709"/>
              <a:gd name="connsiteX17" fmla="*/ 1017 w 7368"/>
              <a:gd name="connsiteY17" fmla="*/ 1760 h 7709"/>
              <a:gd name="connsiteX18" fmla="*/ 1229 w 7368"/>
              <a:gd name="connsiteY18" fmla="*/ 1446 h 7709"/>
              <a:gd name="connsiteX19" fmla="*/ 1634 w 7368"/>
              <a:gd name="connsiteY19" fmla="*/ 1111 h 7709"/>
              <a:gd name="connsiteX20" fmla="*/ 1960 w 7368"/>
              <a:gd name="connsiteY20" fmla="*/ 1279 h 7709"/>
              <a:gd name="connsiteX21" fmla="*/ 2326 w 7368"/>
              <a:gd name="connsiteY21" fmla="*/ 880 h 7709"/>
              <a:gd name="connsiteX22" fmla="*/ 2711 w 7368"/>
              <a:gd name="connsiteY22" fmla="*/ 460 h 7709"/>
              <a:gd name="connsiteX23" fmla="*/ 3057 w 7368"/>
              <a:gd name="connsiteY23" fmla="*/ 376 h 7709"/>
              <a:gd name="connsiteX24" fmla="*/ 3307 w 7368"/>
              <a:gd name="connsiteY24" fmla="*/ 0 h 7709"/>
              <a:gd name="connsiteX25" fmla="*/ 3788 w 7368"/>
              <a:gd name="connsiteY25" fmla="*/ 293 h 7709"/>
              <a:gd name="connsiteX26" fmla="*/ 4211 w 7368"/>
              <a:gd name="connsiteY26" fmla="*/ 734 h 7709"/>
              <a:gd name="connsiteX27" fmla="*/ 4634 w 7368"/>
              <a:gd name="connsiteY27" fmla="*/ 713 h 7709"/>
              <a:gd name="connsiteX28" fmla="*/ 5229 w 7368"/>
              <a:gd name="connsiteY28" fmla="*/ 1363 h 7709"/>
              <a:gd name="connsiteX29" fmla="*/ 5729 w 7368"/>
              <a:gd name="connsiteY29" fmla="*/ 1384 h 7709"/>
              <a:gd name="connsiteX30" fmla="*/ 5902 w 7368"/>
              <a:gd name="connsiteY30" fmla="*/ 1970 h 7709"/>
              <a:gd name="connsiteX31" fmla="*/ 6172 w 7368"/>
              <a:gd name="connsiteY31" fmla="*/ 2074 h 7709"/>
              <a:gd name="connsiteX32" fmla="*/ 6075 w 7368"/>
              <a:gd name="connsiteY32" fmla="*/ 2495 h 7709"/>
              <a:gd name="connsiteX33" fmla="*/ 5806 w 7368"/>
              <a:gd name="connsiteY33" fmla="*/ 2830 h 7709"/>
              <a:gd name="connsiteX34" fmla="*/ 5537 w 7368"/>
              <a:gd name="connsiteY34" fmla="*/ 2914 h 7709"/>
              <a:gd name="connsiteX35" fmla="*/ 5248 w 7368"/>
              <a:gd name="connsiteY35" fmla="*/ 3082 h 7709"/>
              <a:gd name="connsiteX36" fmla="*/ 5037 w 7368"/>
              <a:gd name="connsiteY36" fmla="*/ 3082 h 7709"/>
              <a:gd name="connsiteX37" fmla="*/ 4518 w 7368"/>
              <a:gd name="connsiteY37" fmla="*/ 2767 h 7709"/>
              <a:gd name="connsiteX38" fmla="*/ 4153 w 7368"/>
              <a:gd name="connsiteY38" fmla="*/ 2872 h 7709"/>
              <a:gd name="connsiteX39" fmla="*/ 3672 w 7368"/>
              <a:gd name="connsiteY39" fmla="*/ 2830 h 7709"/>
              <a:gd name="connsiteX40" fmla="*/ 3691 w 7368"/>
              <a:gd name="connsiteY40" fmla="*/ 3291 h 7709"/>
              <a:gd name="connsiteX41" fmla="*/ 3788 w 7368"/>
              <a:gd name="connsiteY41" fmla="*/ 3480 h 7709"/>
              <a:gd name="connsiteX42" fmla="*/ 4134 w 7368"/>
              <a:gd name="connsiteY42" fmla="*/ 3564 h 7709"/>
              <a:gd name="connsiteX43" fmla="*/ 4230 w 7368"/>
              <a:gd name="connsiteY43" fmla="*/ 3606 h 7709"/>
              <a:gd name="connsiteX44" fmla="*/ 4595 w 7368"/>
              <a:gd name="connsiteY44" fmla="*/ 3585 h 7709"/>
              <a:gd name="connsiteX45" fmla="*/ 6095 w 7368"/>
              <a:gd name="connsiteY45" fmla="*/ 3836 h 7709"/>
              <a:gd name="connsiteX46" fmla="*/ 7368 w 7368"/>
              <a:gd name="connsiteY46" fmla="*/ 4207 h 7709"/>
              <a:gd name="connsiteX47" fmla="*/ 6573 w 7368"/>
              <a:gd name="connsiteY47" fmla="*/ 6232 h 7709"/>
              <a:gd name="connsiteX48" fmla="*/ 4923 w 7368"/>
              <a:gd name="connsiteY48" fmla="*/ 7507 h 7709"/>
              <a:gd name="connsiteX49" fmla="*/ 3153 w 7368"/>
              <a:gd name="connsiteY49" fmla="*/ 7687 h 7709"/>
              <a:gd name="connsiteX50" fmla="*/ 1803 w 7368"/>
              <a:gd name="connsiteY50" fmla="*/ 7222 h 7709"/>
              <a:gd name="connsiteX51" fmla="*/ 618 w 7368"/>
              <a:gd name="connsiteY51" fmla="*/ 6157 h 7709"/>
              <a:gd name="connsiteX52" fmla="*/ 0 w 7368"/>
              <a:gd name="connsiteY52" fmla="*/ 4466 h 7709"/>
              <a:gd name="connsiteX53" fmla="*/ 1152 w 7368"/>
              <a:gd name="connsiteY53" fmla="*/ 4025 h 7709"/>
              <a:gd name="connsiteX54" fmla="*/ 1999 w 7368"/>
              <a:gd name="connsiteY54" fmla="*/ 3836 h 7709"/>
              <a:gd name="connsiteX55" fmla="*/ 3076 w 7368"/>
              <a:gd name="connsiteY55" fmla="*/ 3564 h 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368" h="7710">
                <a:moveTo>
                  <a:pt x="3076" y="3564"/>
                </a:moveTo>
                <a:lnTo>
                  <a:pt x="3172" y="3354"/>
                </a:lnTo>
                <a:lnTo>
                  <a:pt x="3172" y="3040"/>
                </a:lnTo>
                <a:lnTo>
                  <a:pt x="3095" y="2851"/>
                </a:lnTo>
                <a:lnTo>
                  <a:pt x="2961" y="2872"/>
                </a:lnTo>
                <a:lnTo>
                  <a:pt x="2595" y="2914"/>
                </a:lnTo>
                <a:lnTo>
                  <a:pt x="2191" y="3103"/>
                </a:lnTo>
                <a:lnTo>
                  <a:pt x="1884" y="2977"/>
                </a:lnTo>
                <a:lnTo>
                  <a:pt x="1517" y="3103"/>
                </a:lnTo>
                <a:lnTo>
                  <a:pt x="1229" y="3103"/>
                </a:lnTo>
                <a:lnTo>
                  <a:pt x="1075" y="3019"/>
                </a:lnTo>
                <a:lnTo>
                  <a:pt x="1056" y="2977"/>
                </a:lnTo>
                <a:lnTo>
                  <a:pt x="1017" y="2872"/>
                </a:lnTo>
                <a:lnTo>
                  <a:pt x="1017" y="2767"/>
                </a:lnTo>
                <a:lnTo>
                  <a:pt x="767" y="2704"/>
                </a:lnTo>
                <a:lnTo>
                  <a:pt x="960" y="2327"/>
                </a:lnTo>
                <a:lnTo>
                  <a:pt x="767" y="2137"/>
                </a:lnTo>
                <a:lnTo>
                  <a:pt x="1017" y="1760"/>
                </a:lnTo>
                <a:lnTo>
                  <a:pt x="1229" y="1446"/>
                </a:lnTo>
                <a:lnTo>
                  <a:pt x="1634" y="1111"/>
                </a:lnTo>
                <a:lnTo>
                  <a:pt x="1960" y="1279"/>
                </a:lnTo>
                <a:lnTo>
                  <a:pt x="2326" y="880"/>
                </a:lnTo>
                <a:lnTo>
                  <a:pt x="2711" y="460"/>
                </a:lnTo>
                <a:lnTo>
                  <a:pt x="3057" y="376"/>
                </a:lnTo>
                <a:lnTo>
                  <a:pt x="3307" y="0"/>
                </a:lnTo>
                <a:lnTo>
                  <a:pt x="3788" y="293"/>
                </a:lnTo>
                <a:lnTo>
                  <a:pt x="4211" y="734"/>
                </a:lnTo>
                <a:lnTo>
                  <a:pt x="4634" y="713"/>
                </a:lnTo>
                <a:lnTo>
                  <a:pt x="5229" y="1363"/>
                </a:lnTo>
                <a:lnTo>
                  <a:pt x="5729" y="1384"/>
                </a:lnTo>
                <a:lnTo>
                  <a:pt x="5902" y="1970"/>
                </a:lnTo>
                <a:lnTo>
                  <a:pt x="6172" y="2074"/>
                </a:lnTo>
                <a:lnTo>
                  <a:pt x="6075" y="2495"/>
                </a:lnTo>
                <a:lnTo>
                  <a:pt x="5806" y="2830"/>
                </a:lnTo>
                <a:lnTo>
                  <a:pt x="5537" y="2914"/>
                </a:lnTo>
                <a:lnTo>
                  <a:pt x="5248" y="3082"/>
                </a:lnTo>
                <a:lnTo>
                  <a:pt x="5037" y="3082"/>
                </a:lnTo>
                <a:lnTo>
                  <a:pt x="4518" y="2767"/>
                </a:lnTo>
                <a:lnTo>
                  <a:pt x="4153" y="2872"/>
                </a:lnTo>
                <a:lnTo>
                  <a:pt x="3672" y="2830"/>
                </a:lnTo>
                <a:lnTo>
                  <a:pt x="3691" y="3291"/>
                </a:lnTo>
                <a:lnTo>
                  <a:pt x="3788" y="3480"/>
                </a:lnTo>
                <a:lnTo>
                  <a:pt x="4134" y="3564"/>
                </a:lnTo>
                <a:lnTo>
                  <a:pt x="4230" y="3606"/>
                </a:lnTo>
                <a:lnTo>
                  <a:pt x="4595" y="3585"/>
                </a:lnTo>
                <a:lnTo>
                  <a:pt x="6095" y="3836"/>
                </a:lnTo>
                <a:lnTo>
                  <a:pt x="7368" y="4207"/>
                </a:lnTo>
                <a:cubicBezTo>
                  <a:pt x="7233" y="4882"/>
                  <a:pt x="7188" y="5467"/>
                  <a:pt x="6573" y="6232"/>
                </a:cubicBezTo>
                <a:cubicBezTo>
                  <a:pt x="5958" y="6997"/>
                  <a:pt x="5793" y="7129"/>
                  <a:pt x="4923" y="7507"/>
                </a:cubicBezTo>
                <a:cubicBezTo>
                  <a:pt x="4356" y="7737"/>
                  <a:pt x="3661" y="7728"/>
                  <a:pt x="3153" y="7687"/>
                </a:cubicBezTo>
                <a:cubicBezTo>
                  <a:pt x="2646" y="7646"/>
                  <a:pt x="2228" y="7465"/>
                  <a:pt x="1803" y="7222"/>
                </a:cubicBezTo>
                <a:cubicBezTo>
                  <a:pt x="1323" y="6937"/>
                  <a:pt x="1110" y="6763"/>
                  <a:pt x="618" y="6157"/>
                </a:cubicBezTo>
                <a:cubicBezTo>
                  <a:pt x="126" y="5551"/>
                  <a:pt x="109" y="4808"/>
                  <a:pt x="0" y="4466"/>
                </a:cubicBezTo>
                <a:lnTo>
                  <a:pt x="1152" y="4025"/>
                </a:lnTo>
                <a:lnTo>
                  <a:pt x="1999" y="3836"/>
                </a:lnTo>
                <a:lnTo>
                  <a:pt x="3076" y="3564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92D050"/>
              </a:gs>
              <a:gs pos="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95085" y="2530053"/>
            <a:ext cx="3058404" cy="2097014"/>
          </a:xfrm>
          <a:custGeom>
            <a:avLst/>
            <a:gdLst>
              <a:gd name="connsiteX0" fmla="*/ 0 w 5942"/>
              <a:gd name="connsiteY0" fmla="*/ 2650 h 4074"/>
              <a:gd name="connsiteX1" fmla="*/ 1328 w 5942"/>
              <a:gd name="connsiteY1" fmla="*/ 2273 h 4074"/>
              <a:gd name="connsiteX2" fmla="*/ 2424 w 5942"/>
              <a:gd name="connsiteY2" fmla="*/ 1853 h 4074"/>
              <a:gd name="connsiteX3" fmla="*/ 2693 w 5942"/>
              <a:gd name="connsiteY3" fmla="*/ 1643 h 4074"/>
              <a:gd name="connsiteX4" fmla="*/ 2481 w 5942"/>
              <a:gd name="connsiteY4" fmla="*/ 1517 h 4074"/>
              <a:gd name="connsiteX5" fmla="*/ 1943 w 5942"/>
              <a:gd name="connsiteY5" fmla="*/ 1412 h 4074"/>
              <a:gd name="connsiteX6" fmla="*/ 981 w 5942"/>
              <a:gd name="connsiteY6" fmla="*/ 1329 h 4074"/>
              <a:gd name="connsiteX7" fmla="*/ 173 w 5942"/>
              <a:gd name="connsiteY7" fmla="*/ 1098 h 4074"/>
              <a:gd name="connsiteX8" fmla="*/ 38 w 5942"/>
              <a:gd name="connsiteY8" fmla="*/ 846 h 4074"/>
              <a:gd name="connsiteX9" fmla="*/ 558 w 5942"/>
              <a:gd name="connsiteY9" fmla="*/ 553 h 4074"/>
              <a:gd name="connsiteX10" fmla="*/ 1405 w 5942"/>
              <a:gd name="connsiteY10" fmla="*/ 322 h 4074"/>
              <a:gd name="connsiteX11" fmla="*/ 1826 w 5942"/>
              <a:gd name="connsiteY11" fmla="*/ 134 h 4074"/>
              <a:gd name="connsiteX12" fmla="*/ 2448 w 5942"/>
              <a:gd name="connsiteY12" fmla="*/ 0 h 4074"/>
              <a:gd name="connsiteX13" fmla="*/ 1924 w 5942"/>
              <a:gd name="connsiteY13" fmla="*/ 218 h 4074"/>
              <a:gd name="connsiteX14" fmla="*/ 1481 w 5942"/>
              <a:gd name="connsiteY14" fmla="*/ 532 h 4074"/>
              <a:gd name="connsiteX15" fmla="*/ 1155 w 5942"/>
              <a:gd name="connsiteY15" fmla="*/ 700 h 4074"/>
              <a:gd name="connsiteX16" fmla="*/ 1001 w 5942"/>
              <a:gd name="connsiteY16" fmla="*/ 784 h 4074"/>
              <a:gd name="connsiteX17" fmla="*/ 1212 w 5942"/>
              <a:gd name="connsiteY17" fmla="*/ 825 h 4074"/>
              <a:gd name="connsiteX18" fmla="*/ 2481 w 5942"/>
              <a:gd name="connsiteY18" fmla="*/ 909 h 4074"/>
              <a:gd name="connsiteX19" fmla="*/ 4211 w 5942"/>
              <a:gd name="connsiteY19" fmla="*/ 1182 h 4074"/>
              <a:gd name="connsiteX20" fmla="*/ 5134 w 5942"/>
              <a:gd name="connsiteY20" fmla="*/ 1517 h 4074"/>
              <a:gd name="connsiteX21" fmla="*/ 5788 w 5942"/>
              <a:gd name="connsiteY21" fmla="*/ 2042 h 4074"/>
              <a:gd name="connsiteX22" fmla="*/ 5942 w 5942"/>
              <a:gd name="connsiteY22" fmla="*/ 2420 h 4074"/>
              <a:gd name="connsiteX23" fmla="*/ 5811 w 5942"/>
              <a:gd name="connsiteY23" fmla="*/ 2758 h 4074"/>
              <a:gd name="connsiteX24" fmla="*/ 5011 w 5942"/>
              <a:gd name="connsiteY24" fmla="*/ 3411 h 4074"/>
              <a:gd name="connsiteX25" fmla="*/ 3287 w 5942"/>
              <a:gd name="connsiteY25" fmla="*/ 4061 h 4074"/>
              <a:gd name="connsiteX26" fmla="*/ 1287 w 5942"/>
              <a:gd name="connsiteY26" fmla="*/ 3661 h 4074"/>
              <a:gd name="connsiteX27" fmla="*/ 0 w 5942"/>
              <a:gd name="connsiteY27" fmla="*/ 2650 h 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2" h="4074">
                <a:moveTo>
                  <a:pt x="0" y="2650"/>
                </a:moveTo>
                <a:lnTo>
                  <a:pt x="1328" y="2273"/>
                </a:lnTo>
                <a:lnTo>
                  <a:pt x="2424" y="1853"/>
                </a:lnTo>
                <a:cubicBezTo>
                  <a:pt x="2482" y="1814"/>
                  <a:pt x="2682" y="1710"/>
                  <a:pt x="2693" y="1643"/>
                </a:cubicBezTo>
                <a:cubicBezTo>
                  <a:pt x="2704" y="1576"/>
                  <a:pt x="2529" y="1538"/>
                  <a:pt x="2481" y="1517"/>
                </a:cubicBezTo>
                <a:cubicBezTo>
                  <a:pt x="2301" y="1482"/>
                  <a:pt x="2119" y="1424"/>
                  <a:pt x="1943" y="1412"/>
                </a:cubicBezTo>
                <a:cubicBezTo>
                  <a:pt x="1767" y="1400"/>
                  <a:pt x="1335" y="1392"/>
                  <a:pt x="981" y="1329"/>
                </a:cubicBezTo>
                <a:cubicBezTo>
                  <a:pt x="627" y="1266"/>
                  <a:pt x="315" y="1143"/>
                  <a:pt x="173" y="1098"/>
                </a:cubicBezTo>
                <a:cubicBezTo>
                  <a:pt x="136" y="1053"/>
                  <a:pt x="-39" y="955"/>
                  <a:pt x="38" y="846"/>
                </a:cubicBezTo>
                <a:cubicBezTo>
                  <a:pt x="115" y="737"/>
                  <a:pt x="451" y="607"/>
                  <a:pt x="558" y="553"/>
                </a:cubicBezTo>
                <a:cubicBezTo>
                  <a:pt x="719" y="511"/>
                  <a:pt x="1151" y="406"/>
                  <a:pt x="1405" y="322"/>
                </a:cubicBezTo>
                <a:cubicBezTo>
                  <a:pt x="1659" y="238"/>
                  <a:pt x="1759" y="167"/>
                  <a:pt x="1826" y="134"/>
                </a:cubicBezTo>
                <a:cubicBezTo>
                  <a:pt x="1893" y="101"/>
                  <a:pt x="2240" y="44"/>
                  <a:pt x="2448" y="0"/>
                </a:cubicBezTo>
                <a:cubicBezTo>
                  <a:pt x="2273" y="72"/>
                  <a:pt x="2006" y="159"/>
                  <a:pt x="1924" y="218"/>
                </a:cubicBezTo>
                <a:cubicBezTo>
                  <a:pt x="1842" y="277"/>
                  <a:pt x="1635" y="436"/>
                  <a:pt x="1481" y="532"/>
                </a:cubicBezTo>
                <a:cubicBezTo>
                  <a:pt x="1327" y="628"/>
                  <a:pt x="1211" y="673"/>
                  <a:pt x="1155" y="700"/>
                </a:cubicBezTo>
                <a:cubicBezTo>
                  <a:pt x="1120" y="716"/>
                  <a:pt x="990" y="759"/>
                  <a:pt x="1001" y="784"/>
                </a:cubicBezTo>
                <a:cubicBezTo>
                  <a:pt x="1012" y="809"/>
                  <a:pt x="1167" y="818"/>
                  <a:pt x="1212" y="825"/>
                </a:cubicBezTo>
                <a:cubicBezTo>
                  <a:pt x="1635" y="853"/>
                  <a:pt x="2153" y="861"/>
                  <a:pt x="2481" y="909"/>
                </a:cubicBezTo>
                <a:cubicBezTo>
                  <a:pt x="2809" y="957"/>
                  <a:pt x="3680" y="1060"/>
                  <a:pt x="4211" y="1182"/>
                </a:cubicBezTo>
                <a:cubicBezTo>
                  <a:pt x="4742" y="1304"/>
                  <a:pt x="4984" y="1455"/>
                  <a:pt x="5134" y="1517"/>
                </a:cubicBezTo>
                <a:cubicBezTo>
                  <a:pt x="5284" y="1579"/>
                  <a:pt x="5570" y="1867"/>
                  <a:pt x="5788" y="2042"/>
                </a:cubicBezTo>
                <a:cubicBezTo>
                  <a:pt x="6006" y="2217"/>
                  <a:pt x="5890" y="2294"/>
                  <a:pt x="5942" y="2420"/>
                </a:cubicBezTo>
                <a:lnTo>
                  <a:pt x="5811" y="2758"/>
                </a:lnTo>
                <a:cubicBezTo>
                  <a:pt x="5588" y="2884"/>
                  <a:pt x="5542" y="3101"/>
                  <a:pt x="5011" y="3411"/>
                </a:cubicBezTo>
                <a:cubicBezTo>
                  <a:pt x="4480" y="3721"/>
                  <a:pt x="4014" y="3997"/>
                  <a:pt x="3287" y="4061"/>
                </a:cubicBezTo>
                <a:cubicBezTo>
                  <a:pt x="2560" y="4125"/>
                  <a:pt x="1945" y="3950"/>
                  <a:pt x="1287" y="3661"/>
                </a:cubicBezTo>
                <a:cubicBezTo>
                  <a:pt x="629" y="3372"/>
                  <a:pt x="278" y="2772"/>
                  <a:pt x="0" y="2650"/>
                </a:cubicBezTo>
                <a:close/>
              </a:path>
            </a:pathLst>
          </a:custGeom>
          <a:gradFill>
            <a:gsLst>
              <a:gs pos="900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"/>
                  <a:alpha val="9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2" name="Freeform 11"/>
          <p:cNvSpPr/>
          <p:nvPr/>
        </p:nvSpPr>
        <p:spPr>
          <a:xfrm>
            <a:off x="5433838" y="2102330"/>
            <a:ext cx="1779351" cy="550225"/>
          </a:xfrm>
          <a:custGeom>
            <a:avLst/>
            <a:gdLst>
              <a:gd name="connsiteX0" fmla="*/ 1192 w 3457"/>
              <a:gd name="connsiteY0" fmla="*/ 797 h 1069"/>
              <a:gd name="connsiteX1" fmla="*/ 1288 w 3457"/>
              <a:gd name="connsiteY1" fmla="*/ 587 h 1069"/>
              <a:gd name="connsiteX2" fmla="*/ 1288 w 3457"/>
              <a:gd name="connsiteY2" fmla="*/ 273 h 1069"/>
              <a:gd name="connsiteX3" fmla="*/ 1211 w 3457"/>
              <a:gd name="connsiteY3" fmla="*/ 84 h 1069"/>
              <a:gd name="connsiteX4" fmla="*/ 1077 w 3457"/>
              <a:gd name="connsiteY4" fmla="*/ 105 h 1069"/>
              <a:gd name="connsiteX5" fmla="*/ 711 w 3457"/>
              <a:gd name="connsiteY5" fmla="*/ 147 h 1069"/>
              <a:gd name="connsiteX6" fmla="*/ 307 w 3457"/>
              <a:gd name="connsiteY6" fmla="*/ 336 h 1069"/>
              <a:gd name="connsiteX7" fmla="*/ 0 w 3457"/>
              <a:gd name="connsiteY7" fmla="*/ 210 h 1069"/>
              <a:gd name="connsiteX8" fmla="*/ 223 w 3457"/>
              <a:gd name="connsiteY8" fmla="*/ 270 h 1069"/>
              <a:gd name="connsiteX9" fmla="*/ 490 w 3457"/>
              <a:gd name="connsiteY9" fmla="*/ 220 h 1069"/>
              <a:gd name="connsiteX10" fmla="*/ 665 w 3457"/>
              <a:gd name="connsiteY10" fmla="*/ 120 h 1069"/>
              <a:gd name="connsiteX11" fmla="*/ 990 w 3457"/>
              <a:gd name="connsiteY11" fmla="*/ 87 h 1069"/>
              <a:gd name="connsiteX12" fmla="*/ 1781 w 3457"/>
              <a:gd name="connsiteY12" fmla="*/ 20 h 1069"/>
              <a:gd name="connsiteX13" fmla="*/ 2265 w 3457"/>
              <a:gd name="connsiteY13" fmla="*/ 79 h 1069"/>
              <a:gd name="connsiteX14" fmla="*/ 2634 w 3457"/>
              <a:gd name="connsiteY14" fmla="*/ 0 h 1069"/>
              <a:gd name="connsiteX15" fmla="*/ 2269 w 3457"/>
              <a:gd name="connsiteY15" fmla="*/ 105 h 1069"/>
              <a:gd name="connsiteX16" fmla="*/ 1788 w 3457"/>
              <a:gd name="connsiteY16" fmla="*/ 63 h 1069"/>
              <a:gd name="connsiteX17" fmla="*/ 1807 w 3457"/>
              <a:gd name="connsiteY17" fmla="*/ 524 h 1069"/>
              <a:gd name="connsiteX18" fmla="*/ 1904 w 3457"/>
              <a:gd name="connsiteY18" fmla="*/ 713 h 1069"/>
              <a:gd name="connsiteX19" fmla="*/ 2250 w 3457"/>
              <a:gd name="connsiteY19" fmla="*/ 797 h 1069"/>
              <a:gd name="connsiteX20" fmla="*/ 2346 w 3457"/>
              <a:gd name="connsiteY20" fmla="*/ 839 h 1069"/>
              <a:gd name="connsiteX21" fmla="*/ 2711 w 3457"/>
              <a:gd name="connsiteY21" fmla="*/ 818 h 1069"/>
              <a:gd name="connsiteX22" fmla="*/ 3457 w 3457"/>
              <a:gd name="connsiteY22" fmla="*/ 1006 h 1069"/>
              <a:gd name="connsiteX23" fmla="*/ 1734 w 3457"/>
              <a:gd name="connsiteY23" fmla="*/ 906 h 1069"/>
              <a:gd name="connsiteX24" fmla="*/ 115 w 3457"/>
              <a:gd name="connsiteY24" fmla="*/ 1069 h 1069"/>
              <a:gd name="connsiteX25" fmla="*/ 765 w 3457"/>
              <a:gd name="connsiteY25" fmla="*/ 895 h 1069"/>
              <a:gd name="connsiteX26" fmla="*/ 1192 w 3457"/>
              <a:gd name="connsiteY26" fmla="*/ 797 h 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7" h="1069">
                <a:moveTo>
                  <a:pt x="1192" y="797"/>
                </a:moveTo>
                <a:lnTo>
                  <a:pt x="1288" y="587"/>
                </a:lnTo>
                <a:lnTo>
                  <a:pt x="1288" y="273"/>
                </a:lnTo>
                <a:lnTo>
                  <a:pt x="1211" y="84"/>
                </a:lnTo>
                <a:lnTo>
                  <a:pt x="1077" y="105"/>
                </a:lnTo>
                <a:lnTo>
                  <a:pt x="711" y="147"/>
                </a:lnTo>
                <a:lnTo>
                  <a:pt x="307" y="336"/>
                </a:lnTo>
                <a:lnTo>
                  <a:pt x="0" y="210"/>
                </a:lnTo>
                <a:lnTo>
                  <a:pt x="223" y="270"/>
                </a:lnTo>
                <a:lnTo>
                  <a:pt x="490" y="220"/>
                </a:lnTo>
                <a:lnTo>
                  <a:pt x="665" y="120"/>
                </a:lnTo>
                <a:lnTo>
                  <a:pt x="990" y="87"/>
                </a:lnTo>
                <a:lnTo>
                  <a:pt x="1781" y="20"/>
                </a:lnTo>
                <a:lnTo>
                  <a:pt x="2265" y="79"/>
                </a:lnTo>
                <a:lnTo>
                  <a:pt x="2634" y="0"/>
                </a:lnTo>
                <a:lnTo>
                  <a:pt x="2269" y="105"/>
                </a:lnTo>
                <a:lnTo>
                  <a:pt x="1788" y="63"/>
                </a:lnTo>
                <a:lnTo>
                  <a:pt x="1807" y="524"/>
                </a:lnTo>
                <a:lnTo>
                  <a:pt x="1904" y="713"/>
                </a:lnTo>
                <a:lnTo>
                  <a:pt x="2250" y="797"/>
                </a:lnTo>
                <a:lnTo>
                  <a:pt x="2346" y="839"/>
                </a:lnTo>
                <a:lnTo>
                  <a:pt x="2711" y="818"/>
                </a:lnTo>
                <a:lnTo>
                  <a:pt x="3457" y="1006"/>
                </a:lnTo>
                <a:cubicBezTo>
                  <a:pt x="3134" y="972"/>
                  <a:pt x="2402" y="893"/>
                  <a:pt x="1734" y="906"/>
                </a:cubicBezTo>
                <a:cubicBezTo>
                  <a:pt x="1066" y="919"/>
                  <a:pt x="393" y="1023"/>
                  <a:pt x="115" y="1069"/>
                </a:cubicBezTo>
                <a:lnTo>
                  <a:pt x="765" y="895"/>
                </a:lnTo>
                <a:lnTo>
                  <a:pt x="1192" y="79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5" name="Donut 14"/>
          <p:cNvSpPr/>
          <p:nvPr/>
        </p:nvSpPr>
        <p:spPr>
          <a:xfrm>
            <a:off x="4387949" y="689452"/>
            <a:ext cx="3911792" cy="3963263"/>
          </a:xfrm>
          <a:prstGeom prst="donut">
            <a:avLst>
              <a:gd name="adj" fmla="val 164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60008" y="4646539"/>
            <a:ext cx="3911792" cy="1491628"/>
            <a:chOff x="2592" y="10920"/>
            <a:chExt cx="7600" cy="2898"/>
          </a:xfrm>
        </p:grpSpPr>
        <p:sp>
          <p:nvSpPr>
            <p:cNvPr id="10" name="Rectangles 9"/>
            <p:cNvSpPr/>
            <p:nvPr/>
          </p:nvSpPr>
          <p:spPr>
            <a:xfrm>
              <a:off x="2592" y="10920"/>
              <a:ext cx="7600" cy="1632"/>
            </a:xfrm>
            <a:prstGeom prst="rect">
              <a:avLst/>
            </a:prstGeom>
            <a:noFill/>
            <a:ln w="41275">
              <a:solidFill>
                <a:schemeClr val="tx2"/>
              </a:solidFill>
            </a:ln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4865">
                  <a:solidFill>
                    <a:schemeClr val="tx2"/>
                  </a:solidFill>
                  <a:latin typeface="Microsoft JhengHei Light" panose="020B0304030504040204" charset="-120"/>
                  <a:ea typeface="Microsoft JhengHei Light" panose="020B0304030504040204" charset="-120"/>
                  <a:cs typeface="Constantia" panose="02030602050306030303" charset="0"/>
                </a:rPr>
                <a:t>MWEREZI</a:t>
              </a:r>
              <a:endParaRPr lang="en-US" altLang="zh-CN" sz="4865" b="1">
                <a:solidFill>
                  <a:schemeClr val="tx2"/>
                </a:soli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endParaRPr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592" y="12286"/>
              <a:ext cx="7600" cy="1532"/>
            </a:xfrm>
            <a:prstGeom prst="rect">
              <a:avLst/>
            </a:prstGeom>
            <a:solidFill>
              <a:schemeClr val="tx2"/>
            </a:solidFill>
            <a:ln w="508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p>
              <a:pPr algn="dist"/>
              <a:r>
                <a:rPr lang="en-US" altLang="zh-CN" sz="2265" b="1">
                  <a:solidFill>
                    <a:schemeClr val="bg1">
                      <a:lumMod val="95000"/>
                    </a:schemeClr>
                  </a:solidFill>
                  <a:latin typeface="Microsoft JhengHei Light" panose="020B0304030504040204" charset="-120"/>
                  <a:ea typeface="Microsoft JhengHei Light" panose="020B0304030504040204" charset="-120"/>
                  <a:cs typeface="Constantia" panose="02030602050306030303" charset="0"/>
                  <a:sym typeface="+mn-ea"/>
                </a:rPr>
                <a:t>BUSINESS MEDIATION GROUP FOUNDATION</a:t>
              </a:r>
              <a:endParaRPr lang="en-US" altLang="zh-CN" sz="2265" b="1">
                <a:solidFill>
                  <a:schemeClr val="bg1">
                    <a:lumMod val="9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4268536" y="452686"/>
            <a:ext cx="4246353" cy="4324589"/>
            <a:chOff x="2250" y="3013"/>
            <a:chExt cx="8250" cy="8402"/>
          </a:xfrm>
        </p:grpSpPr>
        <p:sp>
          <p:nvSpPr>
            <p:cNvPr id="5" name="Freeform 4"/>
            <p:cNvSpPr/>
            <p:nvPr/>
          </p:nvSpPr>
          <p:spPr>
            <a:xfrm>
              <a:off x="8023" y="8149"/>
              <a:ext cx="2169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 flipH="1">
              <a:off x="2572" y="8152"/>
              <a:ext cx="2121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8" name="Oval 7"/>
            <p:cNvSpPr/>
            <p:nvPr/>
          </p:nvSpPr>
          <p:spPr>
            <a:xfrm>
              <a:off x="2250" y="3013"/>
              <a:ext cx="8250" cy="8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</p:grpSp>
      <p:sp>
        <p:nvSpPr>
          <p:cNvPr id="13" name="Oval 12"/>
          <p:cNvSpPr/>
          <p:nvPr/>
        </p:nvSpPr>
        <p:spPr>
          <a:xfrm>
            <a:off x="4433758" y="707982"/>
            <a:ext cx="3826865" cy="3814512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00B0F0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460008" y="707982"/>
            <a:ext cx="3792380" cy="3938557"/>
          </a:xfrm>
          <a:custGeom>
            <a:avLst/>
            <a:gdLst>
              <a:gd name="connsiteX0" fmla="*/ 3076 w 7368"/>
              <a:gd name="connsiteY0" fmla="*/ 3564 h 7709"/>
              <a:gd name="connsiteX1" fmla="*/ 3172 w 7368"/>
              <a:gd name="connsiteY1" fmla="*/ 3354 h 7709"/>
              <a:gd name="connsiteX2" fmla="*/ 3172 w 7368"/>
              <a:gd name="connsiteY2" fmla="*/ 3040 h 7709"/>
              <a:gd name="connsiteX3" fmla="*/ 3095 w 7368"/>
              <a:gd name="connsiteY3" fmla="*/ 2851 h 7709"/>
              <a:gd name="connsiteX4" fmla="*/ 2961 w 7368"/>
              <a:gd name="connsiteY4" fmla="*/ 2872 h 7709"/>
              <a:gd name="connsiteX5" fmla="*/ 2595 w 7368"/>
              <a:gd name="connsiteY5" fmla="*/ 2914 h 7709"/>
              <a:gd name="connsiteX6" fmla="*/ 2191 w 7368"/>
              <a:gd name="connsiteY6" fmla="*/ 3103 h 7709"/>
              <a:gd name="connsiteX7" fmla="*/ 1884 w 7368"/>
              <a:gd name="connsiteY7" fmla="*/ 2977 h 7709"/>
              <a:gd name="connsiteX8" fmla="*/ 1517 w 7368"/>
              <a:gd name="connsiteY8" fmla="*/ 3103 h 7709"/>
              <a:gd name="connsiteX9" fmla="*/ 1229 w 7368"/>
              <a:gd name="connsiteY9" fmla="*/ 3103 h 7709"/>
              <a:gd name="connsiteX10" fmla="*/ 1075 w 7368"/>
              <a:gd name="connsiteY10" fmla="*/ 3019 h 7709"/>
              <a:gd name="connsiteX11" fmla="*/ 1056 w 7368"/>
              <a:gd name="connsiteY11" fmla="*/ 2977 h 7709"/>
              <a:gd name="connsiteX12" fmla="*/ 1017 w 7368"/>
              <a:gd name="connsiteY12" fmla="*/ 2872 h 7709"/>
              <a:gd name="connsiteX13" fmla="*/ 1017 w 7368"/>
              <a:gd name="connsiteY13" fmla="*/ 2767 h 7709"/>
              <a:gd name="connsiteX14" fmla="*/ 767 w 7368"/>
              <a:gd name="connsiteY14" fmla="*/ 2704 h 7709"/>
              <a:gd name="connsiteX15" fmla="*/ 960 w 7368"/>
              <a:gd name="connsiteY15" fmla="*/ 2327 h 7709"/>
              <a:gd name="connsiteX16" fmla="*/ 767 w 7368"/>
              <a:gd name="connsiteY16" fmla="*/ 2137 h 7709"/>
              <a:gd name="connsiteX17" fmla="*/ 1017 w 7368"/>
              <a:gd name="connsiteY17" fmla="*/ 1760 h 7709"/>
              <a:gd name="connsiteX18" fmla="*/ 1229 w 7368"/>
              <a:gd name="connsiteY18" fmla="*/ 1446 h 7709"/>
              <a:gd name="connsiteX19" fmla="*/ 1634 w 7368"/>
              <a:gd name="connsiteY19" fmla="*/ 1111 h 7709"/>
              <a:gd name="connsiteX20" fmla="*/ 1960 w 7368"/>
              <a:gd name="connsiteY20" fmla="*/ 1279 h 7709"/>
              <a:gd name="connsiteX21" fmla="*/ 2326 w 7368"/>
              <a:gd name="connsiteY21" fmla="*/ 880 h 7709"/>
              <a:gd name="connsiteX22" fmla="*/ 2711 w 7368"/>
              <a:gd name="connsiteY22" fmla="*/ 460 h 7709"/>
              <a:gd name="connsiteX23" fmla="*/ 3057 w 7368"/>
              <a:gd name="connsiteY23" fmla="*/ 376 h 7709"/>
              <a:gd name="connsiteX24" fmla="*/ 3307 w 7368"/>
              <a:gd name="connsiteY24" fmla="*/ 0 h 7709"/>
              <a:gd name="connsiteX25" fmla="*/ 3788 w 7368"/>
              <a:gd name="connsiteY25" fmla="*/ 293 h 7709"/>
              <a:gd name="connsiteX26" fmla="*/ 4211 w 7368"/>
              <a:gd name="connsiteY26" fmla="*/ 734 h 7709"/>
              <a:gd name="connsiteX27" fmla="*/ 4634 w 7368"/>
              <a:gd name="connsiteY27" fmla="*/ 713 h 7709"/>
              <a:gd name="connsiteX28" fmla="*/ 5229 w 7368"/>
              <a:gd name="connsiteY28" fmla="*/ 1363 h 7709"/>
              <a:gd name="connsiteX29" fmla="*/ 5729 w 7368"/>
              <a:gd name="connsiteY29" fmla="*/ 1384 h 7709"/>
              <a:gd name="connsiteX30" fmla="*/ 5902 w 7368"/>
              <a:gd name="connsiteY30" fmla="*/ 1970 h 7709"/>
              <a:gd name="connsiteX31" fmla="*/ 6172 w 7368"/>
              <a:gd name="connsiteY31" fmla="*/ 2074 h 7709"/>
              <a:gd name="connsiteX32" fmla="*/ 6075 w 7368"/>
              <a:gd name="connsiteY32" fmla="*/ 2495 h 7709"/>
              <a:gd name="connsiteX33" fmla="*/ 5806 w 7368"/>
              <a:gd name="connsiteY33" fmla="*/ 2830 h 7709"/>
              <a:gd name="connsiteX34" fmla="*/ 5537 w 7368"/>
              <a:gd name="connsiteY34" fmla="*/ 2914 h 7709"/>
              <a:gd name="connsiteX35" fmla="*/ 5248 w 7368"/>
              <a:gd name="connsiteY35" fmla="*/ 3082 h 7709"/>
              <a:gd name="connsiteX36" fmla="*/ 5037 w 7368"/>
              <a:gd name="connsiteY36" fmla="*/ 3082 h 7709"/>
              <a:gd name="connsiteX37" fmla="*/ 4518 w 7368"/>
              <a:gd name="connsiteY37" fmla="*/ 2767 h 7709"/>
              <a:gd name="connsiteX38" fmla="*/ 4153 w 7368"/>
              <a:gd name="connsiteY38" fmla="*/ 2872 h 7709"/>
              <a:gd name="connsiteX39" fmla="*/ 3672 w 7368"/>
              <a:gd name="connsiteY39" fmla="*/ 2830 h 7709"/>
              <a:gd name="connsiteX40" fmla="*/ 3691 w 7368"/>
              <a:gd name="connsiteY40" fmla="*/ 3291 h 7709"/>
              <a:gd name="connsiteX41" fmla="*/ 3788 w 7368"/>
              <a:gd name="connsiteY41" fmla="*/ 3480 h 7709"/>
              <a:gd name="connsiteX42" fmla="*/ 4134 w 7368"/>
              <a:gd name="connsiteY42" fmla="*/ 3564 h 7709"/>
              <a:gd name="connsiteX43" fmla="*/ 4230 w 7368"/>
              <a:gd name="connsiteY43" fmla="*/ 3606 h 7709"/>
              <a:gd name="connsiteX44" fmla="*/ 4595 w 7368"/>
              <a:gd name="connsiteY44" fmla="*/ 3585 h 7709"/>
              <a:gd name="connsiteX45" fmla="*/ 6095 w 7368"/>
              <a:gd name="connsiteY45" fmla="*/ 3836 h 7709"/>
              <a:gd name="connsiteX46" fmla="*/ 7368 w 7368"/>
              <a:gd name="connsiteY46" fmla="*/ 4207 h 7709"/>
              <a:gd name="connsiteX47" fmla="*/ 6573 w 7368"/>
              <a:gd name="connsiteY47" fmla="*/ 6232 h 7709"/>
              <a:gd name="connsiteX48" fmla="*/ 4923 w 7368"/>
              <a:gd name="connsiteY48" fmla="*/ 7507 h 7709"/>
              <a:gd name="connsiteX49" fmla="*/ 3153 w 7368"/>
              <a:gd name="connsiteY49" fmla="*/ 7687 h 7709"/>
              <a:gd name="connsiteX50" fmla="*/ 1803 w 7368"/>
              <a:gd name="connsiteY50" fmla="*/ 7222 h 7709"/>
              <a:gd name="connsiteX51" fmla="*/ 618 w 7368"/>
              <a:gd name="connsiteY51" fmla="*/ 6157 h 7709"/>
              <a:gd name="connsiteX52" fmla="*/ 0 w 7368"/>
              <a:gd name="connsiteY52" fmla="*/ 4466 h 7709"/>
              <a:gd name="connsiteX53" fmla="*/ 1152 w 7368"/>
              <a:gd name="connsiteY53" fmla="*/ 4025 h 7709"/>
              <a:gd name="connsiteX54" fmla="*/ 1999 w 7368"/>
              <a:gd name="connsiteY54" fmla="*/ 3836 h 7709"/>
              <a:gd name="connsiteX55" fmla="*/ 3076 w 7368"/>
              <a:gd name="connsiteY55" fmla="*/ 3564 h 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368" h="7710">
                <a:moveTo>
                  <a:pt x="3076" y="3564"/>
                </a:moveTo>
                <a:lnTo>
                  <a:pt x="3172" y="3354"/>
                </a:lnTo>
                <a:lnTo>
                  <a:pt x="3172" y="3040"/>
                </a:lnTo>
                <a:lnTo>
                  <a:pt x="3095" y="2851"/>
                </a:lnTo>
                <a:lnTo>
                  <a:pt x="2961" y="2872"/>
                </a:lnTo>
                <a:lnTo>
                  <a:pt x="2595" y="2914"/>
                </a:lnTo>
                <a:lnTo>
                  <a:pt x="2191" y="3103"/>
                </a:lnTo>
                <a:lnTo>
                  <a:pt x="1884" y="2977"/>
                </a:lnTo>
                <a:lnTo>
                  <a:pt x="1517" y="3103"/>
                </a:lnTo>
                <a:lnTo>
                  <a:pt x="1229" y="3103"/>
                </a:lnTo>
                <a:lnTo>
                  <a:pt x="1075" y="3019"/>
                </a:lnTo>
                <a:lnTo>
                  <a:pt x="1056" y="2977"/>
                </a:lnTo>
                <a:lnTo>
                  <a:pt x="1017" y="2872"/>
                </a:lnTo>
                <a:lnTo>
                  <a:pt x="1017" y="2767"/>
                </a:lnTo>
                <a:lnTo>
                  <a:pt x="767" y="2704"/>
                </a:lnTo>
                <a:lnTo>
                  <a:pt x="960" y="2327"/>
                </a:lnTo>
                <a:lnTo>
                  <a:pt x="767" y="2137"/>
                </a:lnTo>
                <a:lnTo>
                  <a:pt x="1017" y="1760"/>
                </a:lnTo>
                <a:lnTo>
                  <a:pt x="1229" y="1446"/>
                </a:lnTo>
                <a:lnTo>
                  <a:pt x="1634" y="1111"/>
                </a:lnTo>
                <a:lnTo>
                  <a:pt x="1960" y="1279"/>
                </a:lnTo>
                <a:lnTo>
                  <a:pt x="2326" y="880"/>
                </a:lnTo>
                <a:lnTo>
                  <a:pt x="2711" y="460"/>
                </a:lnTo>
                <a:lnTo>
                  <a:pt x="3057" y="376"/>
                </a:lnTo>
                <a:lnTo>
                  <a:pt x="3307" y="0"/>
                </a:lnTo>
                <a:lnTo>
                  <a:pt x="3788" y="293"/>
                </a:lnTo>
                <a:lnTo>
                  <a:pt x="4211" y="734"/>
                </a:lnTo>
                <a:lnTo>
                  <a:pt x="4634" y="713"/>
                </a:lnTo>
                <a:lnTo>
                  <a:pt x="5229" y="1363"/>
                </a:lnTo>
                <a:lnTo>
                  <a:pt x="5729" y="1384"/>
                </a:lnTo>
                <a:lnTo>
                  <a:pt x="5902" y="1970"/>
                </a:lnTo>
                <a:lnTo>
                  <a:pt x="6172" y="2074"/>
                </a:lnTo>
                <a:lnTo>
                  <a:pt x="6075" y="2495"/>
                </a:lnTo>
                <a:lnTo>
                  <a:pt x="5806" y="2830"/>
                </a:lnTo>
                <a:lnTo>
                  <a:pt x="5537" y="2914"/>
                </a:lnTo>
                <a:lnTo>
                  <a:pt x="5248" y="3082"/>
                </a:lnTo>
                <a:lnTo>
                  <a:pt x="5037" y="3082"/>
                </a:lnTo>
                <a:lnTo>
                  <a:pt x="4518" y="2767"/>
                </a:lnTo>
                <a:lnTo>
                  <a:pt x="4153" y="2872"/>
                </a:lnTo>
                <a:lnTo>
                  <a:pt x="3672" y="2830"/>
                </a:lnTo>
                <a:lnTo>
                  <a:pt x="3691" y="3291"/>
                </a:lnTo>
                <a:lnTo>
                  <a:pt x="3788" y="3480"/>
                </a:lnTo>
                <a:lnTo>
                  <a:pt x="4134" y="3564"/>
                </a:lnTo>
                <a:lnTo>
                  <a:pt x="4230" y="3606"/>
                </a:lnTo>
                <a:lnTo>
                  <a:pt x="4595" y="3585"/>
                </a:lnTo>
                <a:lnTo>
                  <a:pt x="6095" y="3836"/>
                </a:lnTo>
                <a:lnTo>
                  <a:pt x="7368" y="4207"/>
                </a:lnTo>
                <a:cubicBezTo>
                  <a:pt x="7233" y="4882"/>
                  <a:pt x="7188" y="5467"/>
                  <a:pt x="6573" y="6232"/>
                </a:cubicBezTo>
                <a:cubicBezTo>
                  <a:pt x="5958" y="6997"/>
                  <a:pt x="5793" y="7129"/>
                  <a:pt x="4923" y="7507"/>
                </a:cubicBezTo>
                <a:cubicBezTo>
                  <a:pt x="4356" y="7737"/>
                  <a:pt x="3661" y="7728"/>
                  <a:pt x="3153" y="7687"/>
                </a:cubicBezTo>
                <a:cubicBezTo>
                  <a:pt x="2646" y="7646"/>
                  <a:pt x="2228" y="7465"/>
                  <a:pt x="1803" y="7222"/>
                </a:cubicBezTo>
                <a:cubicBezTo>
                  <a:pt x="1323" y="6937"/>
                  <a:pt x="1110" y="6763"/>
                  <a:pt x="618" y="6157"/>
                </a:cubicBezTo>
                <a:cubicBezTo>
                  <a:pt x="126" y="5551"/>
                  <a:pt x="109" y="4808"/>
                  <a:pt x="0" y="4466"/>
                </a:cubicBezTo>
                <a:lnTo>
                  <a:pt x="1152" y="4025"/>
                </a:lnTo>
                <a:lnTo>
                  <a:pt x="1999" y="3836"/>
                </a:lnTo>
                <a:lnTo>
                  <a:pt x="3076" y="3564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92D050"/>
              </a:gs>
              <a:gs pos="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95085" y="2530053"/>
            <a:ext cx="3058404" cy="2097014"/>
          </a:xfrm>
          <a:custGeom>
            <a:avLst/>
            <a:gdLst>
              <a:gd name="connsiteX0" fmla="*/ 0 w 5942"/>
              <a:gd name="connsiteY0" fmla="*/ 2650 h 4074"/>
              <a:gd name="connsiteX1" fmla="*/ 1328 w 5942"/>
              <a:gd name="connsiteY1" fmla="*/ 2273 h 4074"/>
              <a:gd name="connsiteX2" fmla="*/ 2424 w 5942"/>
              <a:gd name="connsiteY2" fmla="*/ 1853 h 4074"/>
              <a:gd name="connsiteX3" fmla="*/ 2693 w 5942"/>
              <a:gd name="connsiteY3" fmla="*/ 1643 h 4074"/>
              <a:gd name="connsiteX4" fmla="*/ 2481 w 5942"/>
              <a:gd name="connsiteY4" fmla="*/ 1517 h 4074"/>
              <a:gd name="connsiteX5" fmla="*/ 1943 w 5942"/>
              <a:gd name="connsiteY5" fmla="*/ 1412 h 4074"/>
              <a:gd name="connsiteX6" fmla="*/ 981 w 5942"/>
              <a:gd name="connsiteY6" fmla="*/ 1329 h 4074"/>
              <a:gd name="connsiteX7" fmla="*/ 173 w 5942"/>
              <a:gd name="connsiteY7" fmla="*/ 1098 h 4074"/>
              <a:gd name="connsiteX8" fmla="*/ 38 w 5942"/>
              <a:gd name="connsiteY8" fmla="*/ 846 h 4074"/>
              <a:gd name="connsiteX9" fmla="*/ 558 w 5942"/>
              <a:gd name="connsiteY9" fmla="*/ 553 h 4074"/>
              <a:gd name="connsiteX10" fmla="*/ 1405 w 5942"/>
              <a:gd name="connsiteY10" fmla="*/ 322 h 4074"/>
              <a:gd name="connsiteX11" fmla="*/ 1826 w 5942"/>
              <a:gd name="connsiteY11" fmla="*/ 134 h 4074"/>
              <a:gd name="connsiteX12" fmla="*/ 2448 w 5942"/>
              <a:gd name="connsiteY12" fmla="*/ 0 h 4074"/>
              <a:gd name="connsiteX13" fmla="*/ 1924 w 5942"/>
              <a:gd name="connsiteY13" fmla="*/ 218 h 4074"/>
              <a:gd name="connsiteX14" fmla="*/ 1481 w 5942"/>
              <a:gd name="connsiteY14" fmla="*/ 532 h 4074"/>
              <a:gd name="connsiteX15" fmla="*/ 1155 w 5942"/>
              <a:gd name="connsiteY15" fmla="*/ 700 h 4074"/>
              <a:gd name="connsiteX16" fmla="*/ 1001 w 5942"/>
              <a:gd name="connsiteY16" fmla="*/ 784 h 4074"/>
              <a:gd name="connsiteX17" fmla="*/ 1212 w 5942"/>
              <a:gd name="connsiteY17" fmla="*/ 825 h 4074"/>
              <a:gd name="connsiteX18" fmla="*/ 2481 w 5942"/>
              <a:gd name="connsiteY18" fmla="*/ 909 h 4074"/>
              <a:gd name="connsiteX19" fmla="*/ 4211 w 5942"/>
              <a:gd name="connsiteY19" fmla="*/ 1182 h 4074"/>
              <a:gd name="connsiteX20" fmla="*/ 5134 w 5942"/>
              <a:gd name="connsiteY20" fmla="*/ 1517 h 4074"/>
              <a:gd name="connsiteX21" fmla="*/ 5788 w 5942"/>
              <a:gd name="connsiteY21" fmla="*/ 2042 h 4074"/>
              <a:gd name="connsiteX22" fmla="*/ 5942 w 5942"/>
              <a:gd name="connsiteY22" fmla="*/ 2420 h 4074"/>
              <a:gd name="connsiteX23" fmla="*/ 5811 w 5942"/>
              <a:gd name="connsiteY23" fmla="*/ 2758 h 4074"/>
              <a:gd name="connsiteX24" fmla="*/ 5011 w 5942"/>
              <a:gd name="connsiteY24" fmla="*/ 3411 h 4074"/>
              <a:gd name="connsiteX25" fmla="*/ 3287 w 5942"/>
              <a:gd name="connsiteY25" fmla="*/ 4061 h 4074"/>
              <a:gd name="connsiteX26" fmla="*/ 1287 w 5942"/>
              <a:gd name="connsiteY26" fmla="*/ 3661 h 4074"/>
              <a:gd name="connsiteX27" fmla="*/ 0 w 5942"/>
              <a:gd name="connsiteY27" fmla="*/ 2650 h 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2" h="4074">
                <a:moveTo>
                  <a:pt x="0" y="2650"/>
                </a:moveTo>
                <a:lnTo>
                  <a:pt x="1328" y="2273"/>
                </a:lnTo>
                <a:lnTo>
                  <a:pt x="2424" y="1853"/>
                </a:lnTo>
                <a:cubicBezTo>
                  <a:pt x="2482" y="1814"/>
                  <a:pt x="2682" y="1710"/>
                  <a:pt x="2693" y="1643"/>
                </a:cubicBezTo>
                <a:cubicBezTo>
                  <a:pt x="2704" y="1576"/>
                  <a:pt x="2529" y="1538"/>
                  <a:pt x="2481" y="1517"/>
                </a:cubicBezTo>
                <a:cubicBezTo>
                  <a:pt x="2301" y="1482"/>
                  <a:pt x="2119" y="1424"/>
                  <a:pt x="1943" y="1412"/>
                </a:cubicBezTo>
                <a:cubicBezTo>
                  <a:pt x="1767" y="1400"/>
                  <a:pt x="1335" y="1392"/>
                  <a:pt x="981" y="1329"/>
                </a:cubicBezTo>
                <a:cubicBezTo>
                  <a:pt x="627" y="1266"/>
                  <a:pt x="315" y="1143"/>
                  <a:pt x="173" y="1098"/>
                </a:cubicBezTo>
                <a:cubicBezTo>
                  <a:pt x="136" y="1053"/>
                  <a:pt x="-39" y="955"/>
                  <a:pt x="38" y="846"/>
                </a:cubicBezTo>
                <a:cubicBezTo>
                  <a:pt x="115" y="737"/>
                  <a:pt x="451" y="607"/>
                  <a:pt x="558" y="553"/>
                </a:cubicBezTo>
                <a:cubicBezTo>
                  <a:pt x="719" y="511"/>
                  <a:pt x="1151" y="406"/>
                  <a:pt x="1405" y="322"/>
                </a:cubicBezTo>
                <a:cubicBezTo>
                  <a:pt x="1659" y="238"/>
                  <a:pt x="1759" y="167"/>
                  <a:pt x="1826" y="134"/>
                </a:cubicBezTo>
                <a:cubicBezTo>
                  <a:pt x="1893" y="101"/>
                  <a:pt x="2240" y="44"/>
                  <a:pt x="2448" y="0"/>
                </a:cubicBezTo>
                <a:cubicBezTo>
                  <a:pt x="2273" y="72"/>
                  <a:pt x="2006" y="159"/>
                  <a:pt x="1924" y="218"/>
                </a:cubicBezTo>
                <a:cubicBezTo>
                  <a:pt x="1842" y="277"/>
                  <a:pt x="1635" y="436"/>
                  <a:pt x="1481" y="532"/>
                </a:cubicBezTo>
                <a:cubicBezTo>
                  <a:pt x="1327" y="628"/>
                  <a:pt x="1211" y="673"/>
                  <a:pt x="1155" y="700"/>
                </a:cubicBezTo>
                <a:cubicBezTo>
                  <a:pt x="1120" y="716"/>
                  <a:pt x="990" y="759"/>
                  <a:pt x="1001" y="784"/>
                </a:cubicBezTo>
                <a:cubicBezTo>
                  <a:pt x="1012" y="809"/>
                  <a:pt x="1167" y="818"/>
                  <a:pt x="1212" y="825"/>
                </a:cubicBezTo>
                <a:cubicBezTo>
                  <a:pt x="1635" y="853"/>
                  <a:pt x="2153" y="861"/>
                  <a:pt x="2481" y="909"/>
                </a:cubicBezTo>
                <a:cubicBezTo>
                  <a:pt x="2809" y="957"/>
                  <a:pt x="3680" y="1060"/>
                  <a:pt x="4211" y="1182"/>
                </a:cubicBezTo>
                <a:cubicBezTo>
                  <a:pt x="4742" y="1304"/>
                  <a:pt x="4984" y="1455"/>
                  <a:pt x="5134" y="1517"/>
                </a:cubicBezTo>
                <a:cubicBezTo>
                  <a:pt x="5284" y="1579"/>
                  <a:pt x="5570" y="1867"/>
                  <a:pt x="5788" y="2042"/>
                </a:cubicBezTo>
                <a:cubicBezTo>
                  <a:pt x="6006" y="2217"/>
                  <a:pt x="5890" y="2294"/>
                  <a:pt x="5942" y="2420"/>
                </a:cubicBezTo>
                <a:lnTo>
                  <a:pt x="5811" y="2758"/>
                </a:lnTo>
                <a:cubicBezTo>
                  <a:pt x="5588" y="2884"/>
                  <a:pt x="5542" y="3101"/>
                  <a:pt x="5011" y="3411"/>
                </a:cubicBezTo>
                <a:cubicBezTo>
                  <a:pt x="4480" y="3721"/>
                  <a:pt x="4014" y="3997"/>
                  <a:pt x="3287" y="4061"/>
                </a:cubicBezTo>
                <a:cubicBezTo>
                  <a:pt x="2560" y="4125"/>
                  <a:pt x="1945" y="3950"/>
                  <a:pt x="1287" y="3661"/>
                </a:cubicBezTo>
                <a:cubicBezTo>
                  <a:pt x="629" y="3372"/>
                  <a:pt x="278" y="2772"/>
                  <a:pt x="0" y="2650"/>
                </a:cubicBezTo>
                <a:close/>
              </a:path>
            </a:pathLst>
          </a:custGeom>
          <a:gradFill>
            <a:gsLst>
              <a:gs pos="900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"/>
                  <a:alpha val="9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2" name="Freeform 11"/>
          <p:cNvSpPr/>
          <p:nvPr/>
        </p:nvSpPr>
        <p:spPr>
          <a:xfrm>
            <a:off x="5433838" y="2102330"/>
            <a:ext cx="1779351" cy="550225"/>
          </a:xfrm>
          <a:custGeom>
            <a:avLst/>
            <a:gdLst>
              <a:gd name="connsiteX0" fmla="*/ 1192 w 3457"/>
              <a:gd name="connsiteY0" fmla="*/ 797 h 1069"/>
              <a:gd name="connsiteX1" fmla="*/ 1288 w 3457"/>
              <a:gd name="connsiteY1" fmla="*/ 587 h 1069"/>
              <a:gd name="connsiteX2" fmla="*/ 1288 w 3457"/>
              <a:gd name="connsiteY2" fmla="*/ 273 h 1069"/>
              <a:gd name="connsiteX3" fmla="*/ 1211 w 3457"/>
              <a:gd name="connsiteY3" fmla="*/ 84 h 1069"/>
              <a:gd name="connsiteX4" fmla="*/ 1077 w 3457"/>
              <a:gd name="connsiteY4" fmla="*/ 105 h 1069"/>
              <a:gd name="connsiteX5" fmla="*/ 711 w 3457"/>
              <a:gd name="connsiteY5" fmla="*/ 147 h 1069"/>
              <a:gd name="connsiteX6" fmla="*/ 307 w 3457"/>
              <a:gd name="connsiteY6" fmla="*/ 336 h 1069"/>
              <a:gd name="connsiteX7" fmla="*/ 0 w 3457"/>
              <a:gd name="connsiteY7" fmla="*/ 210 h 1069"/>
              <a:gd name="connsiteX8" fmla="*/ 223 w 3457"/>
              <a:gd name="connsiteY8" fmla="*/ 270 h 1069"/>
              <a:gd name="connsiteX9" fmla="*/ 490 w 3457"/>
              <a:gd name="connsiteY9" fmla="*/ 220 h 1069"/>
              <a:gd name="connsiteX10" fmla="*/ 665 w 3457"/>
              <a:gd name="connsiteY10" fmla="*/ 120 h 1069"/>
              <a:gd name="connsiteX11" fmla="*/ 990 w 3457"/>
              <a:gd name="connsiteY11" fmla="*/ 87 h 1069"/>
              <a:gd name="connsiteX12" fmla="*/ 1781 w 3457"/>
              <a:gd name="connsiteY12" fmla="*/ 20 h 1069"/>
              <a:gd name="connsiteX13" fmla="*/ 2265 w 3457"/>
              <a:gd name="connsiteY13" fmla="*/ 79 h 1069"/>
              <a:gd name="connsiteX14" fmla="*/ 2634 w 3457"/>
              <a:gd name="connsiteY14" fmla="*/ 0 h 1069"/>
              <a:gd name="connsiteX15" fmla="*/ 2269 w 3457"/>
              <a:gd name="connsiteY15" fmla="*/ 105 h 1069"/>
              <a:gd name="connsiteX16" fmla="*/ 1788 w 3457"/>
              <a:gd name="connsiteY16" fmla="*/ 63 h 1069"/>
              <a:gd name="connsiteX17" fmla="*/ 1807 w 3457"/>
              <a:gd name="connsiteY17" fmla="*/ 524 h 1069"/>
              <a:gd name="connsiteX18" fmla="*/ 1904 w 3457"/>
              <a:gd name="connsiteY18" fmla="*/ 713 h 1069"/>
              <a:gd name="connsiteX19" fmla="*/ 2250 w 3457"/>
              <a:gd name="connsiteY19" fmla="*/ 797 h 1069"/>
              <a:gd name="connsiteX20" fmla="*/ 2346 w 3457"/>
              <a:gd name="connsiteY20" fmla="*/ 839 h 1069"/>
              <a:gd name="connsiteX21" fmla="*/ 2711 w 3457"/>
              <a:gd name="connsiteY21" fmla="*/ 818 h 1069"/>
              <a:gd name="connsiteX22" fmla="*/ 3457 w 3457"/>
              <a:gd name="connsiteY22" fmla="*/ 1006 h 1069"/>
              <a:gd name="connsiteX23" fmla="*/ 1734 w 3457"/>
              <a:gd name="connsiteY23" fmla="*/ 906 h 1069"/>
              <a:gd name="connsiteX24" fmla="*/ 115 w 3457"/>
              <a:gd name="connsiteY24" fmla="*/ 1069 h 1069"/>
              <a:gd name="connsiteX25" fmla="*/ 765 w 3457"/>
              <a:gd name="connsiteY25" fmla="*/ 895 h 1069"/>
              <a:gd name="connsiteX26" fmla="*/ 1192 w 3457"/>
              <a:gd name="connsiteY26" fmla="*/ 797 h 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7" h="1069">
                <a:moveTo>
                  <a:pt x="1192" y="797"/>
                </a:moveTo>
                <a:lnTo>
                  <a:pt x="1288" y="587"/>
                </a:lnTo>
                <a:lnTo>
                  <a:pt x="1288" y="273"/>
                </a:lnTo>
                <a:lnTo>
                  <a:pt x="1211" y="84"/>
                </a:lnTo>
                <a:lnTo>
                  <a:pt x="1077" y="105"/>
                </a:lnTo>
                <a:lnTo>
                  <a:pt x="711" y="147"/>
                </a:lnTo>
                <a:lnTo>
                  <a:pt x="307" y="336"/>
                </a:lnTo>
                <a:lnTo>
                  <a:pt x="0" y="210"/>
                </a:lnTo>
                <a:lnTo>
                  <a:pt x="223" y="270"/>
                </a:lnTo>
                <a:lnTo>
                  <a:pt x="490" y="220"/>
                </a:lnTo>
                <a:lnTo>
                  <a:pt x="665" y="120"/>
                </a:lnTo>
                <a:lnTo>
                  <a:pt x="990" y="87"/>
                </a:lnTo>
                <a:lnTo>
                  <a:pt x="1781" y="20"/>
                </a:lnTo>
                <a:lnTo>
                  <a:pt x="2265" y="79"/>
                </a:lnTo>
                <a:lnTo>
                  <a:pt x="2634" y="0"/>
                </a:lnTo>
                <a:lnTo>
                  <a:pt x="2269" y="105"/>
                </a:lnTo>
                <a:lnTo>
                  <a:pt x="1788" y="63"/>
                </a:lnTo>
                <a:lnTo>
                  <a:pt x="1807" y="524"/>
                </a:lnTo>
                <a:lnTo>
                  <a:pt x="1904" y="713"/>
                </a:lnTo>
                <a:lnTo>
                  <a:pt x="2250" y="797"/>
                </a:lnTo>
                <a:lnTo>
                  <a:pt x="2346" y="839"/>
                </a:lnTo>
                <a:lnTo>
                  <a:pt x="2711" y="818"/>
                </a:lnTo>
                <a:lnTo>
                  <a:pt x="3457" y="1006"/>
                </a:lnTo>
                <a:cubicBezTo>
                  <a:pt x="3134" y="972"/>
                  <a:pt x="2402" y="893"/>
                  <a:pt x="1734" y="906"/>
                </a:cubicBezTo>
                <a:cubicBezTo>
                  <a:pt x="1066" y="919"/>
                  <a:pt x="393" y="1023"/>
                  <a:pt x="115" y="1069"/>
                </a:cubicBezTo>
                <a:lnTo>
                  <a:pt x="765" y="895"/>
                </a:lnTo>
                <a:lnTo>
                  <a:pt x="1192" y="79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5" name="Donut 14"/>
          <p:cNvSpPr/>
          <p:nvPr/>
        </p:nvSpPr>
        <p:spPr>
          <a:xfrm>
            <a:off x="4387949" y="689452"/>
            <a:ext cx="3911792" cy="3963263"/>
          </a:xfrm>
          <a:prstGeom prst="donut">
            <a:avLst>
              <a:gd name="adj" fmla="val 164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60008" y="4646539"/>
            <a:ext cx="3911792" cy="1491628"/>
            <a:chOff x="2592" y="10920"/>
            <a:chExt cx="7600" cy="2898"/>
          </a:xfrm>
        </p:grpSpPr>
        <p:sp>
          <p:nvSpPr>
            <p:cNvPr id="10" name="Rectangles 9"/>
            <p:cNvSpPr/>
            <p:nvPr/>
          </p:nvSpPr>
          <p:spPr>
            <a:xfrm>
              <a:off x="2592" y="10920"/>
              <a:ext cx="7600" cy="1632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4865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latin typeface="Microsoft JhengHei Light" panose="020B0304030504040204" charset="-120"/>
                  <a:ea typeface="Microsoft JhengHei Light" panose="020B0304030504040204" charset="-120"/>
                  <a:cs typeface="Constantia" panose="02030602050306030303" charset="0"/>
                </a:rPr>
                <a:t>MWEREZI</a:t>
              </a:r>
              <a:endParaRPr lang="en-US" altLang="zh-CN" sz="4865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endParaRPr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592" y="12286"/>
              <a:ext cx="7600" cy="1532"/>
            </a:xfrm>
            <a:prstGeom prst="rect">
              <a:avLst/>
            </a:prstGeom>
            <a:gradFill>
              <a:gsLst>
                <a:gs pos="3800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 w="508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p>
              <a:pPr algn="dist"/>
              <a:r>
                <a:rPr lang="en-US" altLang="zh-CN" sz="2265" b="1">
                  <a:solidFill>
                    <a:schemeClr val="bg1">
                      <a:lumMod val="95000"/>
                    </a:schemeClr>
                  </a:solidFill>
                  <a:latin typeface="Microsoft JhengHei Light" panose="020B0304030504040204" charset="-120"/>
                  <a:ea typeface="Microsoft JhengHei Light" panose="020B0304030504040204" charset="-120"/>
                  <a:cs typeface="Constantia" panose="02030602050306030303" charset="0"/>
                  <a:sym typeface="+mn-ea"/>
                </a:rPr>
                <a:t>BUSINESS MEDIATION GROUP FOUNDATION</a:t>
              </a:r>
              <a:endParaRPr lang="en-US" altLang="zh-CN" sz="2265" b="1">
                <a:solidFill>
                  <a:schemeClr val="bg1">
                    <a:lumMod val="9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4268536" y="452686"/>
            <a:ext cx="4246353" cy="4324589"/>
            <a:chOff x="2250" y="3013"/>
            <a:chExt cx="8250" cy="8402"/>
          </a:xfrm>
        </p:grpSpPr>
        <p:sp>
          <p:nvSpPr>
            <p:cNvPr id="5" name="Freeform 4"/>
            <p:cNvSpPr/>
            <p:nvPr/>
          </p:nvSpPr>
          <p:spPr>
            <a:xfrm>
              <a:off x="8023" y="8149"/>
              <a:ext cx="2169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 flipH="1">
              <a:off x="2572" y="8152"/>
              <a:ext cx="2121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8" name="Oval 7"/>
            <p:cNvSpPr/>
            <p:nvPr/>
          </p:nvSpPr>
          <p:spPr>
            <a:xfrm>
              <a:off x="2250" y="3013"/>
              <a:ext cx="8250" cy="8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</p:grpSp>
      <p:sp>
        <p:nvSpPr>
          <p:cNvPr id="13" name="Oval 12"/>
          <p:cNvSpPr/>
          <p:nvPr/>
        </p:nvSpPr>
        <p:spPr>
          <a:xfrm>
            <a:off x="4433758" y="707982"/>
            <a:ext cx="3826865" cy="3814512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00B0F0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460008" y="707982"/>
            <a:ext cx="3792380" cy="3938557"/>
          </a:xfrm>
          <a:custGeom>
            <a:avLst/>
            <a:gdLst>
              <a:gd name="connsiteX0" fmla="*/ 3076 w 7368"/>
              <a:gd name="connsiteY0" fmla="*/ 3564 h 7709"/>
              <a:gd name="connsiteX1" fmla="*/ 3172 w 7368"/>
              <a:gd name="connsiteY1" fmla="*/ 3354 h 7709"/>
              <a:gd name="connsiteX2" fmla="*/ 3172 w 7368"/>
              <a:gd name="connsiteY2" fmla="*/ 3040 h 7709"/>
              <a:gd name="connsiteX3" fmla="*/ 3095 w 7368"/>
              <a:gd name="connsiteY3" fmla="*/ 2851 h 7709"/>
              <a:gd name="connsiteX4" fmla="*/ 2961 w 7368"/>
              <a:gd name="connsiteY4" fmla="*/ 2872 h 7709"/>
              <a:gd name="connsiteX5" fmla="*/ 2595 w 7368"/>
              <a:gd name="connsiteY5" fmla="*/ 2914 h 7709"/>
              <a:gd name="connsiteX6" fmla="*/ 2191 w 7368"/>
              <a:gd name="connsiteY6" fmla="*/ 3103 h 7709"/>
              <a:gd name="connsiteX7" fmla="*/ 1884 w 7368"/>
              <a:gd name="connsiteY7" fmla="*/ 2977 h 7709"/>
              <a:gd name="connsiteX8" fmla="*/ 1517 w 7368"/>
              <a:gd name="connsiteY8" fmla="*/ 3103 h 7709"/>
              <a:gd name="connsiteX9" fmla="*/ 1229 w 7368"/>
              <a:gd name="connsiteY9" fmla="*/ 3103 h 7709"/>
              <a:gd name="connsiteX10" fmla="*/ 1075 w 7368"/>
              <a:gd name="connsiteY10" fmla="*/ 3019 h 7709"/>
              <a:gd name="connsiteX11" fmla="*/ 1056 w 7368"/>
              <a:gd name="connsiteY11" fmla="*/ 2977 h 7709"/>
              <a:gd name="connsiteX12" fmla="*/ 1017 w 7368"/>
              <a:gd name="connsiteY12" fmla="*/ 2872 h 7709"/>
              <a:gd name="connsiteX13" fmla="*/ 1017 w 7368"/>
              <a:gd name="connsiteY13" fmla="*/ 2767 h 7709"/>
              <a:gd name="connsiteX14" fmla="*/ 767 w 7368"/>
              <a:gd name="connsiteY14" fmla="*/ 2704 h 7709"/>
              <a:gd name="connsiteX15" fmla="*/ 960 w 7368"/>
              <a:gd name="connsiteY15" fmla="*/ 2327 h 7709"/>
              <a:gd name="connsiteX16" fmla="*/ 767 w 7368"/>
              <a:gd name="connsiteY16" fmla="*/ 2137 h 7709"/>
              <a:gd name="connsiteX17" fmla="*/ 1017 w 7368"/>
              <a:gd name="connsiteY17" fmla="*/ 1760 h 7709"/>
              <a:gd name="connsiteX18" fmla="*/ 1229 w 7368"/>
              <a:gd name="connsiteY18" fmla="*/ 1446 h 7709"/>
              <a:gd name="connsiteX19" fmla="*/ 1634 w 7368"/>
              <a:gd name="connsiteY19" fmla="*/ 1111 h 7709"/>
              <a:gd name="connsiteX20" fmla="*/ 1960 w 7368"/>
              <a:gd name="connsiteY20" fmla="*/ 1279 h 7709"/>
              <a:gd name="connsiteX21" fmla="*/ 2326 w 7368"/>
              <a:gd name="connsiteY21" fmla="*/ 880 h 7709"/>
              <a:gd name="connsiteX22" fmla="*/ 2711 w 7368"/>
              <a:gd name="connsiteY22" fmla="*/ 460 h 7709"/>
              <a:gd name="connsiteX23" fmla="*/ 3057 w 7368"/>
              <a:gd name="connsiteY23" fmla="*/ 376 h 7709"/>
              <a:gd name="connsiteX24" fmla="*/ 3307 w 7368"/>
              <a:gd name="connsiteY24" fmla="*/ 0 h 7709"/>
              <a:gd name="connsiteX25" fmla="*/ 3788 w 7368"/>
              <a:gd name="connsiteY25" fmla="*/ 293 h 7709"/>
              <a:gd name="connsiteX26" fmla="*/ 4211 w 7368"/>
              <a:gd name="connsiteY26" fmla="*/ 734 h 7709"/>
              <a:gd name="connsiteX27" fmla="*/ 4634 w 7368"/>
              <a:gd name="connsiteY27" fmla="*/ 713 h 7709"/>
              <a:gd name="connsiteX28" fmla="*/ 5229 w 7368"/>
              <a:gd name="connsiteY28" fmla="*/ 1363 h 7709"/>
              <a:gd name="connsiteX29" fmla="*/ 5729 w 7368"/>
              <a:gd name="connsiteY29" fmla="*/ 1384 h 7709"/>
              <a:gd name="connsiteX30" fmla="*/ 5902 w 7368"/>
              <a:gd name="connsiteY30" fmla="*/ 1970 h 7709"/>
              <a:gd name="connsiteX31" fmla="*/ 6172 w 7368"/>
              <a:gd name="connsiteY31" fmla="*/ 2074 h 7709"/>
              <a:gd name="connsiteX32" fmla="*/ 6075 w 7368"/>
              <a:gd name="connsiteY32" fmla="*/ 2495 h 7709"/>
              <a:gd name="connsiteX33" fmla="*/ 5806 w 7368"/>
              <a:gd name="connsiteY33" fmla="*/ 2830 h 7709"/>
              <a:gd name="connsiteX34" fmla="*/ 5537 w 7368"/>
              <a:gd name="connsiteY34" fmla="*/ 2914 h 7709"/>
              <a:gd name="connsiteX35" fmla="*/ 5248 w 7368"/>
              <a:gd name="connsiteY35" fmla="*/ 3082 h 7709"/>
              <a:gd name="connsiteX36" fmla="*/ 5037 w 7368"/>
              <a:gd name="connsiteY36" fmla="*/ 3082 h 7709"/>
              <a:gd name="connsiteX37" fmla="*/ 4518 w 7368"/>
              <a:gd name="connsiteY37" fmla="*/ 2767 h 7709"/>
              <a:gd name="connsiteX38" fmla="*/ 4153 w 7368"/>
              <a:gd name="connsiteY38" fmla="*/ 2872 h 7709"/>
              <a:gd name="connsiteX39" fmla="*/ 3672 w 7368"/>
              <a:gd name="connsiteY39" fmla="*/ 2830 h 7709"/>
              <a:gd name="connsiteX40" fmla="*/ 3691 w 7368"/>
              <a:gd name="connsiteY40" fmla="*/ 3291 h 7709"/>
              <a:gd name="connsiteX41" fmla="*/ 3788 w 7368"/>
              <a:gd name="connsiteY41" fmla="*/ 3480 h 7709"/>
              <a:gd name="connsiteX42" fmla="*/ 4134 w 7368"/>
              <a:gd name="connsiteY42" fmla="*/ 3564 h 7709"/>
              <a:gd name="connsiteX43" fmla="*/ 4230 w 7368"/>
              <a:gd name="connsiteY43" fmla="*/ 3606 h 7709"/>
              <a:gd name="connsiteX44" fmla="*/ 4595 w 7368"/>
              <a:gd name="connsiteY44" fmla="*/ 3585 h 7709"/>
              <a:gd name="connsiteX45" fmla="*/ 6095 w 7368"/>
              <a:gd name="connsiteY45" fmla="*/ 3836 h 7709"/>
              <a:gd name="connsiteX46" fmla="*/ 7368 w 7368"/>
              <a:gd name="connsiteY46" fmla="*/ 4207 h 7709"/>
              <a:gd name="connsiteX47" fmla="*/ 6573 w 7368"/>
              <a:gd name="connsiteY47" fmla="*/ 6232 h 7709"/>
              <a:gd name="connsiteX48" fmla="*/ 4923 w 7368"/>
              <a:gd name="connsiteY48" fmla="*/ 7507 h 7709"/>
              <a:gd name="connsiteX49" fmla="*/ 3153 w 7368"/>
              <a:gd name="connsiteY49" fmla="*/ 7687 h 7709"/>
              <a:gd name="connsiteX50" fmla="*/ 1803 w 7368"/>
              <a:gd name="connsiteY50" fmla="*/ 7222 h 7709"/>
              <a:gd name="connsiteX51" fmla="*/ 618 w 7368"/>
              <a:gd name="connsiteY51" fmla="*/ 6157 h 7709"/>
              <a:gd name="connsiteX52" fmla="*/ 0 w 7368"/>
              <a:gd name="connsiteY52" fmla="*/ 4466 h 7709"/>
              <a:gd name="connsiteX53" fmla="*/ 1152 w 7368"/>
              <a:gd name="connsiteY53" fmla="*/ 4025 h 7709"/>
              <a:gd name="connsiteX54" fmla="*/ 1999 w 7368"/>
              <a:gd name="connsiteY54" fmla="*/ 3836 h 7709"/>
              <a:gd name="connsiteX55" fmla="*/ 3076 w 7368"/>
              <a:gd name="connsiteY55" fmla="*/ 3564 h 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368" h="7710">
                <a:moveTo>
                  <a:pt x="3076" y="3564"/>
                </a:moveTo>
                <a:lnTo>
                  <a:pt x="3172" y="3354"/>
                </a:lnTo>
                <a:lnTo>
                  <a:pt x="3172" y="3040"/>
                </a:lnTo>
                <a:lnTo>
                  <a:pt x="3095" y="2851"/>
                </a:lnTo>
                <a:lnTo>
                  <a:pt x="2961" y="2872"/>
                </a:lnTo>
                <a:lnTo>
                  <a:pt x="2595" y="2914"/>
                </a:lnTo>
                <a:lnTo>
                  <a:pt x="2191" y="3103"/>
                </a:lnTo>
                <a:lnTo>
                  <a:pt x="1884" y="2977"/>
                </a:lnTo>
                <a:lnTo>
                  <a:pt x="1517" y="3103"/>
                </a:lnTo>
                <a:lnTo>
                  <a:pt x="1229" y="3103"/>
                </a:lnTo>
                <a:lnTo>
                  <a:pt x="1075" y="3019"/>
                </a:lnTo>
                <a:lnTo>
                  <a:pt x="1056" y="2977"/>
                </a:lnTo>
                <a:lnTo>
                  <a:pt x="1017" y="2872"/>
                </a:lnTo>
                <a:lnTo>
                  <a:pt x="1017" y="2767"/>
                </a:lnTo>
                <a:lnTo>
                  <a:pt x="767" y="2704"/>
                </a:lnTo>
                <a:lnTo>
                  <a:pt x="960" y="2327"/>
                </a:lnTo>
                <a:lnTo>
                  <a:pt x="767" y="2137"/>
                </a:lnTo>
                <a:lnTo>
                  <a:pt x="1017" y="1760"/>
                </a:lnTo>
                <a:lnTo>
                  <a:pt x="1229" y="1446"/>
                </a:lnTo>
                <a:lnTo>
                  <a:pt x="1634" y="1111"/>
                </a:lnTo>
                <a:lnTo>
                  <a:pt x="1960" y="1279"/>
                </a:lnTo>
                <a:lnTo>
                  <a:pt x="2326" y="880"/>
                </a:lnTo>
                <a:lnTo>
                  <a:pt x="2711" y="460"/>
                </a:lnTo>
                <a:lnTo>
                  <a:pt x="3057" y="376"/>
                </a:lnTo>
                <a:lnTo>
                  <a:pt x="3307" y="0"/>
                </a:lnTo>
                <a:lnTo>
                  <a:pt x="3788" y="293"/>
                </a:lnTo>
                <a:lnTo>
                  <a:pt x="4211" y="734"/>
                </a:lnTo>
                <a:lnTo>
                  <a:pt x="4634" y="713"/>
                </a:lnTo>
                <a:lnTo>
                  <a:pt x="5229" y="1363"/>
                </a:lnTo>
                <a:lnTo>
                  <a:pt x="5729" y="1384"/>
                </a:lnTo>
                <a:lnTo>
                  <a:pt x="5902" y="1970"/>
                </a:lnTo>
                <a:lnTo>
                  <a:pt x="6172" y="2074"/>
                </a:lnTo>
                <a:lnTo>
                  <a:pt x="6075" y="2495"/>
                </a:lnTo>
                <a:lnTo>
                  <a:pt x="5806" y="2830"/>
                </a:lnTo>
                <a:lnTo>
                  <a:pt x="5537" y="2914"/>
                </a:lnTo>
                <a:lnTo>
                  <a:pt x="5248" y="3082"/>
                </a:lnTo>
                <a:lnTo>
                  <a:pt x="5037" y="3082"/>
                </a:lnTo>
                <a:lnTo>
                  <a:pt x="4518" y="2767"/>
                </a:lnTo>
                <a:lnTo>
                  <a:pt x="4153" y="2872"/>
                </a:lnTo>
                <a:lnTo>
                  <a:pt x="3672" y="2830"/>
                </a:lnTo>
                <a:lnTo>
                  <a:pt x="3691" y="3291"/>
                </a:lnTo>
                <a:lnTo>
                  <a:pt x="3788" y="3480"/>
                </a:lnTo>
                <a:lnTo>
                  <a:pt x="4134" y="3564"/>
                </a:lnTo>
                <a:lnTo>
                  <a:pt x="4230" y="3606"/>
                </a:lnTo>
                <a:lnTo>
                  <a:pt x="4595" y="3585"/>
                </a:lnTo>
                <a:lnTo>
                  <a:pt x="6095" y="3836"/>
                </a:lnTo>
                <a:lnTo>
                  <a:pt x="7368" y="4207"/>
                </a:lnTo>
                <a:cubicBezTo>
                  <a:pt x="7233" y="4882"/>
                  <a:pt x="7188" y="5467"/>
                  <a:pt x="6573" y="6232"/>
                </a:cubicBezTo>
                <a:cubicBezTo>
                  <a:pt x="5958" y="6997"/>
                  <a:pt x="5793" y="7129"/>
                  <a:pt x="4923" y="7507"/>
                </a:cubicBezTo>
                <a:cubicBezTo>
                  <a:pt x="4356" y="7737"/>
                  <a:pt x="3661" y="7728"/>
                  <a:pt x="3153" y="7687"/>
                </a:cubicBezTo>
                <a:cubicBezTo>
                  <a:pt x="2646" y="7646"/>
                  <a:pt x="2228" y="7465"/>
                  <a:pt x="1803" y="7222"/>
                </a:cubicBezTo>
                <a:cubicBezTo>
                  <a:pt x="1323" y="6937"/>
                  <a:pt x="1110" y="6763"/>
                  <a:pt x="618" y="6157"/>
                </a:cubicBezTo>
                <a:cubicBezTo>
                  <a:pt x="126" y="5551"/>
                  <a:pt x="109" y="4808"/>
                  <a:pt x="0" y="4466"/>
                </a:cubicBezTo>
                <a:lnTo>
                  <a:pt x="1152" y="4025"/>
                </a:lnTo>
                <a:lnTo>
                  <a:pt x="1999" y="3836"/>
                </a:lnTo>
                <a:lnTo>
                  <a:pt x="3076" y="3564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92D050"/>
              </a:gs>
              <a:gs pos="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95085" y="2530053"/>
            <a:ext cx="3058404" cy="2097014"/>
          </a:xfrm>
          <a:custGeom>
            <a:avLst/>
            <a:gdLst>
              <a:gd name="connsiteX0" fmla="*/ 0 w 5942"/>
              <a:gd name="connsiteY0" fmla="*/ 2650 h 4074"/>
              <a:gd name="connsiteX1" fmla="*/ 1328 w 5942"/>
              <a:gd name="connsiteY1" fmla="*/ 2273 h 4074"/>
              <a:gd name="connsiteX2" fmla="*/ 2424 w 5942"/>
              <a:gd name="connsiteY2" fmla="*/ 1853 h 4074"/>
              <a:gd name="connsiteX3" fmla="*/ 2693 w 5942"/>
              <a:gd name="connsiteY3" fmla="*/ 1643 h 4074"/>
              <a:gd name="connsiteX4" fmla="*/ 2481 w 5942"/>
              <a:gd name="connsiteY4" fmla="*/ 1517 h 4074"/>
              <a:gd name="connsiteX5" fmla="*/ 1943 w 5942"/>
              <a:gd name="connsiteY5" fmla="*/ 1412 h 4074"/>
              <a:gd name="connsiteX6" fmla="*/ 981 w 5942"/>
              <a:gd name="connsiteY6" fmla="*/ 1329 h 4074"/>
              <a:gd name="connsiteX7" fmla="*/ 173 w 5942"/>
              <a:gd name="connsiteY7" fmla="*/ 1098 h 4074"/>
              <a:gd name="connsiteX8" fmla="*/ 38 w 5942"/>
              <a:gd name="connsiteY8" fmla="*/ 846 h 4074"/>
              <a:gd name="connsiteX9" fmla="*/ 558 w 5942"/>
              <a:gd name="connsiteY9" fmla="*/ 553 h 4074"/>
              <a:gd name="connsiteX10" fmla="*/ 1405 w 5942"/>
              <a:gd name="connsiteY10" fmla="*/ 322 h 4074"/>
              <a:gd name="connsiteX11" fmla="*/ 1826 w 5942"/>
              <a:gd name="connsiteY11" fmla="*/ 134 h 4074"/>
              <a:gd name="connsiteX12" fmla="*/ 2448 w 5942"/>
              <a:gd name="connsiteY12" fmla="*/ 0 h 4074"/>
              <a:gd name="connsiteX13" fmla="*/ 1924 w 5942"/>
              <a:gd name="connsiteY13" fmla="*/ 218 h 4074"/>
              <a:gd name="connsiteX14" fmla="*/ 1481 w 5942"/>
              <a:gd name="connsiteY14" fmla="*/ 532 h 4074"/>
              <a:gd name="connsiteX15" fmla="*/ 1155 w 5942"/>
              <a:gd name="connsiteY15" fmla="*/ 700 h 4074"/>
              <a:gd name="connsiteX16" fmla="*/ 1001 w 5942"/>
              <a:gd name="connsiteY16" fmla="*/ 784 h 4074"/>
              <a:gd name="connsiteX17" fmla="*/ 1212 w 5942"/>
              <a:gd name="connsiteY17" fmla="*/ 825 h 4074"/>
              <a:gd name="connsiteX18" fmla="*/ 2481 w 5942"/>
              <a:gd name="connsiteY18" fmla="*/ 909 h 4074"/>
              <a:gd name="connsiteX19" fmla="*/ 4211 w 5942"/>
              <a:gd name="connsiteY19" fmla="*/ 1182 h 4074"/>
              <a:gd name="connsiteX20" fmla="*/ 5134 w 5942"/>
              <a:gd name="connsiteY20" fmla="*/ 1517 h 4074"/>
              <a:gd name="connsiteX21" fmla="*/ 5788 w 5942"/>
              <a:gd name="connsiteY21" fmla="*/ 2042 h 4074"/>
              <a:gd name="connsiteX22" fmla="*/ 5942 w 5942"/>
              <a:gd name="connsiteY22" fmla="*/ 2420 h 4074"/>
              <a:gd name="connsiteX23" fmla="*/ 5811 w 5942"/>
              <a:gd name="connsiteY23" fmla="*/ 2758 h 4074"/>
              <a:gd name="connsiteX24" fmla="*/ 5011 w 5942"/>
              <a:gd name="connsiteY24" fmla="*/ 3411 h 4074"/>
              <a:gd name="connsiteX25" fmla="*/ 3287 w 5942"/>
              <a:gd name="connsiteY25" fmla="*/ 4061 h 4074"/>
              <a:gd name="connsiteX26" fmla="*/ 1287 w 5942"/>
              <a:gd name="connsiteY26" fmla="*/ 3661 h 4074"/>
              <a:gd name="connsiteX27" fmla="*/ 0 w 5942"/>
              <a:gd name="connsiteY27" fmla="*/ 2650 h 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2" h="4074">
                <a:moveTo>
                  <a:pt x="0" y="2650"/>
                </a:moveTo>
                <a:lnTo>
                  <a:pt x="1328" y="2273"/>
                </a:lnTo>
                <a:lnTo>
                  <a:pt x="2424" y="1853"/>
                </a:lnTo>
                <a:cubicBezTo>
                  <a:pt x="2482" y="1814"/>
                  <a:pt x="2682" y="1710"/>
                  <a:pt x="2693" y="1643"/>
                </a:cubicBezTo>
                <a:cubicBezTo>
                  <a:pt x="2704" y="1576"/>
                  <a:pt x="2529" y="1538"/>
                  <a:pt x="2481" y="1517"/>
                </a:cubicBezTo>
                <a:cubicBezTo>
                  <a:pt x="2301" y="1482"/>
                  <a:pt x="2119" y="1424"/>
                  <a:pt x="1943" y="1412"/>
                </a:cubicBezTo>
                <a:cubicBezTo>
                  <a:pt x="1767" y="1400"/>
                  <a:pt x="1335" y="1392"/>
                  <a:pt x="981" y="1329"/>
                </a:cubicBezTo>
                <a:cubicBezTo>
                  <a:pt x="627" y="1266"/>
                  <a:pt x="315" y="1143"/>
                  <a:pt x="173" y="1098"/>
                </a:cubicBezTo>
                <a:cubicBezTo>
                  <a:pt x="136" y="1053"/>
                  <a:pt x="-39" y="955"/>
                  <a:pt x="38" y="846"/>
                </a:cubicBezTo>
                <a:cubicBezTo>
                  <a:pt x="115" y="737"/>
                  <a:pt x="451" y="607"/>
                  <a:pt x="558" y="553"/>
                </a:cubicBezTo>
                <a:cubicBezTo>
                  <a:pt x="719" y="511"/>
                  <a:pt x="1151" y="406"/>
                  <a:pt x="1405" y="322"/>
                </a:cubicBezTo>
                <a:cubicBezTo>
                  <a:pt x="1659" y="238"/>
                  <a:pt x="1759" y="167"/>
                  <a:pt x="1826" y="134"/>
                </a:cubicBezTo>
                <a:cubicBezTo>
                  <a:pt x="1893" y="101"/>
                  <a:pt x="2240" y="44"/>
                  <a:pt x="2448" y="0"/>
                </a:cubicBezTo>
                <a:cubicBezTo>
                  <a:pt x="2273" y="72"/>
                  <a:pt x="2006" y="159"/>
                  <a:pt x="1924" y="218"/>
                </a:cubicBezTo>
                <a:cubicBezTo>
                  <a:pt x="1842" y="277"/>
                  <a:pt x="1635" y="436"/>
                  <a:pt x="1481" y="532"/>
                </a:cubicBezTo>
                <a:cubicBezTo>
                  <a:pt x="1327" y="628"/>
                  <a:pt x="1211" y="673"/>
                  <a:pt x="1155" y="700"/>
                </a:cubicBezTo>
                <a:cubicBezTo>
                  <a:pt x="1120" y="716"/>
                  <a:pt x="990" y="759"/>
                  <a:pt x="1001" y="784"/>
                </a:cubicBezTo>
                <a:cubicBezTo>
                  <a:pt x="1012" y="809"/>
                  <a:pt x="1167" y="818"/>
                  <a:pt x="1212" y="825"/>
                </a:cubicBezTo>
                <a:cubicBezTo>
                  <a:pt x="1635" y="853"/>
                  <a:pt x="2153" y="861"/>
                  <a:pt x="2481" y="909"/>
                </a:cubicBezTo>
                <a:cubicBezTo>
                  <a:pt x="2809" y="957"/>
                  <a:pt x="3680" y="1060"/>
                  <a:pt x="4211" y="1182"/>
                </a:cubicBezTo>
                <a:cubicBezTo>
                  <a:pt x="4742" y="1304"/>
                  <a:pt x="4984" y="1455"/>
                  <a:pt x="5134" y="1517"/>
                </a:cubicBezTo>
                <a:cubicBezTo>
                  <a:pt x="5284" y="1579"/>
                  <a:pt x="5570" y="1867"/>
                  <a:pt x="5788" y="2042"/>
                </a:cubicBezTo>
                <a:cubicBezTo>
                  <a:pt x="6006" y="2217"/>
                  <a:pt x="5890" y="2294"/>
                  <a:pt x="5942" y="2420"/>
                </a:cubicBezTo>
                <a:lnTo>
                  <a:pt x="5811" y="2758"/>
                </a:lnTo>
                <a:cubicBezTo>
                  <a:pt x="5588" y="2884"/>
                  <a:pt x="5542" y="3101"/>
                  <a:pt x="5011" y="3411"/>
                </a:cubicBezTo>
                <a:cubicBezTo>
                  <a:pt x="4480" y="3721"/>
                  <a:pt x="4014" y="3997"/>
                  <a:pt x="3287" y="4061"/>
                </a:cubicBezTo>
                <a:cubicBezTo>
                  <a:pt x="2560" y="4125"/>
                  <a:pt x="1945" y="3950"/>
                  <a:pt x="1287" y="3661"/>
                </a:cubicBezTo>
                <a:cubicBezTo>
                  <a:pt x="629" y="3372"/>
                  <a:pt x="278" y="2772"/>
                  <a:pt x="0" y="2650"/>
                </a:cubicBezTo>
                <a:close/>
              </a:path>
            </a:pathLst>
          </a:custGeom>
          <a:gradFill>
            <a:gsLst>
              <a:gs pos="9000">
                <a:srgbClr val="F4E000"/>
              </a:gs>
              <a:gs pos="100000">
                <a:schemeClr val="bg2">
                  <a:lumMod val="10000"/>
                  <a:alpha val="9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2" name="Freeform 11"/>
          <p:cNvSpPr/>
          <p:nvPr/>
        </p:nvSpPr>
        <p:spPr>
          <a:xfrm>
            <a:off x="5433838" y="2102330"/>
            <a:ext cx="1779351" cy="550225"/>
          </a:xfrm>
          <a:custGeom>
            <a:avLst/>
            <a:gdLst>
              <a:gd name="connsiteX0" fmla="*/ 1192 w 3457"/>
              <a:gd name="connsiteY0" fmla="*/ 797 h 1069"/>
              <a:gd name="connsiteX1" fmla="*/ 1288 w 3457"/>
              <a:gd name="connsiteY1" fmla="*/ 587 h 1069"/>
              <a:gd name="connsiteX2" fmla="*/ 1288 w 3457"/>
              <a:gd name="connsiteY2" fmla="*/ 273 h 1069"/>
              <a:gd name="connsiteX3" fmla="*/ 1211 w 3457"/>
              <a:gd name="connsiteY3" fmla="*/ 84 h 1069"/>
              <a:gd name="connsiteX4" fmla="*/ 1077 w 3457"/>
              <a:gd name="connsiteY4" fmla="*/ 105 h 1069"/>
              <a:gd name="connsiteX5" fmla="*/ 711 w 3457"/>
              <a:gd name="connsiteY5" fmla="*/ 147 h 1069"/>
              <a:gd name="connsiteX6" fmla="*/ 307 w 3457"/>
              <a:gd name="connsiteY6" fmla="*/ 336 h 1069"/>
              <a:gd name="connsiteX7" fmla="*/ 0 w 3457"/>
              <a:gd name="connsiteY7" fmla="*/ 210 h 1069"/>
              <a:gd name="connsiteX8" fmla="*/ 223 w 3457"/>
              <a:gd name="connsiteY8" fmla="*/ 270 h 1069"/>
              <a:gd name="connsiteX9" fmla="*/ 490 w 3457"/>
              <a:gd name="connsiteY9" fmla="*/ 220 h 1069"/>
              <a:gd name="connsiteX10" fmla="*/ 665 w 3457"/>
              <a:gd name="connsiteY10" fmla="*/ 120 h 1069"/>
              <a:gd name="connsiteX11" fmla="*/ 990 w 3457"/>
              <a:gd name="connsiteY11" fmla="*/ 87 h 1069"/>
              <a:gd name="connsiteX12" fmla="*/ 1781 w 3457"/>
              <a:gd name="connsiteY12" fmla="*/ 20 h 1069"/>
              <a:gd name="connsiteX13" fmla="*/ 2265 w 3457"/>
              <a:gd name="connsiteY13" fmla="*/ 79 h 1069"/>
              <a:gd name="connsiteX14" fmla="*/ 2634 w 3457"/>
              <a:gd name="connsiteY14" fmla="*/ 0 h 1069"/>
              <a:gd name="connsiteX15" fmla="*/ 2269 w 3457"/>
              <a:gd name="connsiteY15" fmla="*/ 105 h 1069"/>
              <a:gd name="connsiteX16" fmla="*/ 1788 w 3457"/>
              <a:gd name="connsiteY16" fmla="*/ 63 h 1069"/>
              <a:gd name="connsiteX17" fmla="*/ 1807 w 3457"/>
              <a:gd name="connsiteY17" fmla="*/ 524 h 1069"/>
              <a:gd name="connsiteX18" fmla="*/ 1904 w 3457"/>
              <a:gd name="connsiteY18" fmla="*/ 713 h 1069"/>
              <a:gd name="connsiteX19" fmla="*/ 2250 w 3457"/>
              <a:gd name="connsiteY19" fmla="*/ 797 h 1069"/>
              <a:gd name="connsiteX20" fmla="*/ 2346 w 3457"/>
              <a:gd name="connsiteY20" fmla="*/ 839 h 1069"/>
              <a:gd name="connsiteX21" fmla="*/ 2711 w 3457"/>
              <a:gd name="connsiteY21" fmla="*/ 818 h 1069"/>
              <a:gd name="connsiteX22" fmla="*/ 3457 w 3457"/>
              <a:gd name="connsiteY22" fmla="*/ 1006 h 1069"/>
              <a:gd name="connsiteX23" fmla="*/ 1734 w 3457"/>
              <a:gd name="connsiteY23" fmla="*/ 906 h 1069"/>
              <a:gd name="connsiteX24" fmla="*/ 115 w 3457"/>
              <a:gd name="connsiteY24" fmla="*/ 1069 h 1069"/>
              <a:gd name="connsiteX25" fmla="*/ 765 w 3457"/>
              <a:gd name="connsiteY25" fmla="*/ 895 h 1069"/>
              <a:gd name="connsiteX26" fmla="*/ 1192 w 3457"/>
              <a:gd name="connsiteY26" fmla="*/ 797 h 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7" h="1069">
                <a:moveTo>
                  <a:pt x="1192" y="797"/>
                </a:moveTo>
                <a:lnTo>
                  <a:pt x="1288" y="587"/>
                </a:lnTo>
                <a:lnTo>
                  <a:pt x="1288" y="273"/>
                </a:lnTo>
                <a:lnTo>
                  <a:pt x="1211" y="84"/>
                </a:lnTo>
                <a:lnTo>
                  <a:pt x="1077" y="105"/>
                </a:lnTo>
                <a:lnTo>
                  <a:pt x="711" y="147"/>
                </a:lnTo>
                <a:lnTo>
                  <a:pt x="307" y="336"/>
                </a:lnTo>
                <a:lnTo>
                  <a:pt x="0" y="210"/>
                </a:lnTo>
                <a:lnTo>
                  <a:pt x="223" y="270"/>
                </a:lnTo>
                <a:lnTo>
                  <a:pt x="490" y="220"/>
                </a:lnTo>
                <a:lnTo>
                  <a:pt x="665" y="120"/>
                </a:lnTo>
                <a:lnTo>
                  <a:pt x="990" y="87"/>
                </a:lnTo>
                <a:lnTo>
                  <a:pt x="1781" y="20"/>
                </a:lnTo>
                <a:lnTo>
                  <a:pt x="2265" y="79"/>
                </a:lnTo>
                <a:lnTo>
                  <a:pt x="2634" y="0"/>
                </a:lnTo>
                <a:lnTo>
                  <a:pt x="2269" y="105"/>
                </a:lnTo>
                <a:lnTo>
                  <a:pt x="1788" y="63"/>
                </a:lnTo>
                <a:lnTo>
                  <a:pt x="1807" y="524"/>
                </a:lnTo>
                <a:lnTo>
                  <a:pt x="1904" y="713"/>
                </a:lnTo>
                <a:lnTo>
                  <a:pt x="2250" y="797"/>
                </a:lnTo>
                <a:lnTo>
                  <a:pt x="2346" y="839"/>
                </a:lnTo>
                <a:lnTo>
                  <a:pt x="2711" y="818"/>
                </a:lnTo>
                <a:lnTo>
                  <a:pt x="3457" y="1006"/>
                </a:lnTo>
                <a:cubicBezTo>
                  <a:pt x="3134" y="972"/>
                  <a:pt x="2402" y="893"/>
                  <a:pt x="1734" y="906"/>
                </a:cubicBezTo>
                <a:cubicBezTo>
                  <a:pt x="1066" y="919"/>
                  <a:pt x="393" y="1023"/>
                  <a:pt x="115" y="1069"/>
                </a:cubicBezTo>
                <a:lnTo>
                  <a:pt x="765" y="895"/>
                </a:lnTo>
                <a:lnTo>
                  <a:pt x="1192" y="79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C00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5" name="Donut 14"/>
          <p:cNvSpPr/>
          <p:nvPr/>
        </p:nvSpPr>
        <p:spPr>
          <a:xfrm>
            <a:off x="4387949" y="689452"/>
            <a:ext cx="3911792" cy="3963263"/>
          </a:xfrm>
          <a:prstGeom prst="donut">
            <a:avLst>
              <a:gd name="adj" fmla="val 164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60008" y="4646539"/>
            <a:ext cx="3911792" cy="1491628"/>
            <a:chOff x="2592" y="10920"/>
            <a:chExt cx="7600" cy="2898"/>
          </a:xfrm>
        </p:grpSpPr>
        <p:sp>
          <p:nvSpPr>
            <p:cNvPr id="10" name="Rectangles 9"/>
            <p:cNvSpPr/>
            <p:nvPr/>
          </p:nvSpPr>
          <p:spPr>
            <a:xfrm>
              <a:off x="2592" y="10920"/>
              <a:ext cx="7600" cy="1632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4865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latin typeface="Microsoft JhengHei Light" panose="020B0304030504040204" charset="-120"/>
                  <a:ea typeface="Microsoft JhengHei Light" panose="020B0304030504040204" charset="-120"/>
                  <a:cs typeface="Constantia" panose="02030602050306030303" charset="0"/>
                </a:rPr>
                <a:t>MWEREZI</a:t>
              </a:r>
              <a:endParaRPr lang="en-US" altLang="zh-CN" sz="4865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endParaRPr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592" y="12286"/>
              <a:ext cx="7600" cy="1532"/>
            </a:xfrm>
            <a:prstGeom prst="rect">
              <a:avLst/>
            </a:prstGeom>
            <a:gradFill>
              <a:gsLst>
                <a:gs pos="3800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 w="508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p>
              <a:pPr algn="dist"/>
              <a:r>
                <a:rPr lang="en-US" altLang="zh-CN" sz="2265" b="1">
                  <a:solidFill>
                    <a:schemeClr val="bg1">
                      <a:lumMod val="95000"/>
                    </a:schemeClr>
                  </a:solidFill>
                  <a:latin typeface="Microsoft JhengHei Light" panose="020B0304030504040204" charset="-120"/>
                  <a:ea typeface="Microsoft JhengHei Light" panose="020B0304030504040204" charset="-120"/>
                  <a:cs typeface="Constantia" panose="02030602050306030303" charset="0"/>
                  <a:sym typeface="+mn-ea"/>
                </a:rPr>
                <a:t>BUSINESS MEDIATION GROUP FOUNDATION</a:t>
              </a:r>
              <a:endParaRPr lang="en-US" altLang="zh-CN" sz="2265" b="1">
                <a:solidFill>
                  <a:schemeClr val="bg1">
                    <a:lumMod val="9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4268536" y="452686"/>
            <a:ext cx="4246353" cy="4324589"/>
            <a:chOff x="2250" y="3013"/>
            <a:chExt cx="8250" cy="8402"/>
          </a:xfrm>
        </p:grpSpPr>
        <p:sp>
          <p:nvSpPr>
            <p:cNvPr id="5" name="Freeform 4"/>
            <p:cNvSpPr/>
            <p:nvPr/>
          </p:nvSpPr>
          <p:spPr>
            <a:xfrm>
              <a:off x="8023" y="8149"/>
              <a:ext cx="2169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 flipH="1">
              <a:off x="2572" y="8152"/>
              <a:ext cx="2121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8" name="Oval 7"/>
            <p:cNvSpPr/>
            <p:nvPr/>
          </p:nvSpPr>
          <p:spPr>
            <a:xfrm>
              <a:off x="2250" y="3013"/>
              <a:ext cx="8250" cy="8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</p:grpSp>
      <p:sp>
        <p:nvSpPr>
          <p:cNvPr id="13" name="Oval 12"/>
          <p:cNvSpPr/>
          <p:nvPr/>
        </p:nvSpPr>
        <p:spPr>
          <a:xfrm>
            <a:off x="4433758" y="707982"/>
            <a:ext cx="3826865" cy="3814512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00B0F0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460008" y="707982"/>
            <a:ext cx="3792380" cy="3938557"/>
          </a:xfrm>
          <a:custGeom>
            <a:avLst/>
            <a:gdLst>
              <a:gd name="connsiteX0" fmla="*/ 3076 w 7368"/>
              <a:gd name="connsiteY0" fmla="*/ 3564 h 7709"/>
              <a:gd name="connsiteX1" fmla="*/ 3172 w 7368"/>
              <a:gd name="connsiteY1" fmla="*/ 3354 h 7709"/>
              <a:gd name="connsiteX2" fmla="*/ 3172 w 7368"/>
              <a:gd name="connsiteY2" fmla="*/ 3040 h 7709"/>
              <a:gd name="connsiteX3" fmla="*/ 3095 w 7368"/>
              <a:gd name="connsiteY3" fmla="*/ 2851 h 7709"/>
              <a:gd name="connsiteX4" fmla="*/ 2961 w 7368"/>
              <a:gd name="connsiteY4" fmla="*/ 2872 h 7709"/>
              <a:gd name="connsiteX5" fmla="*/ 2595 w 7368"/>
              <a:gd name="connsiteY5" fmla="*/ 2914 h 7709"/>
              <a:gd name="connsiteX6" fmla="*/ 2191 w 7368"/>
              <a:gd name="connsiteY6" fmla="*/ 3103 h 7709"/>
              <a:gd name="connsiteX7" fmla="*/ 1884 w 7368"/>
              <a:gd name="connsiteY7" fmla="*/ 2977 h 7709"/>
              <a:gd name="connsiteX8" fmla="*/ 1517 w 7368"/>
              <a:gd name="connsiteY8" fmla="*/ 3103 h 7709"/>
              <a:gd name="connsiteX9" fmla="*/ 1229 w 7368"/>
              <a:gd name="connsiteY9" fmla="*/ 3103 h 7709"/>
              <a:gd name="connsiteX10" fmla="*/ 1075 w 7368"/>
              <a:gd name="connsiteY10" fmla="*/ 3019 h 7709"/>
              <a:gd name="connsiteX11" fmla="*/ 1056 w 7368"/>
              <a:gd name="connsiteY11" fmla="*/ 2977 h 7709"/>
              <a:gd name="connsiteX12" fmla="*/ 1017 w 7368"/>
              <a:gd name="connsiteY12" fmla="*/ 2872 h 7709"/>
              <a:gd name="connsiteX13" fmla="*/ 1017 w 7368"/>
              <a:gd name="connsiteY13" fmla="*/ 2767 h 7709"/>
              <a:gd name="connsiteX14" fmla="*/ 767 w 7368"/>
              <a:gd name="connsiteY14" fmla="*/ 2704 h 7709"/>
              <a:gd name="connsiteX15" fmla="*/ 960 w 7368"/>
              <a:gd name="connsiteY15" fmla="*/ 2327 h 7709"/>
              <a:gd name="connsiteX16" fmla="*/ 767 w 7368"/>
              <a:gd name="connsiteY16" fmla="*/ 2137 h 7709"/>
              <a:gd name="connsiteX17" fmla="*/ 1017 w 7368"/>
              <a:gd name="connsiteY17" fmla="*/ 1760 h 7709"/>
              <a:gd name="connsiteX18" fmla="*/ 1229 w 7368"/>
              <a:gd name="connsiteY18" fmla="*/ 1446 h 7709"/>
              <a:gd name="connsiteX19" fmla="*/ 1634 w 7368"/>
              <a:gd name="connsiteY19" fmla="*/ 1111 h 7709"/>
              <a:gd name="connsiteX20" fmla="*/ 1960 w 7368"/>
              <a:gd name="connsiteY20" fmla="*/ 1279 h 7709"/>
              <a:gd name="connsiteX21" fmla="*/ 2326 w 7368"/>
              <a:gd name="connsiteY21" fmla="*/ 880 h 7709"/>
              <a:gd name="connsiteX22" fmla="*/ 2711 w 7368"/>
              <a:gd name="connsiteY22" fmla="*/ 460 h 7709"/>
              <a:gd name="connsiteX23" fmla="*/ 3057 w 7368"/>
              <a:gd name="connsiteY23" fmla="*/ 376 h 7709"/>
              <a:gd name="connsiteX24" fmla="*/ 3307 w 7368"/>
              <a:gd name="connsiteY24" fmla="*/ 0 h 7709"/>
              <a:gd name="connsiteX25" fmla="*/ 3788 w 7368"/>
              <a:gd name="connsiteY25" fmla="*/ 293 h 7709"/>
              <a:gd name="connsiteX26" fmla="*/ 4211 w 7368"/>
              <a:gd name="connsiteY26" fmla="*/ 734 h 7709"/>
              <a:gd name="connsiteX27" fmla="*/ 4634 w 7368"/>
              <a:gd name="connsiteY27" fmla="*/ 713 h 7709"/>
              <a:gd name="connsiteX28" fmla="*/ 5229 w 7368"/>
              <a:gd name="connsiteY28" fmla="*/ 1363 h 7709"/>
              <a:gd name="connsiteX29" fmla="*/ 5729 w 7368"/>
              <a:gd name="connsiteY29" fmla="*/ 1384 h 7709"/>
              <a:gd name="connsiteX30" fmla="*/ 5902 w 7368"/>
              <a:gd name="connsiteY30" fmla="*/ 1970 h 7709"/>
              <a:gd name="connsiteX31" fmla="*/ 6172 w 7368"/>
              <a:gd name="connsiteY31" fmla="*/ 2074 h 7709"/>
              <a:gd name="connsiteX32" fmla="*/ 6075 w 7368"/>
              <a:gd name="connsiteY32" fmla="*/ 2495 h 7709"/>
              <a:gd name="connsiteX33" fmla="*/ 5806 w 7368"/>
              <a:gd name="connsiteY33" fmla="*/ 2830 h 7709"/>
              <a:gd name="connsiteX34" fmla="*/ 5537 w 7368"/>
              <a:gd name="connsiteY34" fmla="*/ 2914 h 7709"/>
              <a:gd name="connsiteX35" fmla="*/ 5248 w 7368"/>
              <a:gd name="connsiteY35" fmla="*/ 3082 h 7709"/>
              <a:gd name="connsiteX36" fmla="*/ 5037 w 7368"/>
              <a:gd name="connsiteY36" fmla="*/ 3082 h 7709"/>
              <a:gd name="connsiteX37" fmla="*/ 4518 w 7368"/>
              <a:gd name="connsiteY37" fmla="*/ 2767 h 7709"/>
              <a:gd name="connsiteX38" fmla="*/ 4153 w 7368"/>
              <a:gd name="connsiteY38" fmla="*/ 2872 h 7709"/>
              <a:gd name="connsiteX39" fmla="*/ 3672 w 7368"/>
              <a:gd name="connsiteY39" fmla="*/ 2830 h 7709"/>
              <a:gd name="connsiteX40" fmla="*/ 3691 w 7368"/>
              <a:gd name="connsiteY40" fmla="*/ 3291 h 7709"/>
              <a:gd name="connsiteX41" fmla="*/ 3788 w 7368"/>
              <a:gd name="connsiteY41" fmla="*/ 3480 h 7709"/>
              <a:gd name="connsiteX42" fmla="*/ 4134 w 7368"/>
              <a:gd name="connsiteY42" fmla="*/ 3564 h 7709"/>
              <a:gd name="connsiteX43" fmla="*/ 4230 w 7368"/>
              <a:gd name="connsiteY43" fmla="*/ 3606 h 7709"/>
              <a:gd name="connsiteX44" fmla="*/ 4595 w 7368"/>
              <a:gd name="connsiteY44" fmla="*/ 3585 h 7709"/>
              <a:gd name="connsiteX45" fmla="*/ 6095 w 7368"/>
              <a:gd name="connsiteY45" fmla="*/ 3836 h 7709"/>
              <a:gd name="connsiteX46" fmla="*/ 7368 w 7368"/>
              <a:gd name="connsiteY46" fmla="*/ 4207 h 7709"/>
              <a:gd name="connsiteX47" fmla="*/ 6573 w 7368"/>
              <a:gd name="connsiteY47" fmla="*/ 6232 h 7709"/>
              <a:gd name="connsiteX48" fmla="*/ 4923 w 7368"/>
              <a:gd name="connsiteY48" fmla="*/ 7507 h 7709"/>
              <a:gd name="connsiteX49" fmla="*/ 3153 w 7368"/>
              <a:gd name="connsiteY49" fmla="*/ 7687 h 7709"/>
              <a:gd name="connsiteX50" fmla="*/ 1803 w 7368"/>
              <a:gd name="connsiteY50" fmla="*/ 7222 h 7709"/>
              <a:gd name="connsiteX51" fmla="*/ 618 w 7368"/>
              <a:gd name="connsiteY51" fmla="*/ 6157 h 7709"/>
              <a:gd name="connsiteX52" fmla="*/ 0 w 7368"/>
              <a:gd name="connsiteY52" fmla="*/ 4466 h 7709"/>
              <a:gd name="connsiteX53" fmla="*/ 1152 w 7368"/>
              <a:gd name="connsiteY53" fmla="*/ 4025 h 7709"/>
              <a:gd name="connsiteX54" fmla="*/ 1999 w 7368"/>
              <a:gd name="connsiteY54" fmla="*/ 3836 h 7709"/>
              <a:gd name="connsiteX55" fmla="*/ 3076 w 7368"/>
              <a:gd name="connsiteY55" fmla="*/ 3564 h 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368" h="7710">
                <a:moveTo>
                  <a:pt x="3076" y="3564"/>
                </a:moveTo>
                <a:lnTo>
                  <a:pt x="3172" y="3354"/>
                </a:lnTo>
                <a:lnTo>
                  <a:pt x="3172" y="3040"/>
                </a:lnTo>
                <a:lnTo>
                  <a:pt x="3095" y="2851"/>
                </a:lnTo>
                <a:lnTo>
                  <a:pt x="2961" y="2872"/>
                </a:lnTo>
                <a:lnTo>
                  <a:pt x="2595" y="2914"/>
                </a:lnTo>
                <a:lnTo>
                  <a:pt x="2191" y="3103"/>
                </a:lnTo>
                <a:lnTo>
                  <a:pt x="1884" y="2977"/>
                </a:lnTo>
                <a:lnTo>
                  <a:pt x="1517" y="3103"/>
                </a:lnTo>
                <a:lnTo>
                  <a:pt x="1229" y="3103"/>
                </a:lnTo>
                <a:lnTo>
                  <a:pt x="1075" y="3019"/>
                </a:lnTo>
                <a:lnTo>
                  <a:pt x="1056" y="2977"/>
                </a:lnTo>
                <a:lnTo>
                  <a:pt x="1017" y="2872"/>
                </a:lnTo>
                <a:lnTo>
                  <a:pt x="1017" y="2767"/>
                </a:lnTo>
                <a:lnTo>
                  <a:pt x="767" y="2704"/>
                </a:lnTo>
                <a:lnTo>
                  <a:pt x="960" y="2327"/>
                </a:lnTo>
                <a:lnTo>
                  <a:pt x="767" y="2137"/>
                </a:lnTo>
                <a:lnTo>
                  <a:pt x="1017" y="1760"/>
                </a:lnTo>
                <a:lnTo>
                  <a:pt x="1229" y="1446"/>
                </a:lnTo>
                <a:lnTo>
                  <a:pt x="1634" y="1111"/>
                </a:lnTo>
                <a:lnTo>
                  <a:pt x="1960" y="1279"/>
                </a:lnTo>
                <a:lnTo>
                  <a:pt x="2326" y="880"/>
                </a:lnTo>
                <a:lnTo>
                  <a:pt x="2711" y="460"/>
                </a:lnTo>
                <a:lnTo>
                  <a:pt x="3057" y="376"/>
                </a:lnTo>
                <a:lnTo>
                  <a:pt x="3307" y="0"/>
                </a:lnTo>
                <a:lnTo>
                  <a:pt x="3788" y="293"/>
                </a:lnTo>
                <a:lnTo>
                  <a:pt x="4211" y="734"/>
                </a:lnTo>
                <a:lnTo>
                  <a:pt x="4634" y="713"/>
                </a:lnTo>
                <a:lnTo>
                  <a:pt x="5229" y="1363"/>
                </a:lnTo>
                <a:lnTo>
                  <a:pt x="5729" y="1384"/>
                </a:lnTo>
                <a:lnTo>
                  <a:pt x="5902" y="1970"/>
                </a:lnTo>
                <a:lnTo>
                  <a:pt x="6172" y="2074"/>
                </a:lnTo>
                <a:lnTo>
                  <a:pt x="6075" y="2495"/>
                </a:lnTo>
                <a:lnTo>
                  <a:pt x="5806" y="2830"/>
                </a:lnTo>
                <a:lnTo>
                  <a:pt x="5537" y="2914"/>
                </a:lnTo>
                <a:lnTo>
                  <a:pt x="5248" y="3082"/>
                </a:lnTo>
                <a:lnTo>
                  <a:pt x="5037" y="3082"/>
                </a:lnTo>
                <a:lnTo>
                  <a:pt x="4518" y="2767"/>
                </a:lnTo>
                <a:lnTo>
                  <a:pt x="4153" y="2872"/>
                </a:lnTo>
                <a:lnTo>
                  <a:pt x="3672" y="2830"/>
                </a:lnTo>
                <a:lnTo>
                  <a:pt x="3691" y="3291"/>
                </a:lnTo>
                <a:lnTo>
                  <a:pt x="3788" y="3480"/>
                </a:lnTo>
                <a:lnTo>
                  <a:pt x="4134" y="3564"/>
                </a:lnTo>
                <a:lnTo>
                  <a:pt x="4230" y="3606"/>
                </a:lnTo>
                <a:lnTo>
                  <a:pt x="4595" y="3585"/>
                </a:lnTo>
                <a:lnTo>
                  <a:pt x="6095" y="3836"/>
                </a:lnTo>
                <a:lnTo>
                  <a:pt x="7368" y="4207"/>
                </a:lnTo>
                <a:cubicBezTo>
                  <a:pt x="7233" y="4882"/>
                  <a:pt x="7188" y="5467"/>
                  <a:pt x="6573" y="6232"/>
                </a:cubicBezTo>
                <a:cubicBezTo>
                  <a:pt x="5958" y="6997"/>
                  <a:pt x="5793" y="7129"/>
                  <a:pt x="4923" y="7507"/>
                </a:cubicBezTo>
                <a:cubicBezTo>
                  <a:pt x="4356" y="7737"/>
                  <a:pt x="3661" y="7728"/>
                  <a:pt x="3153" y="7687"/>
                </a:cubicBezTo>
                <a:cubicBezTo>
                  <a:pt x="2646" y="7646"/>
                  <a:pt x="2228" y="7465"/>
                  <a:pt x="1803" y="7222"/>
                </a:cubicBezTo>
                <a:cubicBezTo>
                  <a:pt x="1323" y="6937"/>
                  <a:pt x="1110" y="6763"/>
                  <a:pt x="618" y="6157"/>
                </a:cubicBezTo>
                <a:cubicBezTo>
                  <a:pt x="126" y="5551"/>
                  <a:pt x="109" y="4808"/>
                  <a:pt x="0" y="4466"/>
                </a:cubicBezTo>
                <a:lnTo>
                  <a:pt x="1152" y="4025"/>
                </a:lnTo>
                <a:lnTo>
                  <a:pt x="1999" y="3836"/>
                </a:lnTo>
                <a:lnTo>
                  <a:pt x="3076" y="3564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92D050"/>
              </a:gs>
              <a:gs pos="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95085" y="2530053"/>
            <a:ext cx="3058404" cy="2097014"/>
          </a:xfrm>
          <a:custGeom>
            <a:avLst/>
            <a:gdLst>
              <a:gd name="connsiteX0" fmla="*/ 0 w 5942"/>
              <a:gd name="connsiteY0" fmla="*/ 2650 h 4074"/>
              <a:gd name="connsiteX1" fmla="*/ 1328 w 5942"/>
              <a:gd name="connsiteY1" fmla="*/ 2273 h 4074"/>
              <a:gd name="connsiteX2" fmla="*/ 2424 w 5942"/>
              <a:gd name="connsiteY2" fmla="*/ 1853 h 4074"/>
              <a:gd name="connsiteX3" fmla="*/ 2693 w 5942"/>
              <a:gd name="connsiteY3" fmla="*/ 1643 h 4074"/>
              <a:gd name="connsiteX4" fmla="*/ 2481 w 5942"/>
              <a:gd name="connsiteY4" fmla="*/ 1517 h 4074"/>
              <a:gd name="connsiteX5" fmla="*/ 1943 w 5942"/>
              <a:gd name="connsiteY5" fmla="*/ 1412 h 4074"/>
              <a:gd name="connsiteX6" fmla="*/ 981 w 5942"/>
              <a:gd name="connsiteY6" fmla="*/ 1329 h 4074"/>
              <a:gd name="connsiteX7" fmla="*/ 173 w 5942"/>
              <a:gd name="connsiteY7" fmla="*/ 1098 h 4074"/>
              <a:gd name="connsiteX8" fmla="*/ 38 w 5942"/>
              <a:gd name="connsiteY8" fmla="*/ 846 h 4074"/>
              <a:gd name="connsiteX9" fmla="*/ 558 w 5942"/>
              <a:gd name="connsiteY9" fmla="*/ 553 h 4074"/>
              <a:gd name="connsiteX10" fmla="*/ 1405 w 5942"/>
              <a:gd name="connsiteY10" fmla="*/ 322 h 4074"/>
              <a:gd name="connsiteX11" fmla="*/ 1826 w 5942"/>
              <a:gd name="connsiteY11" fmla="*/ 134 h 4074"/>
              <a:gd name="connsiteX12" fmla="*/ 2448 w 5942"/>
              <a:gd name="connsiteY12" fmla="*/ 0 h 4074"/>
              <a:gd name="connsiteX13" fmla="*/ 1924 w 5942"/>
              <a:gd name="connsiteY13" fmla="*/ 218 h 4074"/>
              <a:gd name="connsiteX14" fmla="*/ 1481 w 5942"/>
              <a:gd name="connsiteY14" fmla="*/ 532 h 4074"/>
              <a:gd name="connsiteX15" fmla="*/ 1155 w 5942"/>
              <a:gd name="connsiteY15" fmla="*/ 700 h 4074"/>
              <a:gd name="connsiteX16" fmla="*/ 1001 w 5942"/>
              <a:gd name="connsiteY16" fmla="*/ 784 h 4074"/>
              <a:gd name="connsiteX17" fmla="*/ 1212 w 5942"/>
              <a:gd name="connsiteY17" fmla="*/ 825 h 4074"/>
              <a:gd name="connsiteX18" fmla="*/ 2481 w 5942"/>
              <a:gd name="connsiteY18" fmla="*/ 909 h 4074"/>
              <a:gd name="connsiteX19" fmla="*/ 4211 w 5942"/>
              <a:gd name="connsiteY19" fmla="*/ 1182 h 4074"/>
              <a:gd name="connsiteX20" fmla="*/ 5134 w 5942"/>
              <a:gd name="connsiteY20" fmla="*/ 1517 h 4074"/>
              <a:gd name="connsiteX21" fmla="*/ 5788 w 5942"/>
              <a:gd name="connsiteY21" fmla="*/ 2042 h 4074"/>
              <a:gd name="connsiteX22" fmla="*/ 5942 w 5942"/>
              <a:gd name="connsiteY22" fmla="*/ 2420 h 4074"/>
              <a:gd name="connsiteX23" fmla="*/ 5811 w 5942"/>
              <a:gd name="connsiteY23" fmla="*/ 2758 h 4074"/>
              <a:gd name="connsiteX24" fmla="*/ 5011 w 5942"/>
              <a:gd name="connsiteY24" fmla="*/ 3411 h 4074"/>
              <a:gd name="connsiteX25" fmla="*/ 3287 w 5942"/>
              <a:gd name="connsiteY25" fmla="*/ 4061 h 4074"/>
              <a:gd name="connsiteX26" fmla="*/ 1287 w 5942"/>
              <a:gd name="connsiteY26" fmla="*/ 3661 h 4074"/>
              <a:gd name="connsiteX27" fmla="*/ 0 w 5942"/>
              <a:gd name="connsiteY27" fmla="*/ 2650 h 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2" h="4074">
                <a:moveTo>
                  <a:pt x="0" y="2650"/>
                </a:moveTo>
                <a:lnTo>
                  <a:pt x="1328" y="2273"/>
                </a:lnTo>
                <a:lnTo>
                  <a:pt x="2424" y="1853"/>
                </a:lnTo>
                <a:cubicBezTo>
                  <a:pt x="2482" y="1814"/>
                  <a:pt x="2682" y="1710"/>
                  <a:pt x="2693" y="1643"/>
                </a:cubicBezTo>
                <a:cubicBezTo>
                  <a:pt x="2704" y="1576"/>
                  <a:pt x="2529" y="1538"/>
                  <a:pt x="2481" y="1517"/>
                </a:cubicBezTo>
                <a:cubicBezTo>
                  <a:pt x="2301" y="1482"/>
                  <a:pt x="2119" y="1424"/>
                  <a:pt x="1943" y="1412"/>
                </a:cubicBezTo>
                <a:cubicBezTo>
                  <a:pt x="1767" y="1400"/>
                  <a:pt x="1335" y="1392"/>
                  <a:pt x="981" y="1329"/>
                </a:cubicBezTo>
                <a:cubicBezTo>
                  <a:pt x="627" y="1266"/>
                  <a:pt x="315" y="1143"/>
                  <a:pt x="173" y="1098"/>
                </a:cubicBezTo>
                <a:cubicBezTo>
                  <a:pt x="136" y="1053"/>
                  <a:pt x="-39" y="955"/>
                  <a:pt x="38" y="846"/>
                </a:cubicBezTo>
                <a:cubicBezTo>
                  <a:pt x="115" y="737"/>
                  <a:pt x="451" y="607"/>
                  <a:pt x="558" y="553"/>
                </a:cubicBezTo>
                <a:cubicBezTo>
                  <a:pt x="719" y="511"/>
                  <a:pt x="1151" y="406"/>
                  <a:pt x="1405" y="322"/>
                </a:cubicBezTo>
                <a:cubicBezTo>
                  <a:pt x="1659" y="238"/>
                  <a:pt x="1759" y="167"/>
                  <a:pt x="1826" y="134"/>
                </a:cubicBezTo>
                <a:cubicBezTo>
                  <a:pt x="1893" y="101"/>
                  <a:pt x="2240" y="44"/>
                  <a:pt x="2448" y="0"/>
                </a:cubicBezTo>
                <a:cubicBezTo>
                  <a:pt x="2273" y="72"/>
                  <a:pt x="2006" y="159"/>
                  <a:pt x="1924" y="218"/>
                </a:cubicBezTo>
                <a:cubicBezTo>
                  <a:pt x="1842" y="277"/>
                  <a:pt x="1635" y="436"/>
                  <a:pt x="1481" y="532"/>
                </a:cubicBezTo>
                <a:cubicBezTo>
                  <a:pt x="1327" y="628"/>
                  <a:pt x="1211" y="673"/>
                  <a:pt x="1155" y="700"/>
                </a:cubicBezTo>
                <a:cubicBezTo>
                  <a:pt x="1120" y="716"/>
                  <a:pt x="990" y="759"/>
                  <a:pt x="1001" y="784"/>
                </a:cubicBezTo>
                <a:cubicBezTo>
                  <a:pt x="1012" y="809"/>
                  <a:pt x="1167" y="818"/>
                  <a:pt x="1212" y="825"/>
                </a:cubicBezTo>
                <a:cubicBezTo>
                  <a:pt x="1635" y="853"/>
                  <a:pt x="2153" y="861"/>
                  <a:pt x="2481" y="909"/>
                </a:cubicBezTo>
                <a:cubicBezTo>
                  <a:pt x="2809" y="957"/>
                  <a:pt x="3680" y="1060"/>
                  <a:pt x="4211" y="1182"/>
                </a:cubicBezTo>
                <a:cubicBezTo>
                  <a:pt x="4742" y="1304"/>
                  <a:pt x="4984" y="1455"/>
                  <a:pt x="5134" y="1517"/>
                </a:cubicBezTo>
                <a:cubicBezTo>
                  <a:pt x="5284" y="1579"/>
                  <a:pt x="5570" y="1867"/>
                  <a:pt x="5788" y="2042"/>
                </a:cubicBezTo>
                <a:cubicBezTo>
                  <a:pt x="6006" y="2217"/>
                  <a:pt x="5890" y="2294"/>
                  <a:pt x="5942" y="2420"/>
                </a:cubicBezTo>
                <a:lnTo>
                  <a:pt x="5811" y="2758"/>
                </a:lnTo>
                <a:cubicBezTo>
                  <a:pt x="5588" y="2884"/>
                  <a:pt x="5542" y="3101"/>
                  <a:pt x="5011" y="3411"/>
                </a:cubicBezTo>
                <a:cubicBezTo>
                  <a:pt x="4480" y="3721"/>
                  <a:pt x="4014" y="3997"/>
                  <a:pt x="3287" y="4061"/>
                </a:cubicBezTo>
                <a:cubicBezTo>
                  <a:pt x="2560" y="4125"/>
                  <a:pt x="1945" y="3950"/>
                  <a:pt x="1287" y="3661"/>
                </a:cubicBezTo>
                <a:cubicBezTo>
                  <a:pt x="629" y="3372"/>
                  <a:pt x="278" y="2772"/>
                  <a:pt x="0" y="2650"/>
                </a:cubicBezTo>
                <a:close/>
              </a:path>
            </a:pathLst>
          </a:custGeom>
          <a:gradFill>
            <a:gsLst>
              <a:gs pos="9000">
                <a:srgbClr val="F4E000"/>
              </a:gs>
              <a:gs pos="100000">
                <a:schemeClr val="bg2">
                  <a:lumMod val="10000"/>
                  <a:alpha val="9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2" name="Freeform 11"/>
          <p:cNvSpPr/>
          <p:nvPr/>
        </p:nvSpPr>
        <p:spPr>
          <a:xfrm>
            <a:off x="5433838" y="2102330"/>
            <a:ext cx="1779351" cy="550225"/>
          </a:xfrm>
          <a:custGeom>
            <a:avLst/>
            <a:gdLst>
              <a:gd name="connsiteX0" fmla="*/ 1192 w 3457"/>
              <a:gd name="connsiteY0" fmla="*/ 797 h 1069"/>
              <a:gd name="connsiteX1" fmla="*/ 1288 w 3457"/>
              <a:gd name="connsiteY1" fmla="*/ 587 h 1069"/>
              <a:gd name="connsiteX2" fmla="*/ 1288 w 3457"/>
              <a:gd name="connsiteY2" fmla="*/ 273 h 1069"/>
              <a:gd name="connsiteX3" fmla="*/ 1211 w 3457"/>
              <a:gd name="connsiteY3" fmla="*/ 84 h 1069"/>
              <a:gd name="connsiteX4" fmla="*/ 1077 w 3457"/>
              <a:gd name="connsiteY4" fmla="*/ 105 h 1069"/>
              <a:gd name="connsiteX5" fmla="*/ 711 w 3457"/>
              <a:gd name="connsiteY5" fmla="*/ 147 h 1069"/>
              <a:gd name="connsiteX6" fmla="*/ 307 w 3457"/>
              <a:gd name="connsiteY6" fmla="*/ 336 h 1069"/>
              <a:gd name="connsiteX7" fmla="*/ 0 w 3457"/>
              <a:gd name="connsiteY7" fmla="*/ 210 h 1069"/>
              <a:gd name="connsiteX8" fmla="*/ 223 w 3457"/>
              <a:gd name="connsiteY8" fmla="*/ 270 h 1069"/>
              <a:gd name="connsiteX9" fmla="*/ 490 w 3457"/>
              <a:gd name="connsiteY9" fmla="*/ 220 h 1069"/>
              <a:gd name="connsiteX10" fmla="*/ 665 w 3457"/>
              <a:gd name="connsiteY10" fmla="*/ 120 h 1069"/>
              <a:gd name="connsiteX11" fmla="*/ 990 w 3457"/>
              <a:gd name="connsiteY11" fmla="*/ 87 h 1069"/>
              <a:gd name="connsiteX12" fmla="*/ 1781 w 3457"/>
              <a:gd name="connsiteY12" fmla="*/ 20 h 1069"/>
              <a:gd name="connsiteX13" fmla="*/ 2265 w 3457"/>
              <a:gd name="connsiteY13" fmla="*/ 79 h 1069"/>
              <a:gd name="connsiteX14" fmla="*/ 2634 w 3457"/>
              <a:gd name="connsiteY14" fmla="*/ 0 h 1069"/>
              <a:gd name="connsiteX15" fmla="*/ 2269 w 3457"/>
              <a:gd name="connsiteY15" fmla="*/ 105 h 1069"/>
              <a:gd name="connsiteX16" fmla="*/ 1788 w 3457"/>
              <a:gd name="connsiteY16" fmla="*/ 63 h 1069"/>
              <a:gd name="connsiteX17" fmla="*/ 1807 w 3457"/>
              <a:gd name="connsiteY17" fmla="*/ 524 h 1069"/>
              <a:gd name="connsiteX18" fmla="*/ 1904 w 3457"/>
              <a:gd name="connsiteY18" fmla="*/ 713 h 1069"/>
              <a:gd name="connsiteX19" fmla="*/ 2250 w 3457"/>
              <a:gd name="connsiteY19" fmla="*/ 797 h 1069"/>
              <a:gd name="connsiteX20" fmla="*/ 2346 w 3457"/>
              <a:gd name="connsiteY20" fmla="*/ 839 h 1069"/>
              <a:gd name="connsiteX21" fmla="*/ 2711 w 3457"/>
              <a:gd name="connsiteY21" fmla="*/ 818 h 1069"/>
              <a:gd name="connsiteX22" fmla="*/ 3457 w 3457"/>
              <a:gd name="connsiteY22" fmla="*/ 1006 h 1069"/>
              <a:gd name="connsiteX23" fmla="*/ 1734 w 3457"/>
              <a:gd name="connsiteY23" fmla="*/ 906 h 1069"/>
              <a:gd name="connsiteX24" fmla="*/ 115 w 3457"/>
              <a:gd name="connsiteY24" fmla="*/ 1069 h 1069"/>
              <a:gd name="connsiteX25" fmla="*/ 765 w 3457"/>
              <a:gd name="connsiteY25" fmla="*/ 895 h 1069"/>
              <a:gd name="connsiteX26" fmla="*/ 1192 w 3457"/>
              <a:gd name="connsiteY26" fmla="*/ 797 h 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7" h="1069">
                <a:moveTo>
                  <a:pt x="1192" y="797"/>
                </a:moveTo>
                <a:lnTo>
                  <a:pt x="1288" y="587"/>
                </a:lnTo>
                <a:lnTo>
                  <a:pt x="1288" y="273"/>
                </a:lnTo>
                <a:lnTo>
                  <a:pt x="1211" y="84"/>
                </a:lnTo>
                <a:lnTo>
                  <a:pt x="1077" y="105"/>
                </a:lnTo>
                <a:lnTo>
                  <a:pt x="711" y="147"/>
                </a:lnTo>
                <a:lnTo>
                  <a:pt x="307" y="336"/>
                </a:lnTo>
                <a:lnTo>
                  <a:pt x="0" y="210"/>
                </a:lnTo>
                <a:lnTo>
                  <a:pt x="223" y="270"/>
                </a:lnTo>
                <a:lnTo>
                  <a:pt x="490" y="220"/>
                </a:lnTo>
                <a:lnTo>
                  <a:pt x="665" y="120"/>
                </a:lnTo>
                <a:lnTo>
                  <a:pt x="990" y="87"/>
                </a:lnTo>
                <a:lnTo>
                  <a:pt x="1781" y="20"/>
                </a:lnTo>
                <a:lnTo>
                  <a:pt x="2265" y="79"/>
                </a:lnTo>
                <a:lnTo>
                  <a:pt x="2634" y="0"/>
                </a:lnTo>
                <a:lnTo>
                  <a:pt x="2269" y="105"/>
                </a:lnTo>
                <a:lnTo>
                  <a:pt x="1788" y="63"/>
                </a:lnTo>
                <a:lnTo>
                  <a:pt x="1807" y="524"/>
                </a:lnTo>
                <a:lnTo>
                  <a:pt x="1904" y="713"/>
                </a:lnTo>
                <a:lnTo>
                  <a:pt x="2250" y="797"/>
                </a:lnTo>
                <a:lnTo>
                  <a:pt x="2346" y="839"/>
                </a:lnTo>
                <a:lnTo>
                  <a:pt x="2711" y="818"/>
                </a:lnTo>
                <a:lnTo>
                  <a:pt x="3457" y="1006"/>
                </a:lnTo>
                <a:cubicBezTo>
                  <a:pt x="3134" y="972"/>
                  <a:pt x="2402" y="893"/>
                  <a:pt x="1734" y="906"/>
                </a:cubicBezTo>
                <a:cubicBezTo>
                  <a:pt x="1066" y="919"/>
                  <a:pt x="393" y="1023"/>
                  <a:pt x="115" y="1069"/>
                </a:cubicBezTo>
                <a:lnTo>
                  <a:pt x="765" y="895"/>
                </a:lnTo>
                <a:lnTo>
                  <a:pt x="1192" y="79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C00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5" name="Donut 14"/>
          <p:cNvSpPr/>
          <p:nvPr/>
        </p:nvSpPr>
        <p:spPr>
          <a:xfrm>
            <a:off x="4387949" y="689452"/>
            <a:ext cx="3911792" cy="3963263"/>
          </a:xfrm>
          <a:prstGeom prst="donut">
            <a:avLst>
              <a:gd name="adj" fmla="val 164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60008" y="4646539"/>
            <a:ext cx="3911792" cy="1491628"/>
            <a:chOff x="2592" y="10920"/>
            <a:chExt cx="7600" cy="2898"/>
          </a:xfrm>
        </p:grpSpPr>
        <p:sp>
          <p:nvSpPr>
            <p:cNvPr id="10" name="Rectangles 9"/>
            <p:cNvSpPr/>
            <p:nvPr/>
          </p:nvSpPr>
          <p:spPr>
            <a:xfrm>
              <a:off x="2592" y="10920"/>
              <a:ext cx="7600" cy="1632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4865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latin typeface="Microsoft JhengHei Light" panose="020B0304030504040204" charset="-120"/>
                  <a:ea typeface="Microsoft JhengHei Light" panose="020B0304030504040204" charset="-120"/>
                  <a:cs typeface="Constantia" panose="02030602050306030303" charset="0"/>
                </a:rPr>
                <a:t>MWEREZI</a:t>
              </a:r>
              <a:endParaRPr lang="en-US" altLang="zh-CN" sz="4865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endParaRPr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592" y="12286"/>
              <a:ext cx="7600" cy="1532"/>
            </a:xfrm>
            <a:prstGeom prst="rect">
              <a:avLst/>
            </a:prstGeom>
            <a:gradFill>
              <a:gsLst>
                <a:gs pos="3800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 w="508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p>
              <a:pPr algn="dist"/>
              <a:r>
                <a:rPr lang="en-US" altLang="zh-CN" sz="2265" b="1">
                  <a:solidFill>
                    <a:schemeClr val="bg1">
                      <a:lumMod val="95000"/>
                    </a:schemeClr>
                  </a:solidFill>
                  <a:latin typeface="Microsoft JhengHei Light" panose="020B0304030504040204" charset="-120"/>
                  <a:ea typeface="Microsoft JhengHei Light" panose="020B0304030504040204" charset="-120"/>
                  <a:cs typeface="Constantia" panose="02030602050306030303" charset="0"/>
                  <a:sym typeface="+mn-ea"/>
                </a:rPr>
                <a:t>BUSINESS MEDIATION GROUP FOUNDATION</a:t>
              </a:r>
              <a:endParaRPr lang="en-US" altLang="zh-CN" sz="2265" b="1">
                <a:solidFill>
                  <a:schemeClr val="bg1">
                    <a:lumMod val="9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  <a:sym typeface="+mn-ea"/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5658252" y="1154750"/>
            <a:ext cx="679417" cy="849270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0" name="Freeform 19"/>
          <p:cNvSpPr/>
          <p:nvPr/>
        </p:nvSpPr>
        <p:spPr>
          <a:xfrm rot="16200000">
            <a:off x="6145682" y="791365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1" name="Freeform 20"/>
          <p:cNvSpPr/>
          <p:nvPr/>
        </p:nvSpPr>
        <p:spPr>
          <a:xfrm rot="10800000">
            <a:off x="4923762" y="1253059"/>
            <a:ext cx="679417" cy="849270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2" name="Freeform 21"/>
          <p:cNvSpPr/>
          <p:nvPr/>
        </p:nvSpPr>
        <p:spPr>
          <a:xfrm rot="5400000">
            <a:off x="6849804" y="1491884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3" name="Freeform 22"/>
          <p:cNvSpPr/>
          <p:nvPr/>
        </p:nvSpPr>
        <p:spPr>
          <a:xfrm rot="15900000">
            <a:off x="7262602" y="1624679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4" name="Freeform 23"/>
          <p:cNvSpPr/>
          <p:nvPr/>
        </p:nvSpPr>
        <p:spPr>
          <a:xfrm rot="16020000">
            <a:off x="6050461" y="1001881"/>
            <a:ext cx="1020154" cy="1019125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5" name="Freeform 24"/>
          <p:cNvSpPr/>
          <p:nvPr/>
        </p:nvSpPr>
        <p:spPr>
          <a:xfrm>
            <a:off x="7096351" y="1617473"/>
            <a:ext cx="544563" cy="608901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4268536" y="452686"/>
            <a:ext cx="4246353" cy="4324589"/>
            <a:chOff x="2250" y="3013"/>
            <a:chExt cx="8250" cy="8402"/>
          </a:xfrm>
        </p:grpSpPr>
        <p:sp>
          <p:nvSpPr>
            <p:cNvPr id="5" name="Freeform 4"/>
            <p:cNvSpPr/>
            <p:nvPr/>
          </p:nvSpPr>
          <p:spPr>
            <a:xfrm>
              <a:off x="8023" y="8149"/>
              <a:ext cx="2169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7" name="Freeform 6"/>
            <p:cNvSpPr/>
            <p:nvPr/>
          </p:nvSpPr>
          <p:spPr>
            <a:xfrm flipH="1">
              <a:off x="2572" y="8152"/>
              <a:ext cx="2121" cy="2771"/>
            </a:xfrm>
            <a:custGeom>
              <a:avLst/>
              <a:gdLst>
                <a:gd name="connsiteX0" fmla="*/ 1430 w 2169"/>
                <a:gd name="connsiteY0" fmla="*/ 1653 h 2771"/>
                <a:gd name="connsiteX1" fmla="*/ 2169 w 2169"/>
                <a:gd name="connsiteY1" fmla="*/ 0 h 2771"/>
                <a:gd name="connsiteX2" fmla="*/ 2169 w 2169"/>
                <a:gd name="connsiteY2" fmla="*/ 2771 h 2771"/>
                <a:gd name="connsiteX3" fmla="*/ 0 w 2169"/>
                <a:gd name="connsiteY3" fmla="*/ 2765 h 2771"/>
                <a:gd name="connsiteX4" fmla="*/ 1430 w 2169"/>
                <a:gd name="connsiteY4" fmla="*/ 1653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" h="2771">
                  <a:moveTo>
                    <a:pt x="1430" y="1653"/>
                  </a:moveTo>
                  <a:cubicBezTo>
                    <a:pt x="1659" y="1327"/>
                    <a:pt x="1915" y="1027"/>
                    <a:pt x="2169" y="0"/>
                  </a:cubicBezTo>
                  <a:lnTo>
                    <a:pt x="2169" y="2771"/>
                  </a:lnTo>
                  <a:cubicBezTo>
                    <a:pt x="1419" y="2771"/>
                    <a:pt x="754" y="2756"/>
                    <a:pt x="0" y="2765"/>
                  </a:cubicBezTo>
                  <a:cubicBezTo>
                    <a:pt x="789" y="2388"/>
                    <a:pt x="1201" y="1979"/>
                    <a:pt x="1430" y="1653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38000">
                  <a:srgbClr val="00B0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  <p:sp>
          <p:nvSpPr>
            <p:cNvPr id="8" name="Oval 7"/>
            <p:cNvSpPr/>
            <p:nvPr/>
          </p:nvSpPr>
          <p:spPr>
            <a:xfrm>
              <a:off x="2250" y="3013"/>
              <a:ext cx="8250" cy="8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60"/>
            </a:p>
          </p:txBody>
        </p:sp>
      </p:grpSp>
      <p:sp>
        <p:nvSpPr>
          <p:cNvPr id="13" name="Oval 12"/>
          <p:cNvSpPr/>
          <p:nvPr/>
        </p:nvSpPr>
        <p:spPr>
          <a:xfrm>
            <a:off x="4433758" y="707982"/>
            <a:ext cx="3826865" cy="3814512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00B0F0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6" name="Freeform 5"/>
          <p:cNvSpPr/>
          <p:nvPr/>
        </p:nvSpPr>
        <p:spPr>
          <a:xfrm>
            <a:off x="4460008" y="707982"/>
            <a:ext cx="3792380" cy="3938557"/>
          </a:xfrm>
          <a:custGeom>
            <a:avLst/>
            <a:gdLst>
              <a:gd name="connsiteX0" fmla="*/ 3076 w 7368"/>
              <a:gd name="connsiteY0" fmla="*/ 3564 h 7709"/>
              <a:gd name="connsiteX1" fmla="*/ 3172 w 7368"/>
              <a:gd name="connsiteY1" fmla="*/ 3354 h 7709"/>
              <a:gd name="connsiteX2" fmla="*/ 3172 w 7368"/>
              <a:gd name="connsiteY2" fmla="*/ 3040 h 7709"/>
              <a:gd name="connsiteX3" fmla="*/ 3095 w 7368"/>
              <a:gd name="connsiteY3" fmla="*/ 2851 h 7709"/>
              <a:gd name="connsiteX4" fmla="*/ 2961 w 7368"/>
              <a:gd name="connsiteY4" fmla="*/ 2872 h 7709"/>
              <a:gd name="connsiteX5" fmla="*/ 2595 w 7368"/>
              <a:gd name="connsiteY5" fmla="*/ 2914 h 7709"/>
              <a:gd name="connsiteX6" fmla="*/ 2191 w 7368"/>
              <a:gd name="connsiteY6" fmla="*/ 3103 h 7709"/>
              <a:gd name="connsiteX7" fmla="*/ 1884 w 7368"/>
              <a:gd name="connsiteY7" fmla="*/ 2977 h 7709"/>
              <a:gd name="connsiteX8" fmla="*/ 1517 w 7368"/>
              <a:gd name="connsiteY8" fmla="*/ 3103 h 7709"/>
              <a:gd name="connsiteX9" fmla="*/ 1229 w 7368"/>
              <a:gd name="connsiteY9" fmla="*/ 3103 h 7709"/>
              <a:gd name="connsiteX10" fmla="*/ 1075 w 7368"/>
              <a:gd name="connsiteY10" fmla="*/ 3019 h 7709"/>
              <a:gd name="connsiteX11" fmla="*/ 1056 w 7368"/>
              <a:gd name="connsiteY11" fmla="*/ 2977 h 7709"/>
              <a:gd name="connsiteX12" fmla="*/ 1017 w 7368"/>
              <a:gd name="connsiteY12" fmla="*/ 2872 h 7709"/>
              <a:gd name="connsiteX13" fmla="*/ 1017 w 7368"/>
              <a:gd name="connsiteY13" fmla="*/ 2767 h 7709"/>
              <a:gd name="connsiteX14" fmla="*/ 767 w 7368"/>
              <a:gd name="connsiteY14" fmla="*/ 2704 h 7709"/>
              <a:gd name="connsiteX15" fmla="*/ 960 w 7368"/>
              <a:gd name="connsiteY15" fmla="*/ 2327 h 7709"/>
              <a:gd name="connsiteX16" fmla="*/ 767 w 7368"/>
              <a:gd name="connsiteY16" fmla="*/ 2137 h 7709"/>
              <a:gd name="connsiteX17" fmla="*/ 1017 w 7368"/>
              <a:gd name="connsiteY17" fmla="*/ 1760 h 7709"/>
              <a:gd name="connsiteX18" fmla="*/ 1229 w 7368"/>
              <a:gd name="connsiteY18" fmla="*/ 1446 h 7709"/>
              <a:gd name="connsiteX19" fmla="*/ 1634 w 7368"/>
              <a:gd name="connsiteY19" fmla="*/ 1111 h 7709"/>
              <a:gd name="connsiteX20" fmla="*/ 1960 w 7368"/>
              <a:gd name="connsiteY20" fmla="*/ 1279 h 7709"/>
              <a:gd name="connsiteX21" fmla="*/ 2326 w 7368"/>
              <a:gd name="connsiteY21" fmla="*/ 880 h 7709"/>
              <a:gd name="connsiteX22" fmla="*/ 2711 w 7368"/>
              <a:gd name="connsiteY22" fmla="*/ 460 h 7709"/>
              <a:gd name="connsiteX23" fmla="*/ 3057 w 7368"/>
              <a:gd name="connsiteY23" fmla="*/ 376 h 7709"/>
              <a:gd name="connsiteX24" fmla="*/ 3307 w 7368"/>
              <a:gd name="connsiteY24" fmla="*/ 0 h 7709"/>
              <a:gd name="connsiteX25" fmla="*/ 3788 w 7368"/>
              <a:gd name="connsiteY25" fmla="*/ 293 h 7709"/>
              <a:gd name="connsiteX26" fmla="*/ 4211 w 7368"/>
              <a:gd name="connsiteY26" fmla="*/ 734 h 7709"/>
              <a:gd name="connsiteX27" fmla="*/ 4634 w 7368"/>
              <a:gd name="connsiteY27" fmla="*/ 713 h 7709"/>
              <a:gd name="connsiteX28" fmla="*/ 5229 w 7368"/>
              <a:gd name="connsiteY28" fmla="*/ 1363 h 7709"/>
              <a:gd name="connsiteX29" fmla="*/ 5729 w 7368"/>
              <a:gd name="connsiteY29" fmla="*/ 1384 h 7709"/>
              <a:gd name="connsiteX30" fmla="*/ 5902 w 7368"/>
              <a:gd name="connsiteY30" fmla="*/ 1970 h 7709"/>
              <a:gd name="connsiteX31" fmla="*/ 6172 w 7368"/>
              <a:gd name="connsiteY31" fmla="*/ 2074 h 7709"/>
              <a:gd name="connsiteX32" fmla="*/ 6075 w 7368"/>
              <a:gd name="connsiteY32" fmla="*/ 2495 h 7709"/>
              <a:gd name="connsiteX33" fmla="*/ 5806 w 7368"/>
              <a:gd name="connsiteY33" fmla="*/ 2830 h 7709"/>
              <a:gd name="connsiteX34" fmla="*/ 5537 w 7368"/>
              <a:gd name="connsiteY34" fmla="*/ 2914 h 7709"/>
              <a:gd name="connsiteX35" fmla="*/ 5248 w 7368"/>
              <a:gd name="connsiteY35" fmla="*/ 3082 h 7709"/>
              <a:gd name="connsiteX36" fmla="*/ 5037 w 7368"/>
              <a:gd name="connsiteY36" fmla="*/ 3082 h 7709"/>
              <a:gd name="connsiteX37" fmla="*/ 4518 w 7368"/>
              <a:gd name="connsiteY37" fmla="*/ 2767 h 7709"/>
              <a:gd name="connsiteX38" fmla="*/ 4153 w 7368"/>
              <a:gd name="connsiteY38" fmla="*/ 2872 h 7709"/>
              <a:gd name="connsiteX39" fmla="*/ 3672 w 7368"/>
              <a:gd name="connsiteY39" fmla="*/ 2830 h 7709"/>
              <a:gd name="connsiteX40" fmla="*/ 3691 w 7368"/>
              <a:gd name="connsiteY40" fmla="*/ 3291 h 7709"/>
              <a:gd name="connsiteX41" fmla="*/ 3788 w 7368"/>
              <a:gd name="connsiteY41" fmla="*/ 3480 h 7709"/>
              <a:gd name="connsiteX42" fmla="*/ 4134 w 7368"/>
              <a:gd name="connsiteY42" fmla="*/ 3564 h 7709"/>
              <a:gd name="connsiteX43" fmla="*/ 4230 w 7368"/>
              <a:gd name="connsiteY43" fmla="*/ 3606 h 7709"/>
              <a:gd name="connsiteX44" fmla="*/ 4595 w 7368"/>
              <a:gd name="connsiteY44" fmla="*/ 3585 h 7709"/>
              <a:gd name="connsiteX45" fmla="*/ 6095 w 7368"/>
              <a:gd name="connsiteY45" fmla="*/ 3836 h 7709"/>
              <a:gd name="connsiteX46" fmla="*/ 7368 w 7368"/>
              <a:gd name="connsiteY46" fmla="*/ 4207 h 7709"/>
              <a:gd name="connsiteX47" fmla="*/ 6573 w 7368"/>
              <a:gd name="connsiteY47" fmla="*/ 6232 h 7709"/>
              <a:gd name="connsiteX48" fmla="*/ 4923 w 7368"/>
              <a:gd name="connsiteY48" fmla="*/ 7507 h 7709"/>
              <a:gd name="connsiteX49" fmla="*/ 3153 w 7368"/>
              <a:gd name="connsiteY49" fmla="*/ 7687 h 7709"/>
              <a:gd name="connsiteX50" fmla="*/ 1803 w 7368"/>
              <a:gd name="connsiteY50" fmla="*/ 7222 h 7709"/>
              <a:gd name="connsiteX51" fmla="*/ 618 w 7368"/>
              <a:gd name="connsiteY51" fmla="*/ 6157 h 7709"/>
              <a:gd name="connsiteX52" fmla="*/ 0 w 7368"/>
              <a:gd name="connsiteY52" fmla="*/ 4466 h 7709"/>
              <a:gd name="connsiteX53" fmla="*/ 1152 w 7368"/>
              <a:gd name="connsiteY53" fmla="*/ 4025 h 7709"/>
              <a:gd name="connsiteX54" fmla="*/ 1999 w 7368"/>
              <a:gd name="connsiteY54" fmla="*/ 3836 h 7709"/>
              <a:gd name="connsiteX55" fmla="*/ 3076 w 7368"/>
              <a:gd name="connsiteY55" fmla="*/ 3564 h 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368" h="7710">
                <a:moveTo>
                  <a:pt x="3076" y="3564"/>
                </a:moveTo>
                <a:lnTo>
                  <a:pt x="3172" y="3354"/>
                </a:lnTo>
                <a:lnTo>
                  <a:pt x="3172" y="3040"/>
                </a:lnTo>
                <a:lnTo>
                  <a:pt x="3095" y="2851"/>
                </a:lnTo>
                <a:lnTo>
                  <a:pt x="2961" y="2872"/>
                </a:lnTo>
                <a:lnTo>
                  <a:pt x="2595" y="2914"/>
                </a:lnTo>
                <a:lnTo>
                  <a:pt x="2191" y="3103"/>
                </a:lnTo>
                <a:lnTo>
                  <a:pt x="1884" y="2977"/>
                </a:lnTo>
                <a:lnTo>
                  <a:pt x="1517" y="3103"/>
                </a:lnTo>
                <a:lnTo>
                  <a:pt x="1229" y="3103"/>
                </a:lnTo>
                <a:lnTo>
                  <a:pt x="1075" y="3019"/>
                </a:lnTo>
                <a:lnTo>
                  <a:pt x="1056" y="2977"/>
                </a:lnTo>
                <a:lnTo>
                  <a:pt x="1017" y="2872"/>
                </a:lnTo>
                <a:lnTo>
                  <a:pt x="1017" y="2767"/>
                </a:lnTo>
                <a:lnTo>
                  <a:pt x="767" y="2704"/>
                </a:lnTo>
                <a:lnTo>
                  <a:pt x="960" y="2327"/>
                </a:lnTo>
                <a:lnTo>
                  <a:pt x="767" y="2137"/>
                </a:lnTo>
                <a:lnTo>
                  <a:pt x="1017" y="1760"/>
                </a:lnTo>
                <a:lnTo>
                  <a:pt x="1229" y="1446"/>
                </a:lnTo>
                <a:lnTo>
                  <a:pt x="1634" y="1111"/>
                </a:lnTo>
                <a:lnTo>
                  <a:pt x="1960" y="1279"/>
                </a:lnTo>
                <a:lnTo>
                  <a:pt x="2326" y="880"/>
                </a:lnTo>
                <a:lnTo>
                  <a:pt x="2711" y="460"/>
                </a:lnTo>
                <a:lnTo>
                  <a:pt x="3057" y="376"/>
                </a:lnTo>
                <a:lnTo>
                  <a:pt x="3307" y="0"/>
                </a:lnTo>
                <a:lnTo>
                  <a:pt x="3788" y="293"/>
                </a:lnTo>
                <a:lnTo>
                  <a:pt x="4211" y="734"/>
                </a:lnTo>
                <a:lnTo>
                  <a:pt x="4634" y="713"/>
                </a:lnTo>
                <a:lnTo>
                  <a:pt x="5229" y="1363"/>
                </a:lnTo>
                <a:lnTo>
                  <a:pt x="5729" y="1384"/>
                </a:lnTo>
                <a:lnTo>
                  <a:pt x="5902" y="1970"/>
                </a:lnTo>
                <a:lnTo>
                  <a:pt x="6172" y="2074"/>
                </a:lnTo>
                <a:lnTo>
                  <a:pt x="6075" y="2495"/>
                </a:lnTo>
                <a:lnTo>
                  <a:pt x="5806" y="2830"/>
                </a:lnTo>
                <a:lnTo>
                  <a:pt x="5537" y="2914"/>
                </a:lnTo>
                <a:lnTo>
                  <a:pt x="5248" y="3082"/>
                </a:lnTo>
                <a:lnTo>
                  <a:pt x="5037" y="3082"/>
                </a:lnTo>
                <a:lnTo>
                  <a:pt x="4518" y="2767"/>
                </a:lnTo>
                <a:lnTo>
                  <a:pt x="4153" y="2872"/>
                </a:lnTo>
                <a:lnTo>
                  <a:pt x="3672" y="2830"/>
                </a:lnTo>
                <a:lnTo>
                  <a:pt x="3691" y="3291"/>
                </a:lnTo>
                <a:lnTo>
                  <a:pt x="3788" y="3480"/>
                </a:lnTo>
                <a:lnTo>
                  <a:pt x="4134" y="3564"/>
                </a:lnTo>
                <a:lnTo>
                  <a:pt x="4230" y="3606"/>
                </a:lnTo>
                <a:lnTo>
                  <a:pt x="4595" y="3585"/>
                </a:lnTo>
                <a:lnTo>
                  <a:pt x="6095" y="3836"/>
                </a:lnTo>
                <a:lnTo>
                  <a:pt x="7368" y="4207"/>
                </a:lnTo>
                <a:cubicBezTo>
                  <a:pt x="7233" y="4882"/>
                  <a:pt x="7188" y="5467"/>
                  <a:pt x="6573" y="6232"/>
                </a:cubicBezTo>
                <a:cubicBezTo>
                  <a:pt x="5958" y="6997"/>
                  <a:pt x="5793" y="7129"/>
                  <a:pt x="4923" y="7507"/>
                </a:cubicBezTo>
                <a:cubicBezTo>
                  <a:pt x="4356" y="7737"/>
                  <a:pt x="3661" y="7728"/>
                  <a:pt x="3153" y="7687"/>
                </a:cubicBezTo>
                <a:cubicBezTo>
                  <a:pt x="2646" y="7646"/>
                  <a:pt x="2228" y="7465"/>
                  <a:pt x="1803" y="7222"/>
                </a:cubicBezTo>
                <a:cubicBezTo>
                  <a:pt x="1323" y="6937"/>
                  <a:pt x="1110" y="6763"/>
                  <a:pt x="618" y="6157"/>
                </a:cubicBezTo>
                <a:cubicBezTo>
                  <a:pt x="126" y="5551"/>
                  <a:pt x="109" y="4808"/>
                  <a:pt x="0" y="4466"/>
                </a:cubicBezTo>
                <a:lnTo>
                  <a:pt x="1152" y="4025"/>
                </a:lnTo>
                <a:lnTo>
                  <a:pt x="1999" y="3836"/>
                </a:lnTo>
                <a:lnTo>
                  <a:pt x="3076" y="3564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92D050"/>
              </a:gs>
              <a:gs pos="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4" name="Freeform 3"/>
          <p:cNvSpPr/>
          <p:nvPr/>
        </p:nvSpPr>
        <p:spPr>
          <a:xfrm>
            <a:off x="4795085" y="2530053"/>
            <a:ext cx="3058404" cy="2097014"/>
          </a:xfrm>
          <a:custGeom>
            <a:avLst/>
            <a:gdLst>
              <a:gd name="connsiteX0" fmla="*/ 0 w 5942"/>
              <a:gd name="connsiteY0" fmla="*/ 2650 h 4074"/>
              <a:gd name="connsiteX1" fmla="*/ 1328 w 5942"/>
              <a:gd name="connsiteY1" fmla="*/ 2273 h 4074"/>
              <a:gd name="connsiteX2" fmla="*/ 2424 w 5942"/>
              <a:gd name="connsiteY2" fmla="*/ 1853 h 4074"/>
              <a:gd name="connsiteX3" fmla="*/ 2693 w 5942"/>
              <a:gd name="connsiteY3" fmla="*/ 1643 h 4074"/>
              <a:gd name="connsiteX4" fmla="*/ 2481 w 5942"/>
              <a:gd name="connsiteY4" fmla="*/ 1517 h 4074"/>
              <a:gd name="connsiteX5" fmla="*/ 1943 w 5942"/>
              <a:gd name="connsiteY5" fmla="*/ 1412 h 4074"/>
              <a:gd name="connsiteX6" fmla="*/ 981 w 5942"/>
              <a:gd name="connsiteY6" fmla="*/ 1329 h 4074"/>
              <a:gd name="connsiteX7" fmla="*/ 173 w 5942"/>
              <a:gd name="connsiteY7" fmla="*/ 1098 h 4074"/>
              <a:gd name="connsiteX8" fmla="*/ 38 w 5942"/>
              <a:gd name="connsiteY8" fmla="*/ 846 h 4074"/>
              <a:gd name="connsiteX9" fmla="*/ 558 w 5942"/>
              <a:gd name="connsiteY9" fmla="*/ 553 h 4074"/>
              <a:gd name="connsiteX10" fmla="*/ 1405 w 5942"/>
              <a:gd name="connsiteY10" fmla="*/ 322 h 4074"/>
              <a:gd name="connsiteX11" fmla="*/ 1826 w 5942"/>
              <a:gd name="connsiteY11" fmla="*/ 134 h 4074"/>
              <a:gd name="connsiteX12" fmla="*/ 2448 w 5942"/>
              <a:gd name="connsiteY12" fmla="*/ 0 h 4074"/>
              <a:gd name="connsiteX13" fmla="*/ 1924 w 5942"/>
              <a:gd name="connsiteY13" fmla="*/ 218 h 4074"/>
              <a:gd name="connsiteX14" fmla="*/ 1481 w 5942"/>
              <a:gd name="connsiteY14" fmla="*/ 532 h 4074"/>
              <a:gd name="connsiteX15" fmla="*/ 1155 w 5942"/>
              <a:gd name="connsiteY15" fmla="*/ 700 h 4074"/>
              <a:gd name="connsiteX16" fmla="*/ 1001 w 5942"/>
              <a:gd name="connsiteY16" fmla="*/ 784 h 4074"/>
              <a:gd name="connsiteX17" fmla="*/ 1212 w 5942"/>
              <a:gd name="connsiteY17" fmla="*/ 825 h 4074"/>
              <a:gd name="connsiteX18" fmla="*/ 2481 w 5942"/>
              <a:gd name="connsiteY18" fmla="*/ 909 h 4074"/>
              <a:gd name="connsiteX19" fmla="*/ 4211 w 5942"/>
              <a:gd name="connsiteY19" fmla="*/ 1182 h 4074"/>
              <a:gd name="connsiteX20" fmla="*/ 5134 w 5942"/>
              <a:gd name="connsiteY20" fmla="*/ 1517 h 4074"/>
              <a:gd name="connsiteX21" fmla="*/ 5788 w 5942"/>
              <a:gd name="connsiteY21" fmla="*/ 2042 h 4074"/>
              <a:gd name="connsiteX22" fmla="*/ 5942 w 5942"/>
              <a:gd name="connsiteY22" fmla="*/ 2420 h 4074"/>
              <a:gd name="connsiteX23" fmla="*/ 5811 w 5942"/>
              <a:gd name="connsiteY23" fmla="*/ 2758 h 4074"/>
              <a:gd name="connsiteX24" fmla="*/ 5011 w 5942"/>
              <a:gd name="connsiteY24" fmla="*/ 3411 h 4074"/>
              <a:gd name="connsiteX25" fmla="*/ 3287 w 5942"/>
              <a:gd name="connsiteY25" fmla="*/ 4061 h 4074"/>
              <a:gd name="connsiteX26" fmla="*/ 1287 w 5942"/>
              <a:gd name="connsiteY26" fmla="*/ 3661 h 4074"/>
              <a:gd name="connsiteX27" fmla="*/ 0 w 5942"/>
              <a:gd name="connsiteY27" fmla="*/ 2650 h 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2" h="4074">
                <a:moveTo>
                  <a:pt x="0" y="2650"/>
                </a:moveTo>
                <a:lnTo>
                  <a:pt x="1328" y="2273"/>
                </a:lnTo>
                <a:lnTo>
                  <a:pt x="2424" y="1853"/>
                </a:lnTo>
                <a:cubicBezTo>
                  <a:pt x="2482" y="1814"/>
                  <a:pt x="2682" y="1710"/>
                  <a:pt x="2693" y="1643"/>
                </a:cubicBezTo>
                <a:cubicBezTo>
                  <a:pt x="2704" y="1576"/>
                  <a:pt x="2529" y="1538"/>
                  <a:pt x="2481" y="1517"/>
                </a:cubicBezTo>
                <a:cubicBezTo>
                  <a:pt x="2301" y="1482"/>
                  <a:pt x="2119" y="1424"/>
                  <a:pt x="1943" y="1412"/>
                </a:cubicBezTo>
                <a:cubicBezTo>
                  <a:pt x="1767" y="1400"/>
                  <a:pt x="1335" y="1392"/>
                  <a:pt x="981" y="1329"/>
                </a:cubicBezTo>
                <a:cubicBezTo>
                  <a:pt x="627" y="1266"/>
                  <a:pt x="315" y="1143"/>
                  <a:pt x="173" y="1098"/>
                </a:cubicBezTo>
                <a:cubicBezTo>
                  <a:pt x="136" y="1053"/>
                  <a:pt x="-39" y="955"/>
                  <a:pt x="38" y="846"/>
                </a:cubicBezTo>
                <a:cubicBezTo>
                  <a:pt x="115" y="737"/>
                  <a:pt x="451" y="607"/>
                  <a:pt x="558" y="553"/>
                </a:cubicBezTo>
                <a:cubicBezTo>
                  <a:pt x="719" y="511"/>
                  <a:pt x="1151" y="406"/>
                  <a:pt x="1405" y="322"/>
                </a:cubicBezTo>
                <a:cubicBezTo>
                  <a:pt x="1659" y="238"/>
                  <a:pt x="1759" y="167"/>
                  <a:pt x="1826" y="134"/>
                </a:cubicBezTo>
                <a:cubicBezTo>
                  <a:pt x="1893" y="101"/>
                  <a:pt x="2240" y="44"/>
                  <a:pt x="2448" y="0"/>
                </a:cubicBezTo>
                <a:cubicBezTo>
                  <a:pt x="2273" y="72"/>
                  <a:pt x="2006" y="159"/>
                  <a:pt x="1924" y="218"/>
                </a:cubicBezTo>
                <a:cubicBezTo>
                  <a:pt x="1842" y="277"/>
                  <a:pt x="1635" y="436"/>
                  <a:pt x="1481" y="532"/>
                </a:cubicBezTo>
                <a:cubicBezTo>
                  <a:pt x="1327" y="628"/>
                  <a:pt x="1211" y="673"/>
                  <a:pt x="1155" y="700"/>
                </a:cubicBezTo>
                <a:cubicBezTo>
                  <a:pt x="1120" y="716"/>
                  <a:pt x="990" y="759"/>
                  <a:pt x="1001" y="784"/>
                </a:cubicBezTo>
                <a:cubicBezTo>
                  <a:pt x="1012" y="809"/>
                  <a:pt x="1167" y="818"/>
                  <a:pt x="1212" y="825"/>
                </a:cubicBezTo>
                <a:cubicBezTo>
                  <a:pt x="1635" y="853"/>
                  <a:pt x="2153" y="861"/>
                  <a:pt x="2481" y="909"/>
                </a:cubicBezTo>
                <a:cubicBezTo>
                  <a:pt x="2809" y="957"/>
                  <a:pt x="3680" y="1060"/>
                  <a:pt x="4211" y="1182"/>
                </a:cubicBezTo>
                <a:cubicBezTo>
                  <a:pt x="4742" y="1304"/>
                  <a:pt x="4984" y="1455"/>
                  <a:pt x="5134" y="1517"/>
                </a:cubicBezTo>
                <a:cubicBezTo>
                  <a:pt x="5284" y="1579"/>
                  <a:pt x="5570" y="1867"/>
                  <a:pt x="5788" y="2042"/>
                </a:cubicBezTo>
                <a:cubicBezTo>
                  <a:pt x="6006" y="2217"/>
                  <a:pt x="5890" y="2294"/>
                  <a:pt x="5942" y="2420"/>
                </a:cubicBezTo>
                <a:lnTo>
                  <a:pt x="5811" y="2758"/>
                </a:lnTo>
                <a:cubicBezTo>
                  <a:pt x="5588" y="2884"/>
                  <a:pt x="5542" y="3101"/>
                  <a:pt x="5011" y="3411"/>
                </a:cubicBezTo>
                <a:cubicBezTo>
                  <a:pt x="4480" y="3721"/>
                  <a:pt x="4014" y="3997"/>
                  <a:pt x="3287" y="4061"/>
                </a:cubicBezTo>
                <a:cubicBezTo>
                  <a:pt x="2560" y="4125"/>
                  <a:pt x="1945" y="3950"/>
                  <a:pt x="1287" y="3661"/>
                </a:cubicBezTo>
                <a:cubicBezTo>
                  <a:pt x="629" y="3372"/>
                  <a:pt x="278" y="2772"/>
                  <a:pt x="0" y="2650"/>
                </a:cubicBezTo>
                <a:close/>
              </a:path>
            </a:pathLst>
          </a:custGeom>
          <a:gradFill>
            <a:gsLst>
              <a:gs pos="9000">
                <a:schemeClr val="bg1"/>
              </a:gs>
              <a:gs pos="100000">
                <a:schemeClr val="bg2">
                  <a:lumMod val="10000"/>
                  <a:alpha val="9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2" name="Freeform 11"/>
          <p:cNvSpPr/>
          <p:nvPr/>
        </p:nvSpPr>
        <p:spPr>
          <a:xfrm>
            <a:off x="5433838" y="2102330"/>
            <a:ext cx="1779351" cy="550225"/>
          </a:xfrm>
          <a:custGeom>
            <a:avLst/>
            <a:gdLst>
              <a:gd name="connsiteX0" fmla="*/ 1192 w 3457"/>
              <a:gd name="connsiteY0" fmla="*/ 797 h 1069"/>
              <a:gd name="connsiteX1" fmla="*/ 1288 w 3457"/>
              <a:gd name="connsiteY1" fmla="*/ 587 h 1069"/>
              <a:gd name="connsiteX2" fmla="*/ 1288 w 3457"/>
              <a:gd name="connsiteY2" fmla="*/ 273 h 1069"/>
              <a:gd name="connsiteX3" fmla="*/ 1211 w 3457"/>
              <a:gd name="connsiteY3" fmla="*/ 84 h 1069"/>
              <a:gd name="connsiteX4" fmla="*/ 1077 w 3457"/>
              <a:gd name="connsiteY4" fmla="*/ 105 h 1069"/>
              <a:gd name="connsiteX5" fmla="*/ 711 w 3457"/>
              <a:gd name="connsiteY5" fmla="*/ 147 h 1069"/>
              <a:gd name="connsiteX6" fmla="*/ 307 w 3457"/>
              <a:gd name="connsiteY6" fmla="*/ 336 h 1069"/>
              <a:gd name="connsiteX7" fmla="*/ 0 w 3457"/>
              <a:gd name="connsiteY7" fmla="*/ 210 h 1069"/>
              <a:gd name="connsiteX8" fmla="*/ 223 w 3457"/>
              <a:gd name="connsiteY8" fmla="*/ 270 h 1069"/>
              <a:gd name="connsiteX9" fmla="*/ 490 w 3457"/>
              <a:gd name="connsiteY9" fmla="*/ 220 h 1069"/>
              <a:gd name="connsiteX10" fmla="*/ 665 w 3457"/>
              <a:gd name="connsiteY10" fmla="*/ 120 h 1069"/>
              <a:gd name="connsiteX11" fmla="*/ 990 w 3457"/>
              <a:gd name="connsiteY11" fmla="*/ 87 h 1069"/>
              <a:gd name="connsiteX12" fmla="*/ 1781 w 3457"/>
              <a:gd name="connsiteY12" fmla="*/ 20 h 1069"/>
              <a:gd name="connsiteX13" fmla="*/ 2265 w 3457"/>
              <a:gd name="connsiteY13" fmla="*/ 79 h 1069"/>
              <a:gd name="connsiteX14" fmla="*/ 2634 w 3457"/>
              <a:gd name="connsiteY14" fmla="*/ 0 h 1069"/>
              <a:gd name="connsiteX15" fmla="*/ 2269 w 3457"/>
              <a:gd name="connsiteY15" fmla="*/ 105 h 1069"/>
              <a:gd name="connsiteX16" fmla="*/ 1788 w 3457"/>
              <a:gd name="connsiteY16" fmla="*/ 63 h 1069"/>
              <a:gd name="connsiteX17" fmla="*/ 1807 w 3457"/>
              <a:gd name="connsiteY17" fmla="*/ 524 h 1069"/>
              <a:gd name="connsiteX18" fmla="*/ 1904 w 3457"/>
              <a:gd name="connsiteY18" fmla="*/ 713 h 1069"/>
              <a:gd name="connsiteX19" fmla="*/ 2250 w 3457"/>
              <a:gd name="connsiteY19" fmla="*/ 797 h 1069"/>
              <a:gd name="connsiteX20" fmla="*/ 2346 w 3457"/>
              <a:gd name="connsiteY20" fmla="*/ 839 h 1069"/>
              <a:gd name="connsiteX21" fmla="*/ 2711 w 3457"/>
              <a:gd name="connsiteY21" fmla="*/ 818 h 1069"/>
              <a:gd name="connsiteX22" fmla="*/ 3457 w 3457"/>
              <a:gd name="connsiteY22" fmla="*/ 1006 h 1069"/>
              <a:gd name="connsiteX23" fmla="*/ 1734 w 3457"/>
              <a:gd name="connsiteY23" fmla="*/ 906 h 1069"/>
              <a:gd name="connsiteX24" fmla="*/ 115 w 3457"/>
              <a:gd name="connsiteY24" fmla="*/ 1069 h 1069"/>
              <a:gd name="connsiteX25" fmla="*/ 765 w 3457"/>
              <a:gd name="connsiteY25" fmla="*/ 895 h 1069"/>
              <a:gd name="connsiteX26" fmla="*/ 1192 w 3457"/>
              <a:gd name="connsiteY26" fmla="*/ 797 h 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7" h="1069">
                <a:moveTo>
                  <a:pt x="1192" y="797"/>
                </a:moveTo>
                <a:lnTo>
                  <a:pt x="1288" y="587"/>
                </a:lnTo>
                <a:lnTo>
                  <a:pt x="1288" y="273"/>
                </a:lnTo>
                <a:lnTo>
                  <a:pt x="1211" y="84"/>
                </a:lnTo>
                <a:lnTo>
                  <a:pt x="1077" y="105"/>
                </a:lnTo>
                <a:lnTo>
                  <a:pt x="711" y="147"/>
                </a:lnTo>
                <a:lnTo>
                  <a:pt x="307" y="336"/>
                </a:lnTo>
                <a:lnTo>
                  <a:pt x="0" y="210"/>
                </a:lnTo>
                <a:lnTo>
                  <a:pt x="223" y="270"/>
                </a:lnTo>
                <a:lnTo>
                  <a:pt x="490" y="220"/>
                </a:lnTo>
                <a:lnTo>
                  <a:pt x="665" y="120"/>
                </a:lnTo>
                <a:lnTo>
                  <a:pt x="990" y="87"/>
                </a:lnTo>
                <a:lnTo>
                  <a:pt x="1781" y="20"/>
                </a:lnTo>
                <a:lnTo>
                  <a:pt x="2265" y="79"/>
                </a:lnTo>
                <a:lnTo>
                  <a:pt x="2634" y="0"/>
                </a:lnTo>
                <a:lnTo>
                  <a:pt x="2269" y="105"/>
                </a:lnTo>
                <a:lnTo>
                  <a:pt x="1788" y="63"/>
                </a:lnTo>
                <a:lnTo>
                  <a:pt x="1807" y="524"/>
                </a:lnTo>
                <a:lnTo>
                  <a:pt x="1904" y="713"/>
                </a:lnTo>
                <a:lnTo>
                  <a:pt x="2250" y="797"/>
                </a:lnTo>
                <a:lnTo>
                  <a:pt x="2346" y="839"/>
                </a:lnTo>
                <a:lnTo>
                  <a:pt x="2711" y="818"/>
                </a:lnTo>
                <a:lnTo>
                  <a:pt x="3457" y="1006"/>
                </a:lnTo>
                <a:cubicBezTo>
                  <a:pt x="3134" y="972"/>
                  <a:pt x="2402" y="893"/>
                  <a:pt x="1734" y="906"/>
                </a:cubicBezTo>
                <a:cubicBezTo>
                  <a:pt x="1066" y="919"/>
                  <a:pt x="393" y="1023"/>
                  <a:pt x="115" y="1069"/>
                </a:cubicBezTo>
                <a:lnTo>
                  <a:pt x="765" y="895"/>
                </a:lnTo>
                <a:lnTo>
                  <a:pt x="1192" y="79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FF0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595"/>
          </a:p>
        </p:txBody>
      </p:sp>
      <p:sp>
        <p:nvSpPr>
          <p:cNvPr id="15" name="Donut 14"/>
          <p:cNvSpPr/>
          <p:nvPr/>
        </p:nvSpPr>
        <p:spPr>
          <a:xfrm>
            <a:off x="4387949" y="689452"/>
            <a:ext cx="3911792" cy="3963263"/>
          </a:xfrm>
          <a:prstGeom prst="donut">
            <a:avLst>
              <a:gd name="adj" fmla="val 164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92D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44567" y="5478310"/>
            <a:ext cx="3890175" cy="89154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dist"/>
            <a:r>
              <a:rPr lang="en-US" altLang="zh-CN" sz="2595" b="1">
                <a:solidFill>
                  <a:schemeClr val="accent1">
                    <a:lumMod val="50000"/>
                  </a:schemeClr>
                </a:solidFill>
                <a:latin typeface="Microsoft YaHei Light" panose="020B0502040204020203" charset="-122"/>
                <a:ea typeface="Microsoft YaHei Light" panose="020B0502040204020203" charset="-122"/>
                <a:cs typeface="Constantia" panose="02030602050306030303" charset="0"/>
                <a:sym typeface="+mn-ea"/>
              </a:rPr>
              <a:t>BUSINESS MEDIATION GROUP FOUNDATION</a:t>
            </a:r>
            <a:endParaRPr lang="en-US" altLang="zh-CN" sz="2595" b="1">
              <a:solidFill>
                <a:schemeClr val="accent1">
                  <a:lumMod val="50000"/>
                </a:schemeClr>
              </a:solidFill>
              <a:latin typeface="Microsoft YaHei Light" panose="020B0502040204020203" charset="-122"/>
              <a:ea typeface="Microsoft YaHei Light" panose="020B0502040204020203" charset="-122"/>
              <a:cs typeface="Constantia" panose="02030602050306030303" charset="0"/>
              <a:sym typeface="+mn-ea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459494" y="4730951"/>
            <a:ext cx="3896865" cy="7651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41275">
            <a:noFill/>
          </a:ln>
        </p:spPr>
        <p:txBody>
          <a:bodyPr wrap="square" rtlCol="0" anchor="t">
            <a:spAutoFit/>
          </a:bodyPr>
          <a:p>
            <a:pPr algn="dist"/>
            <a:r>
              <a:rPr lang="en-US" altLang="zh-CN" sz="4375" b="1">
                <a:solidFill>
                  <a:schemeClr val="bg1">
                    <a:lumMod val="9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  <a:cs typeface="Constantia" panose="02030602050306030303" charset="0"/>
              </a:rPr>
              <a:t>MWEREZI</a:t>
            </a:r>
            <a:endParaRPr lang="en-US" altLang="zh-CN" sz="4375" b="1">
              <a:solidFill>
                <a:schemeClr val="bg1">
                  <a:lumMod val="95000"/>
                </a:schemeClr>
              </a:solidFill>
              <a:latin typeface="Microsoft JhengHei Light" panose="020B0304030504040204" charset="-120"/>
              <a:ea typeface="Microsoft JhengHei Light" panose="020B0304030504040204" charset="-120"/>
              <a:cs typeface="Constantia" panose="02030602050306030303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658252" y="1154750"/>
            <a:ext cx="679417" cy="849270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0" name="Freeform 19"/>
          <p:cNvSpPr/>
          <p:nvPr/>
        </p:nvSpPr>
        <p:spPr>
          <a:xfrm rot="16200000">
            <a:off x="6145682" y="791365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1" name="Freeform 20"/>
          <p:cNvSpPr/>
          <p:nvPr/>
        </p:nvSpPr>
        <p:spPr>
          <a:xfrm rot="10800000">
            <a:off x="4923762" y="1253059"/>
            <a:ext cx="679417" cy="849270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2" name="Freeform 21"/>
          <p:cNvSpPr/>
          <p:nvPr/>
        </p:nvSpPr>
        <p:spPr>
          <a:xfrm rot="5400000">
            <a:off x="6849804" y="1491884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3" name="Freeform 22"/>
          <p:cNvSpPr/>
          <p:nvPr/>
        </p:nvSpPr>
        <p:spPr>
          <a:xfrm rot="15900000">
            <a:off x="7262602" y="1624679"/>
            <a:ext cx="355664" cy="371106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4" name="Freeform 23"/>
          <p:cNvSpPr/>
          <p:nvPr/>
        </p:nvSpPr>
        <p:spPr>
          <a:xfrm rot="16020000">
            <a:off x="6050461" y="1001881"/>
            <a:ext cx="1020154" cy="1019125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  <p:sp>
        <p:nvSpPr>
          <p:cNvPr id="25" name="Freeform 24"/>
          <p:cNvSpPr/>
          <p:nvPr/>
        </p:nvSpPr>
        <p:spPr>
          <a:xfrm>
            <a:off x="7096351" y="1617473"/>
            <a:ext cx="544563" cy="608901"/>
          </a:xfrm>
          <a:custGeom>
            <a:avLst/>
            <a:gdLst>
              <a:gd name="connisteX0" fmla="*/ 1733550 w 1733550"/>
              <a:gd name="connsiteY0" fmla="*/ 114300 h 1885950"/>
              <a:gd name="connisteX1" fmla="*/ 1657350 w 1733550"/>
              <a:gd name="connsiteY1" fmla="*/ 171450 h 1885950"/>
              <a:gd name="connisteX2" fmla="*/ 1562100 w 1733550"/>
              <a:gd name="connsiteY2" fmla="*/ 209550 h 1885950"/>
              <a:gd name="connisteX3" fmla="*/ 1447800 w 1733550"/>
              <a:gd name="connsiteY3" fmla="*/ 304800 h 1885950"/>
              <a:gd name="connisteX4" fmla="*/ 1390650 w 1733550"/>
              <a:gd name="connsiteY4" fmla="*/ 381000 h 1885950"/>
              <a:gd name="connisteX5" fmla="*/ 1123950 w 1733550"/>
              <a:gd name="connsiteY5" fmla="*/ 609600 h 1885950"/>
              <a:gd name="connisteX6" fmla="*/ 933450 w 1733550"/>
              <a:gd name="connsiteY6" fmla="*/ 838200 h 1885950"/>
              <a:gd name="connisteX7" fmla="*/ 781050 w 1733550"/>
              <a:gd name="connsiteY7" fmla="*/ 990600 h 1885950"/>
              <a:gd name="connisteX8" fmla="*/ 666750 w 1733550"/>
              <a:gd name="connsiteY8" fmla="*/ 1085850 h 1885950"/>
              <a:gd name="connisteX9" fmla="*/ 590550 w 1733550"/>
              <a:gd name="connsiteY9" fmla="*/ 1200150 h 1885950"/>
              <a:gd name="connisteX10" fmla="*/ 514350 w 1733550"/>
              <a:gd name="connsiteY10" fmla="*/ 1276350 h 1885950"/>
              <a:gd name="connisteX11" fmla="*/ 419100 w 1733550"/>
              <a:gd name="connsiteY11" fmla="*/ 1390650 h 1885950"/>
              <a:gd name="connisteX12" fmla="*/ 342900 w 1733550"/>
              <a:gd name="connsiteY12" fmla="*/ 1466850 h 1885950"/>
              <a:gd name="connisteX13" fmla="*/ 266700 w 1733550"/>
              <a:gd name="connsiteY13" fmla="*/ 1562100 h 1885950"/>
              <a:gd name="connisteX14" fmla="*/ 190500 w 1733550"/>
              <a:gd name="connsiteY14" fmla="*/ 1657350 h 1885950"/>
              <a:gd name="connisteX15" fmla="*/ 133350 w 1733550"/>
              <a:gd name="connsiteY15" fmla="*/ 1733550 h 1885950"/>
              <a:gd name="connisteX16" fmla="*/ 57150 w 1733550"/>
              <a:gd name="connsiteY16" fmla="*/ 1809750 h 1885950"/>
              <a:gd name="connisteX17" fmla="*/ 0 w 1733550"/>
              <a:gd name="connsiteY17" fmla="*/ 1885950 h 1885950"/>
              <a:gd name="connisteX18" fmla="*/ 133350 w 1733550"/>
              <a:gd name="connsiteY18" fmla="*/ 0 h 1885950"/>
              <a:gd name="connisteX19" fmla="*/ 1543050 w 1733550"/>
              <a:gd name="connsiteY19" fmla="*/ 76200 h 1885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733550" h="1885950">
                <a:moveTo>
                  <a:pt x="1733550" y="114300"/>
                </a:moveTo>
                <a:lnTo>
                  <a:pt x="1657350" y="171450"/>
                </a:lnTo>
                <a:lnTo>
                  <a:pt x="1562100" y="209550"/>
                </a:lnTo>
                <a:lnTo>
                  <a:pt x="1447800" y="304800"/>
                </a:lnTo>
                <a:lnTo>
                  <a:pt x="1390650" y="381000"/>
                </a:lnTo>
                <a:lnTo>
                  <a:pt x="1123950" y="609600"/>
                </a:lnTo>
                <a:lnTo>
                  <a:pt x="933450" y="838200"/>
                </a:lnTo>
                <a:lnTo>
                  <a:pt x="781050" y="990600"/>
                </a:lnTo>
                <a:lnTo>
                  <a:pt x="666750" y="1085850"/>
                </a:lnTo>
                <a:lnTo>
                  <a:pt x="590550" y="1200150"/>
                </a:lnTo>
                <a:lnTo>
                  <a:pt x="514350" y="1276350"/>
                </a:lnTo>
                <a:lnTo>
                  <a:pt x="419100" y="1390650"/>
                </a:lnTo>
                <a:lnTo>
                  <a:pt x="342900" y="1466850"/>
                </a:lnTo>
                <a:lnTo>
                  <a:pt x="266700" y="1562100"/>
                </a:lnTo>
                <a:lnTo>
                  <a:pt x="190500" y="1657350"/>
                </a:lnTo>
                <a:lnTo>
                  <a:pt x="133350" y="1733550"/>
                </a:lnTo>
                <a:lnTo>
                  <a:pt x="57150" y="1809750"/>
                </a:lnTo>
                <a:lnTo>
                  <a:pt x="0" y="1885950"/>
                </a:lnTo>
                <a:lnTo>
                  <a:pt x="133350" y="0"/>
                </a:lnTo>
                <a:lnTo>
                  <a:pt x="1543050" y="76200"/>
                </a:lnTo>
              </a:path>
            </a:pathLst>
          </a:custGeom>
          <a:gradFill>
            <a:gsLst>
              <a:gs pos="50000">
                <a:schemeClr val="bg1">
                  <a:alpha val="12000"/>
                </a:schemeClr>
              </a:gs>
              <a:gs pos="30000">
                <a:srgbClr val="92D050">
                  <a:alpha val="100000"/>
                </a:srgbClr>
              </a:gs>
              <a:gs pos="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WPS Presentation</Application>
  <PresentationFormat>Widescreen</PresentationFormat>
  <Paragraphs>166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67" baseType="lpstr">
      <vt:lpstr>Arial</vt:lpstr>
      <vt:lpstr>SimSun</vt:lpstr>
      <vt:lpstr>Wingdings</vt:lpstr>
      <vt:lpstr>Mongolian Baiti</vt:lpstr>
      <vt:lpstr>Microsoft JhengHei Light</vt:lpstr>
      <vt:lpstr>Constantia</vt:lpstr>
      <vt:lpstr>Microsoft YaHei Light</vt:lpstr>
      <vt:lpstr>Impact</vt:lpstr>
      <vt:lpstr>Microsoft JhengHei UI Light</vt:lpstr>
      <vt:lpstr>Arial Black</vt:lpstr>
      <vt:lpstr>Microsoft YaHei</vt:lpstr>
      <vt:lpstr>Arial Unicode MS</vt:lpstr>
      <vt:lpstr>Calibri Light</vt:lpstr>
      <vt:lpstr>Calibri</vt:lpstr>
      <vt:lpstr>Corbel</vt:lpstr>
      <vt:lpstr>Great Vibes</vt:lpstr>
      <vt:lpstr>Montserrat Subrayada</vt:lpstr>
      <vt:lpstr>Javanese Text</vt:lpstr>
      <vt:lpstr>Office Theme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google1584871964</cp:lastModifiedBy>
  <cp:revision>53</cp:revision>
  <dcterms:created xsi:type="dcterms:W3CDTF">2021-03-11T07:31:00Z</dcterms:created>
  <dcterms:modified xsi:type="dcterms:W3CDTF">2021-04-19T21:06:52Z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