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5" d="100"/>
          <a:sy n="115" d="100"/>
        </p:scale>
        <p:origin x="-34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30431-1BBE-4779-B93A-CC24B081E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6DFC4F-752A-4769-94E6-B691EC86C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E1F1E5-2B52-4456-A26B-AA5073DE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6A2928-11D3-4A1B-911B-61596E20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9FD13F-9813-474D-9FB4-F6E046C6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9F4C5-A7D2-43AB-B4A5-C07F2168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912B94-823D-48FF-B8D6-B6DE837E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D70D55-9AD0-4E8B-A314-83BF206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B14BAB-CC12-4787-980B-1B1EF70D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52CBB9-818A-4BD6-94BF-9F83A03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0976C0-68E9-4E63-BF05-37D36A23C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5BD6CB-A8B3-448C-AA78-AB0E24A9E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B579B4-73D7-4D0D-B74B-8C0DFAD6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3B3638-88D1-4922-B6C9-A5BFFAA1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BE330E-A4E5-4E0C-B62E-E1201051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96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835F9-2459-4B5A-832C-B89683A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8BFC6-15E4-4AF5-8548-8E9DA7C9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6AD682-694A-4C2A-A9D7-A71F3BE3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C8FAE0-0942-4C2B-B3D9-684DAF3D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643423-520A-4378-B7E9-51C813C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8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9879E-6D95-4769-8BAB-FB54E0B7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6BC6D8-4FD1-41F1-A5CB-96EC8FAE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D83547-B1E4-46E1-8312-FD7203EE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595E09-00F8-4008-B6AB-126F2A1D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76DD7-17C6-4C5F-8CCC-8D78C3A8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8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6EA6E-768B-4DD0-A260-5B26A996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72DA5-19C3-4C5E-A149-A7C6452F0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96B0E8-658D-4357-A6EB-12800F1A8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ECF706-F3C3-47F8-B341-87B8C378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45B64E-D839-4427-B041-0FA66183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EB4034-71EC-4297-9FA9-74B7C892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8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26206-AC69-4EFB-A15C-BBAA4127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7E13A2-AC93-410B-82AC-B5711F0B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95F1CA-B565-468E-B342-2689DADE7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8B11DC-42C3-49D0-96E2-70179DFEF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B705F1-2064-49E9-88EE-2157913DC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D02191B-3959-44F1-BC3D-EEC27336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563FD9-8FB3-4583-AAA3-0D0D4F1D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845DA4-0CAB-4FED-B6B4-87664E92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13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C8300-42B5-465F-8B96-49D3AB30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20824D-E014-4E32-AD96-6F8321FC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257A7F-F415-4B50-A1AA-5339216D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D44EE-33A3-4969-BAA1-89326807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10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7A483D-CC44-4649-8626-82037989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41D5F6-742F-45A5-A62B-EFE5F128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CDEF32-F443-49A2-BAE5-CC5BC8AA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0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10197-CE4E-4379-950F-18F517B1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66B38-2039-4DF6-BC36-62FD2296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311154-08DC-4D26-838D-A6313D2D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B7C145-4CDC-41B9-994E-EB720B40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46C150-9375-49B6-923A-E5D6A16E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4EEB80-87EE-4EE8-9E61-CFD62A7A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40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2549E4-B698-4D31-9758-E4B8F2AC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040FED-58D6-4917-A7C1-941129110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9B8A7-C6A3-4268-AAF8-C4F4345B8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780844-9010-4712-82AF-AF4C10CC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D2E59D-E0A9-44EF-976F-2834F6FC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572623-07B7-4518-83F1-8DA2D594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2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DEADAF-EEC2-4ADC-86D8-3EA90F08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1A56DF-4B27-4BCF-8460-ADA19C76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1FD203-A2D9-4645-925A-681E011A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2A7A-610C-45DA-8D82-DACB723ADEE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D5592D-8A3B-429B-85BE-61EA736CD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38856E-AA47-4640-B1AF-8C2F0A39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98C1-7407-4BE9-A666-8F085FC0A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42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tangolo 55">
            <a:extLst>
              <a:ext uri="{FF2B5EF4-FFF2-40B4-BE49-F238E27FC236}">
                <a16:creationId xmlns:a16="http://schemas.microsoft.com/office/drawing/2014/main" id="{92852870-9F2F-4B12-B218-AFA0F82A1F87}"/>
              </a:ext>
            </a:extLst>
          </p:cNvPr>
          <p:cNvSpPr/>
          <p:nvPr/>
        </p:nvSpPr>
        <p:spPr>
          <a:xfrm>
            <a:off x="5597" y="471710"/>
            <a:ext cx="3171716" cy="638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Roboto" pitchFamily="2" charset="0"/>
                <a:ea typeface="Roboto" pitchFamily="2" charset="0"/>
              </a:rPr>
              <a:t>Per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868BAB0-9755-4228-844D-0FB003F3AF81}"/>
              </a:ext>
            </a:extLst>
          </p:cNvPr>
          <p:cNvSpPr/>
          <p:nvPr/>
        </p:nvSpPr>
        <p:spPr>
          <a:xfrm>
            <a:off x="0" y="0"/>
            <a:ext cx="12191999" cy="4717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E30D0A8-BE76-45F5-AC33-3331AF7FD313}"/>
              </a:ext>
            </a:extLst>
          </p:cNvPr>
          <p:cNvSpPr txBox="1"/>
          <p:nvPr/>
        </p:nvSpPr>
        <p:spPr>
          <a:xfrm>
            <a:off x="24067" y="3555904"/>
            <a:ext cx="317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A4A957-D5BE-4882-90C3-6DBBEE601C6C}"/>
              </a:ext>
            </a:extLst>
          </p:cNvPr>
          <p:cNvSpPr txBox="1"/>
          <p:nvPr/>
        </p:nvSpPr>
        <p:spPr>
          <a:xfrm>
            <a:off x="677051" y="1493077"/>
            <a:ext cx="1632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900" dirty="0"/>
          </a:p>
          <a:p>
            <a:r>
              <a:rPr lang="it-IT" sz="1600" dirty="0">
                <a:latin typeface="Roboto" pitchFamily="2" charset="0"/>
                <a:ea typeface="Roboto" pitchFamily="2" charset="0"/>
              </a:rPr>
              <a:t>Matteo Giunta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912883-4A38-4341-ADEF-0F89860218C8}"/>
              </a:ext>
            </a:extLst>
          </p:cNvPr>
          <p:cNvSpPr txBox="1"/>
          <p:nvPr/>
        </p:nvSpPr>
        <p:spPr>
          <a:xfrm>
            <a:off x="314036" y="2733964"/>
            <a:ext cx="2503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        </a:t>
            </a:r>
            <a:r>
              <a:rPr lang="it-IT" sz="1600" dirty="0">
                <a:latin typeface="Roboto" pitchFamily="2" charset="0"/>
                <a:ea typeface="Roboto" pitchFamily="2" charset="0"/>
              </a:rPr>
              <a:t>Persona fisica</a:t>
            </a:r>
          </a:p>
          <a:p>
            <a:endParaRPr lang="it-IT" sz="1600" dirty="0">
              <a:latin typeface="Roboto" pitchFamily="2" charset="0"/>
              <a:ea typeface="Roboto" pitchFamily="2" charset="0"/>
            </a:endParaRPr>
          </a:p>
          <a:p>
            <a:r>
              <a:rPr lang="it-IT" sz="1600" dirty="0">
                <a:latin typeface="Roboto" pitchFamily="2" charset="0"/>
                <a:ea typeface="Roboto" pitchFamily="2" charset="0"/>
              </a:rPr>
              <a:t>        Persona Giuridica</a:t>
            </a:r>
          </a:p>
        </p:txBody>
      </p:sp>
      <p:pic>
        <p:nvPicPr>
          <p:cNvPr id="2052" name="Picture 4" descr="Risultati immagini per settings icon material design">
            <a:extLst>
              <a:ext uri="{FF2B5EF4-FFF2-40B4-BE49-F238E27FC236}">
                <a16:creationId xmlns:a16="http://schemas.microsoft.com/office/drawing/2014/main" id="{998C1B6C-6BBD-47ED-A764-7DFB0471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" y="165046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E28635F-F76C-4FFB-B874-867DD7A5B4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1632" y="37180"/>
            <a:ext cx="1131525" cy="426068"/>
          </a:xfrm>
          <a:prstGeom prst="rect">
            <a:avLst/>
          </a:prstGeom>
        </p:spPr>
      </p:pic>
      <p:pic>
        <p:nvPicPr>
          <p:cNvPr id="1026" name="Picture 2" descr="Risultati immagini per user material icon white">
            <a:extLst>
              <a:ext uri="{FF2B5EF4-FFF2-40B4-BE49-F238E27FC236}">
                <a16:creationId xmlns:a16="http://schemas.microsoft.com/office/drawing/2014/main" id="{FB10F788-C8CE-457B-BE70-721343BA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6" y="27114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8F01B3-6A20-4F8E-A72D-E74416A0A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81" y="3164110"/>
            <a:ext cx="381724" cy="36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54D0FD87-7D1A-475D-B4C0-57499F581D78}"/>
              </a:ext>
            </a:extLst>
          </p:cNvPr>
          <p:cNvSpPr/>
          <p:nvPr/>
        </p:nvSpPr>
        <p:spPr>
          <a:xfrm>
            <a:off x="904252" y="658705"/>
            <a:ext cx="932873" cy="932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Roboto" pitchFamily="2" charset="0"/>
                <a:ea typeface="Roboto" pitchFamily="2" charset="0"/>
              </a:rPr>
              <a:t>MG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10C85701-6B47-4EB7-A33D-D2F410F9C9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1985" y="136825"/>
            <a:ext cx="288000" cy="310477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B41E22A8-FB13-4A23-9650-EA89DF37A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28" y="146890"/>
            <a:ext cx="243827" cy="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4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tangolo 55">
            <a:extLst>
              <a:ext uri="{FF2B5EF4-FFF2-40B4-BE49-F238E27FC236}">
                <a16:creationId xmlns:a16="http://schemas.microsoft.com/office/drawing/2014/main" id="{92852870-9F2F-4B12-B218-AFA0F82A1F87}"/>
              </a:ext>
            </a:extLst>
          </p:cNvPr>
          <p:cNvSpPr/>
          <p:nvPr/>
        </p:nvSpPr>
        <p:spPr>
          <a:xfrm>
            <a:off x="5597" y="471710"/>
            <a:ext cx="3171716" cy="638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Roboto" pitchFamily="2" charset="0"/>
                <a:ea typeface="Roboto" pitchFamily="2" charset="0"/>
              </a:rPr>
              <a:t>Perx</a:t>
            </a:r>
            <a:r>
              <a:rPr lang="it-IT" dirty="0">
                <a:latin typeface="Roboto" pitchFamily="2" charset="0"/>
                <a:ea typeface="Roboto" pitchFamily="2" charset="0"/>
              </a:rPr>
              <a:t>\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1BF1B11A-8879-4891-A239-49C0AF63AC60}"/>
              </a:ext>
            </a:extLst>
          </p:cNvPr>
          <p:cNvSpPr/>
          <p:nvPr/>
        </p:nvSpPr>
        <p:spPr>
          <a:xfrm>
            <a:off x="140220" y="2688564"/>
            <a:ext cx="568345" cy="405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2E38DF1-E0D6-496D-90F0-F22926DED67F}"/>
              </a:ext>
            </a:extLst>
          </p:cNvPr>
          <p:cNvSpPr/>
          <p:nvPr/>
        </p:nvSpPr>
        <p:spPr>
          <a:xfrm>
            <a:off x="708565" y="2688564"/>
            <a:ext cx="1802719" cy="405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868BAB0-9755-4228-844D-0FB003F3AF81}"/>
              </a:ext>
            </a:extLst>
          </p:cNvPr>
          <p:cNvSpPr/>
          <p:nvPr/>
        </p:nvSpPr>
        <p:spPr>
          <a:xfrm>
            <a:off x="0" y="0"/>
            <a:ext cx="12191999" cy="4717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E30D0A8-BE76-45F5-AC33-3331AF7FD313}"/>
              </a:ext>
            </a:extLst>
          </p:cNvPr>
          <p:cNvSpPr txBox="1"/>
          <p:nvPr/>
        </p:nvSpPr>
        <p:spPr>
          <a:xfrm>
            <a:off x="24067" y="3555904"/>
            <a:ext cx="317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A4A957-D5BE-4882-90C3-6DBBEE601C6C}"/>
              </a:ext>
            </a:extLst>
          </p:cNvPr>
          <p:cNvSpPr txBox="1"/>
          <p:nvPr/>
        </p:nvSpPr>
        <p:spPr>
          <a:xfrm>
            <a:off x="677051" y="1493077"/>
            <a:ext cx="1632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900" dirty="0"/>
          </a:p>
          <a:p>
            <a:r>
              <a:rPr lang="it-IT" sz="1600" dirty="0">
                <a:latin typeface="Roboto" pitchFamily="2" charset="0"/>
                <a:ea typeface="Roboto" pitchFamily="2" charset="0"/>
              </a:rPr>
              <a:t>Matteo Giunta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912883-4A38-4341-ADEF-0F89860218C8}"/>
              </a:ext>
            </a:extLst>
          </p:cNvPr>
          <p:cNvSpPr txBox="1"/>
          <p:nvPr/>
        </p:nvSpPr>
        <p:spPr>
          <a:xfrm>
            <a:off x="314036" y="2733964"/>
            <a:ext cx="2503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        </a:t>
            </a:r>
            <a:r>
              <a:rPr lang="it-IT" sz="16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Persona fisica</a:t>
            </a:r>
          </a:p>
          <a:p>
            <a:endParaRPr lang="it-IT" sz="1600" dirty="0">
              <a:latin typeface="Roboto" pitchFamily="2" charset="0"/>
              <a:ea typeface="Roboto" pitchFamily="2" charset="0"/>
            </a:endParaRPr>
          </a:p>
          <a:p>
            <a:r>
              <a:rPr lang="it-IT" sz="1600" dirty="0">
                <a:latin typeface="Roboto" pitchFamily="2" charset="0"/>
                <a:ea typeface="Roboto" pitchFamily="2" charset="0"/>
              </a:rPr>
              <a:t>        Persona Giuridica</a:t>
            </a:r>
          </a:p>
        </p:txBody>
      </p:sp>
      <p:pic>
        <p:nvPicPr>
          <p:cNvPr id="2052" name="Picture 4" descr="Risultati immagini per settings icon material design">
            <a:extLst>
              <a:ext uri="{FF2B5EF4-FFF2-40B4-BE49-F238E27FC236}">
                <a16:creationId xmlns:a16="http://schemas.microsoft.com/office/drawing/2014/main" id="{998C1B6C-6BBD-47ED-A764-7DFB0471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" y="165046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E28635F-F76C-4FFB-B874-867DD7A5B4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1" y="21234"/>
            <a:ext cx="1131525" cy="42606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8F01B3-6A20-4F8E-A72D-E74416A0A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1" y="3164110"/>
            <a:ext cx="381724" cy="36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54D0FD87-7D1A-475D-B4C0-57499F581D78}"/>
              </a:ext>
            </a:extLst>
          </p:cNvPr>
          <p:cNvSpPr/>
          <p:nvPr/>
        </p:nvSpPr>
        <p:spPr>
          <a:xfrm>
            <a:off x="904252" y="658705"/>
            <a:ext cx="932873" cy="932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Roboto" pitchFamily="2" charset="0"/>
                <a:ea typeface="Roboto" pitchFamily="2" charset="0"/>
              </a:rPr>
              <a:t>MG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16C3975-75EC-4484-B40C-C0338F0A2031}"/>
              </a:ext>
            </a:extLst>
          </p:cNvPr>
          <p:cNvSpPr/>
          <p:nvPr/>
        </p:nvSpPr>
        <p:spPr>
          <a:xfrm>
            <a:off x="3235460" y="497072"/>
            <a:ext cx="8950943" cy="674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latin typeface="Roboto" pitchFamily="2" charset="0"/>
                <a:ea typeface="Roboto" pitchFamily="2" charset="0"/>
              </a:rPr>
              <a:t>Censimento Persona fisica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4550BBC-DCC6-4802-85AF-7333367B2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1985" y="136825"/>
            <a:ext cx="288000" cy="3104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C8D1856-1D59-4537-945C-AB0BAF4DD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9" y="2784263"/>
            <a:ext cx="243827" cy="243827"/>
          </a:xfrm>
          <a:prstGeom prst="rect">
            <a:avLst/>
          </a:prstGeom>
        </p:spPr>
      </p:pic>
      <p:pic>
        <p:nvPicPr>
          <p:cNvPr id="69" name="Immagine 68">
            <a:extLst>
              <a:ext uri="{FF2B5EF4-FFF2-40B4-BE49-F238E27FC236}">
                <a16:creationId xmlns:a16="http://schemas.microsoft.com/office/drawing/2014/main" id="{0F62772F-AAFA-4323-A866-06A85114D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28" y="146890"/>
            <a:ext cx="243827" cy="243827"/>
          </a:xfrm>
          <a:prstGeom prst="rect">
            <a:avLst/>
          </a:prstGeom>
        </p:spPr>
      </p:pic>
      <p:pic>
        <p:nvPicPr>
          <p:cNvPr id="2048" name="Immagine 2047">
            <a:extLst>
              <a:ext uri="{FF2B5EF4-FFF2-40B4-BE49-F238E27FC236}">
                <a16:creationId xmlns:a16="http://schemas.microsoft.com/office/drawing/2014/main" id="{86CFEA1D-9F07-40FE-ACE7-53E017118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340" y="738566"/>
            <a:ext cx="243827" cy="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tangolo 55">
            <a:extLst>
              <a:ext uri="{FF2B5EF4-FFF2-40B4-BE49-F238E27FC236}">
                <a16:creationId xmlns:a16="http://schemas.microsoft.com/office/drawing/2014/main" id="{92852870-9F2F-4B12-B218-AFA0F82A1F87}"/>
              </a:ext>
            </a:extLst>
          </p:cNvPr>
          <p:cNvSpPr/>
          <p:nvPr/>
        </p:nvSpPr>
        <p:spPr>
          <a:xfrm>
            <a:off x="5597" y="471710"/>
            <a:ext cx="3171716" cy="638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Roboto" pitchFamily="2" charset="0"/>
                <a:ea typeface="Roboto" pitchFamily="2" charset="0"/>
              </a:rPr>
              <a:t>Perx</a:t>
            </a:r>
            <a:r>
              <a:rPr lang="it-IT" dirty="0">
                <a:latin typeface="Roboto" pitchFamily="2" charset="0"/>
                <a:ea typeface="Roboto" pitchFamily="2" charset="0"/>
              </a:rPr>
              <a:t>\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BE3488D3-DED4-4B51-9653-A533EBD6764C}"/>
              </a:ext>
            </a:extLst>
          </p:cNvPr>
          <p:cNvSpPr/>
          <p:nvPr/>
        </p:nvSpPr>
        <p:spPr>
          <a:xfrm>
            <a:off x="140220" y="2688564"/>
            <a:ext cx="568345" cy="405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B9D14F-8A11-461A-BCA0-F964978F4583}"/>
              </a:ext>
            </a:extLst>
          </p:cNvPr>
          <p:cNvSpPr/>
          <p:nvPr/>
        </p:nvSpPr>
        <p:spPr>
          <a:xfrm>
            <a:off x="708565" y="2688564"/>
            <a:ext cx="1802719" cy="405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6" name="Immagine 105">
            <a:extLst>
              <a:ext uri="{FF2B5EF4-FFF2-40B4-BE49-F238E27FC236}">
                <a16:creationId xmlns:a16="http://schemas.microsoft.com/office/drawing/2014/main" id="{71FD0F7C-CAE2-4F6E-B89E-D68CA7DC9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9" y="2784263"/>
            <a:ext cx="243827" cy="243827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AA48656A-37C3-47DD-998E-019B196FFCBD}"/>
              </a:ext>
            </a:extLst>
          </p:cNvPr>
          <p:cNvGrpSpPr/>
          <p:nvPr/>
        </p:nvGrpSpPr>
        <p:grpSpPr>
          <a:xfrm>
            <a:off x="3206628" y="484391"/>
            <a:ext cx="8960178" cy="6360927"/>
            <a:chOff x="3226225" y="497072"/>
            <a:chExt cx="8960178" cy="6360927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316C3975-75EC-4484-B40C-C0338F0A2031}"/>
                </a:ext>
              </a:extLst>
            </p:cNvPr>
            <p:cNvSpPr/>
            <p:nvPr/>
          </p:nvSpPr>
          <p:spPr>
            <a:xfrm>
              <a:off x="3235460" y="497072"/>
              <a:ext cx="8950943" cy="6740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63500" dist="38100" dir="2700000" algn="tl" rotWithShape="0">
                <a:schemeClr val="accent1">
                  <a:lumMod val="75000"/>
                  <a:alpha val="9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>
                  <a:latin typeface="Roboto" pitchFamily="2" charset="0"/>
                  <a:ea typeface="Roboto" pitchFamily="2" charset="0"/>
                </a:rPr>
                <a:t>Censimento Persona fisica</a:t>
              </a: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A9BC44EF-DA9F-4ECB-BCB6-93A9C0131E24}"/>
                </a:ext>
              </a:extLst>
            </p:cNvPr>
            <p:cNvSpPr/>
            <p:nvPr/>
          </p:nvSpPr>
          <p:spPr>
            <a:xfrm>
              <a:off x="3226225" y="1178476"/>
              <a:ext cx="8956540" cy="5679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63500" dist="38100" dir="2700000" algn="tl" rotWithShape="0">
                <a:schemeClr val="accent1">
                  <a:lumMod val="75000"/>
                  <a:alpha val="9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48" name="Rettangolo 47">
            <a:extLst>
              <a:ext uri="{FF2B5EF4-FFF2-40B4-BE49-F238E27FC236}">
                <a16:creationId xmlns:a16="http://schemas.microsoft.com/office/drawing/2014/main" id="{8868BAB0-9755-4228-844D-0FB003F3AF81}"/>
              </a:ext>
            </a:extLst>
          </p:cNvPr>
          <p:cNvSpPr/>
          <p:nvPr/>
        </p:nvSpPr>
        <p:spPr>
          <a:xfrm>
            <a:off x="0" y="0"/>
            <a:ext cx="12191999" cy="4717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E30D0A8-BE76-45F5-AC33-3331AF7FD313}"/>
              </a:ext>
            </a:extLst>
          </p:cNvPr>
          <p:cNvSpPr txBox="1"/>
          <p:nvPr/>
        </p:nvSpPr>
        <p:spPr>
          <a:xfrm>
            <a:off x="24067" y="3555904"/>
            <a:ext cx="317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A4A957-D5BE-4882-90C3-6DBBEE601C6C}"/>
              </a:ext>
            </a:extLst>
          </p:cNvPr>
          <p:cNvSpPr txBox="1"/>
          <p:nvPr/>
        </p:nvSpPr>
        <p:spPr>
          <a:xfrm>
            <a:off x="677051" y="1493077"/>
            <a:ext cx="1632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900" dirty="0"/>
          </a:p>
          <a:p>
            <a:r>
              <a:rPr lang="it-IT" sz="1600" dirty="0">
                <a:latin typeface="Roboto" pitchFamily="2" charset="0"/>
                <a:ea typeface="Roboto" pitchFamily="2" charset="0"/>
              </a:rPr>
              <a:t>Matteo Giunta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912883-4A38-4341-ADEF-0F89860218C8}"/>
              </a:ext>
            </a:extLst>
          </p:cNvPr>
          <p:cNvSpPr txBox="1"/>
          <p:nvPr/>
        </p:nvSpPr>
        <p:spPr>
          <a:xfrm>
            <a:off x="314036" y="2733964"/>
            <a:ext cx="2503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        </a:t>
            </a:r>
            <a:r>
              <a:rPr lang="it-IT" sz="16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Persona fisica</a:t>
            </a:r>
          </a:p>
          <a:p>
            <a:endParaRPr lang="it-IT" sz="1600" dirty="0">
              <a:latin typeface="Roboto" pitchFamily="2" charset="0"/>
              <a:ea typeface="Roboto" pitchFamily="2" charset="0"/>
            </a:endParaRPr>
          </a:p>
          <a:p>
            <a:r>
              <a:rPr lang="it-IT" sz="1600" dirty="0">
                <a:latin typeface="Roboto" pitchFamily="2" charset="0"/>
                <a:ea typeface="Roboto" pitchFamily="2" charset="0"/>
              </a:rPr>
              <a:t>        Persona Giuridica</a:t>
            </a:r>
          </a:p>
        </p:txBody>
      </p:sp>
      <p:pic>
        <p:nvPicPr>
          <p:cNvPr id="2052" name="Picture 4" descr="Risultati immagini per settings icon material design">
            <a:extLst>
              <a:ext uri="{FF2B5EF4-FFF2-40B4-BE49-F238E27FC236}">
                <a16:creationId xmlns:a16="http://schemas.microsoft.com/office/drawing/2014/main" id="{998C1B6C-6BBD-47ED-A764-7DFB0471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" y="165046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E28635F-F76C-4FFB-B874-867DD7A5B4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1" y="21234"/>
            <a:ext cx="1131525" cy="42606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8F01B3-6A20-4F8E-A72D-E74416A0A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81" y="3164110"/>
            <a:ext cx="381724" cy="36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54D0FD87-7D1A-475D-B4C0-57499F581D78}"/>
              </a:ext>
            </a:extLst>
          </p:cNvPr>
          <p:cNvSpPr/>
          <p:nvPr/>
        </p:nvSpPr>
        <p:spPr>
          <a:xfrm>
            <a:off x="904252" y="658705"/>
            <a:ext cx="932873" cy="932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Roboto" pitchFamily="2" charset="0"/>
                <a:ea typeface="Roboto" pitchFamily="2" charset="0"/>
              </a:rPr>
              <a:t>MG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94DDF79-4280-4C66-BF27-5C4AB14EFE0E}"/>
              </a:ext>
            </a:extLst>
          </p:cNvPr>
          <p:cNvSpPr/>
          <p:nvPr/>
        </p:nvSpPr>
        <p:spPr>
          <a:xfrm>
            <a:off x="10963565" y="6358001"/>
            <a:ext cx="1085680" cy="41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" pitchFamily="2" charset="0"/>
                <a:ea typeface="Roboto" pitchFamily="2" charset="0"/>
              </a:rPr>
              <a:t>Salva</a:t>
            </a:r>
            <a:r>
              <a:rPr lang="it-IT" sz="1000" b="1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A28E4B3B-408B-4367-B9E2-F5AEFA4E3B72}"/>
              </a:ext>
            </a:extLst>
          </p:cNvPr>
          <p:cNvGrpSpPr/>
          <p:nvPr/>
        </p:nvGrpSpPr>
        <p:grpSpPr>
          <a:xfrm>
            <a:off x="3374067" y="1631959"/>
            <a:ext cx="2227848" cy="359795"/>
            <a:chOff x="3300180" y="1410281"/>
            <a:chExt cx="2227848" cy="359795"/>
          </a:xfrm>
        </p:grpSpPr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A8DC756-B2E6-41C2-AFFE-FC155375DAA0}"/>
                </a:ext>
              </a:extLst>
            </p:cNvPr>
            <p:cNvSpPr txBox="1"/>
            <p:nvPr/>
          </p:nvSpPr>
          <p:spPr>
            <a:xfrm>
              <a:off x="3300180" y="1493077"/>
              <a:ext cx="2227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A23206BC-1626-4E66-A385-69E0E1664C53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Punto Vendita</a:t>
              </a:r>
            </a:p>
          </p:txBody>
        </p:sp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9B0C800B-E77A-48D1-A3DF-8BFB6F69B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1359" y="1514032"/>
              <a:ext cx="152400" cy="161925"/>
            </a:xfrm>
            <a:prstGeom prst="rect">
              <a:avLst/>
            </a:prstGeom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9766ABD7-CD27-4D0D-B195-7D457C84195D}"/>
              </a:ext>
            </a:extLst>
          </p:cNvPr>
          <p:cNvGrpSpPr/>
          <p:nvPr/>
        </p:nvGrpSpPr>
        <p:grpSpPr>
          <a:xfrm>
            <a:off x="5932532" y="1635381"/>
            <a:ext cx="2227848" cy="359795"/>
            <a:chOff x="5452671" y="1410281"/>
            <a:chExt cx="2227848" cy="359795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5F0B02B3-617D-4E5A-A4CF-4164376EB592}"/>
                </a:ext>
              </a:extLst>
            </p:cNvPr>
            <p:cNvSpPr txBox="1"/>
            <p:nvPr/>
          </p:nvSpPr>
          <p:spPr>
            <a:xfrm>
              <a:off x="5452671" y="1493077"/>
              <a:ext cx="2227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FC426816-ECA8-47AD-BE45-16425F20A28B}"/>
                </a:ext>
              </a:extLst>
            </p:cNvPr>
            <p:cNvSpPr txBox="1"/>
            <p:nvPr/>
          </p:nvSpPr>
          <p:spPr>
            <a:xfrm>
              <a:off x="5452671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Canale</a:t>
              </a:r>
            </a:p>
          </p:txBody>
        </p:sp>
        <p:pic>
          <p:nvPicPr>
            <p:cNvPr id="43" name="Immagine 42">
              <a:extLst>
                <a:ext uri="{FF2B5EF4-FFF2-40B4-BE49-F238E27FC236}">
                  <a16:creationId xmlns:a16="http://schemas.microsoft.com/office/drawing/2014/main" id="{F1968A5F-7C42-40EB-95E4-EE3D076C0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3850" y="1514032"/>
              <a:ext cx="152400" cy="161925"/>
            </a:xfrm>
            <a:prstGeom prst="rect">
              <a:avLst/>
            </a:prstGeom>
          </p:spPr>
        </p:pic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1E5E12D6-F914-44AA-99C3-E8FADB4837A0}"/>
              </a:ext>
            </a:extLst>
          </p:cNvPr>
          <p:cNvGrpSpPr/>
          <p:nvPr/>
        </p:nvGrpSpPr>
        <p:grpSpPr>
          <a:xfrm>
            <a:off x="8383840" y="1640196"/>
            <a:ext cx="2227848" cy="359795"/>
            <a:chOff x="5452671" y="1410281"/>
            <a:chExt cx="2227848" cy="359795"/>
          </a:xfrm>
        </p:grpSpPr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89961553-7804-4461-8A4C-E374A6541B92}"/>
                </a:ext>
              </a:extLst>
            </p:cNvPr>
            <p:cNvSpPr txBox="1"/>
            <p:nvPr/>
          </p:nvSpPr>
          <p:spPr>
            <a:xfrm>
              <a:off x="5452671" y="1493077"/>
              <a:ext cx="2227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323E8F73-5B60-4AB7-8F9F-7F3AC7CED803}"/>
                </a:ext>
              </a:extLst>
            </p:cNvPr>
            <p:cNvSpPr txBox="1"/>
            <p:nvPr/>
          </p:nvSpPr>
          <p:spPr>
            <a:xfrm>
              <a:off x="5452671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Produttore</a:t>
              </a: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103431-989C-4F79-9167-410AAC4EFF8A}"/>
              </a:ext>
            </a:extLst>
          </p:cNvPr>
          <p:cNvSpPr txBox="1"/>
          <p:nvPr/>
        </p:nvSpPr>
        <p:spPr>
          <a:xfrm>
            <a:off x="3318651" y="1242094"/>
            <a:ext cx="132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itchFamily="2" charset="0"/>
                <a:ea typeface="Roboto" pitchFamily="2" charset="0"/>
              </a:rPr>
              <a:t>Info Agenzia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9218C9C-9704-4A8E-A2DF-DBE84BFB5A3B}"/>
              </a:ext>
            </a:extLst>
          </p:cNvPr>
          <p:cNvSpPr txBox="1"/>
          <p:nvPr/>
        </p:nvSpPr>
        <p:spPr>
          <a:xfrm>
            <a:off x="3262291" y="1980573"/>
            <a:ext cx="892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__________________________________________________________________________________________________________________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8BA6D14-8899-425C-B6D6-FCCBD37CE2CC}"/>
              </a:ext>
            </a:extLst>
          </p:cNvPr>
          <p:cNvSpPr txBox="1"/>
          <p:nvPr/>
        </p:nvSpPr>
        <p:spPr>
          <a:xfrm>
            <a:off x="3318651" y="2382205"/>
            <a:ext cx="132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itchFamily="2" charset="0"/>
                <a:ea typeface="Roboto" pitchFamily="2" charset="0"/>
              </a:rPr>
              <a:t>Nominativo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4226FD79-5984-4711-BC3F-6DCF725F867A}"/>
              </a:ext>
            </a:extLst>
          </p:cNvPr>
          <p:cNvGrpSpPr/>
          <p:nvPr/>
        </p:nvGrpSpPr>
        <p:grpSpPr>
          <a:xfrm>
            <a:off x="3374066" y="2720291"/>
            <a:ext cx="3802577" cy="359795"/>
            <a:chOff x="3300179" y="1410281"/>
            <a:chExt cx="3802577" cy="359795"/>
          </a:xfrm>
        </p:grpSpPr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21799B7E-050A-453F-8CD3-1073CA57D8AF}"/>
                </a:ext>
              </a:extLst>
            </p:cNvPr>
            <p:cNvSpPr txBox="1"/>
            <p:nvPr/>
          </p:nvSpPr>
          <p:spPr>
            <a:xfrm>
              <a:off x="3300179" y="1493077"/>
              <a:ext cx="3802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</a:t>
              </a: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F9E42019-DCE3-45AC-88AE-50317AB696B9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Nome</a:t>
              </a:r>
            </a:p>
          </p:txBody>
        </p:sp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AA7D0246-CF9F-4E53-BA65-2DB4801A72AF}"/>
              </a:ext>
            </a:extLst>
          </p:cNvPr>
          <p:cNvGrpSpPr/>
          <p:nvPr/>
        </p:nvGrpSpPr>
        <p:grpSpPr>
          <a:xfrm>
            <a:off x="7256003" y="2748492"/>
            <a:ext cx="4493982" cy="359795"/>
            <a:chOff x="5452671" y="1410281"/>
            <a:chExt cx="4493982" cy="359795"/>
          </a:xfrm>
        </p:grpSpPr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F7D292CE-7341-4948-84CC-8FD47AB4B7D9}"/>
                </a:ext>
              </a:extLst>
            </p:cNvPr>
            <p:cNvSpPr txBox="1"/>
            <p:nvPr/>
          </p:nvSpPr>
          <p:spPr>
            <a:xfrm>
              <a:off x="5452671" y="1493077"/>
              <a:ext cx="4493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________________________________________________________________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8FC9F8C3-FD1B-4649-9C19-4E4D5E5EBB00}"/>
                </a:ext>
              </a:extLst>
            </p:cNvPr>
            <p:cNvSpPr txBox="1"/>
            <p:nvPr/>
          </p:nvSpPr>
          <p:spPr>
            <a:xfrm>
              <a:off x="5452671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Cognome</a:t>
              </a: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EDE11064-FE42-4343-8450-BCAFC3C12E45}"/>
              </a:ext>
            </a:extLst>
          </p:cNvPr>
          <p:cNvSpPr txBox="1"/>
          <p:nvPr/>
        </p:nvSpPr>
        <p:spPr>
          <a:xfrm>
            <a:off x="3318651" y="3073871"/>
            <a:ext cx="892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__________________________________________________________________________________________________________________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F0ED251C-9186-41B0-A19F-AF2D7BCDF293}"/>
              </a:ext>
            </a:extLst>
          </p:cNvPr>
          <p:cNvSpPr txBox="1"/>
          <p:nvPr/>
        </p:nvSpPr>
        <p:spPr>
          <a:xfrm>
            <a:off x="3318651" y="3380413"/>
            <a:ext cx="132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itchFamily="2" charset="0"/>
                <a:ea typeface="Roboto" pitchFamily="2" charset="0"/>
              </a:rPr>
              <a:t>Dati Fiscali</a:t>
            </a:r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37D5A3F2-A29D-425C-8F4F-04E79A081E0C}"/>
              </a:ext>
            </a:extLst>
          </p:cNvPr>
          <p:cNvGrpSpPr/>
          <p:nvPr/>
        </p:nvGrpSpPr>
        <p:grpSpPr>
          <a:xfrm>
            <a:off x="3374065" y="3815868"/>
            <a:ext cx="3802577" cy="359795"/>
            <a:chOff x="3300179" y="1410281"/>
            <a:chExt cx="3802577" cy="359795"/>
          </a:xfrm>
        </p:grpSpPr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314BEA90-9042-4116-8931-83EFFA7DECEB}"/>
                </a:ext>
              </a:extLst>
            </p:cNvPr>
            <p:cNvSpPr txBox="1"/>
            <p:nvPr/>
          </p:nvSpPr>
          <p:spPr>
            <a:xfrm>
              <a:off x="3300179" y="1493077"/>
              <a:ext cx="3802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</a:t>
              </a:r>
            </a:p>
          </p:txBody>
        </p: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A9DA6041-FB88-459A-A57D-1B5BF5EE62B9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Codice fiscale </a:t>
              </a:r>
            </a:p>
          </p:txBody>
        </p:sp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7991A5B2-64D8-4A1A-AF7E-4EFE8695A0F3}"/>
              </a:ext>
            </a:extLst>
          </p:cNvPr>
          <p:cNvGrpSpPr/>
          <p:nvPr/>
        </p:nvGrpSpPr>
        <p:grpSpPr>
          <a:xfrm>
            <a:off x="7176642" y="3802214"/>
            <a:ext cx="3802577" cy="359795"/>
            <a:chOff x="3300179" y="1410281"/>
            <a:chExt cx="3802577" cy="359795"/>
          </a:xfrm>
        </p:grpSpPr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4E675FCF-EF4B-4088-B052-23F1BF9E2F3A}"/>
                </a:ext>
              </a:extLst>
            </p:cNvPr>
            <p:cNvSpPr txBox="1"/>
            <p:nvPr/>
          </p:nvSpPr>
          <p:spPr>
            <a:xfrm>
              <a:off x="3300179" y="1493077"/>
              <a:ext cx="3802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</a:t>
              </a: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8F33153C-3ACE-480E-876B-4EEA9A44F866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Partita Iva</a:t>
              </a:r>
            </a:p>
          </p:txBody>
        </p:sp>
      </p:grp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D2E38EE-D1A6-470C-B95F-D3523F735314}"/>
              </a:ext>
            </a:extLst>
          </p:cNvPr>
          <p:cNvSpPr txBox="1"/>
          <p:nvPr/>
        </p:nvSpPr>
        <p:spPr>
          <a:xfrm>
            <a:off x="3374065" y="4111398"/>
            <a:ext cx="892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__________________________________________________________________________________________________________________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BD1F5593-B5BE-4D48-B31E-3ECF243CA1EC}"/>
              </a:ext>
            </a:extLst>
          </p:cNvPr>
          <p:cNvSpPr txBox="1"/>
          <p:nvPr/>
        </p:nvSpPr>
        <p:spPr>
          <a:xfrm>
            <a:off x="3374065" y="4417940"/>
            <a:ext cx="222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itchFamily="2" charset="0"/>
                <a:ea typeface="Roboto" pitchFamily="2" charset="0"/>
              </a:rPr>
              <a:t>Dati Anagrafici persona</a:t>
            </a:r>
          </a:p>
        </p:txBody>
      </p:sp>
      <p:pic>
        <p:nvPicPr>
          <p:cNvPr id="86" name="Picture 6" descr="Risultati immagini per icon calendar">
            <a:extLst>
              <a:ext uri="{FF2B5EF4-FFF2-40B4-BE49-F238E27FC236}">
                <a16:creationId xmlns:a16="http://schemas.microsoft.com/office/drawing/2014/main" id="{C214CFBE-8C97-4BA7-A551-E9E7951D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06" y="4832025"/>
            <a:ext cx="284207" cy="2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uppo 86">
            <a:extLst>
              <a:ext uri="{FF2B5EF4-FFF2-40B4-BE49-F238E27FC236}">
                <a16:creationId xmlns:a16="http://schemas.microsoft.com/office/drawing/2014/main" id="{92DD02C3-8361-4845-93A5-1FD63E09D0C4}"/>
              </a:ext>
            </a:extLst>
          </p:cNvPr>
          <p:cNvGrpSpPr/>
          <p:nvPr/>
        </p:nvGrpSpPr>
        <p:grpSpPr>
          <a:xfrm>
            <a:off x="3374064" y="4873193"/>
            <a:ext cx="3802577" cy="359795"/>
            <a:chOff x="3300179" y="1410281"/>
            <a:chExt cx="3802577" cy="359795"/>
          </a:xfrm>
        </p:grpSpPr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556C08CA-5D77-4B60-BE25-9A4C8DD174BA}"/>
                </a:ext>
              </a:extLst>
            </p:cNvPr>
            <p:cNvSpPr txBox="1"/>
            <p:nvPr/>
          </p:nvSpPr>
          <p:spPr>
            <a:xfrm>
              <a:off x="3300179" y="1493077"/>
              <a:ext cx="3802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</a:t>
              </a:r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5569CA4F-130A-4DDF-9C6F-6DE993E83956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Data di Nascita</a:t>
              </a:r>
            </a:p>
          </p:txBody>
        </p:sp>
      </p:grpSp>
      <p:grpSp>
        <p:nvGrpSpPr>
          <p:cNvPr id="90" name="Gruppo 89">
            <a:extLst>
              <a:ext uri="{FF2B5EF4-FFF2-40B4-BE49-F238E27FC236}">
                <a16:creationId xmlns:a16="http://schemas.microsoft.com/office/drawing/2014/main" id="{87A04977-689D-434C-9D3F-442332B70BE1}"/>
              </a:ext>
            </a:extLst>
          </p:cNvPr>
          <p:cNvGrpSpPr/>
          <p:nvPr/>
        </p:nvGrpSpPr>
        <p:grpSpPr>
          <a:xfrm>
            <a:off x="6337929" y="4852499"/>
            <a:ext cx="2227849" cy="359795"/>
            <a:chOff x="5452670" y="1410281"/>
            <a:chExt cx="2227849" cy="359795"/>
          </a:xfrm>
        </p:grpSpPr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74084EA3-6913-4663-AA48-DA4E834ACF4B}"/>
                </a:ext>
              </a:extLst>
            </p:cNvPr>
            <p:cNvSpPr txBox="1"/>
            <p:nvPr/>
          </p:nvSpPr>
          <p:spPr>
            <a:xfrm>
              <a:off x="5452671" y="1493077"/>
              <a:ext cx="2227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</a:t>
              </a:r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C609F3D1-3F34-41E3-82EE-34912BA547C1}"/>
                </a:ext>
              </a:extLst>
            </p:cNvPr>
            <p:cNvSpPr txBox="1"/>
            <p:nvPr/>
          </p:nvSpPr>
          <p:spPr>
            <a:xfrm>
              <a:off x="5452670" y="1410281"/>
              <a:ext cx="1822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Provincia di Nascita</a:t>
              </a:r>
            </a:p>
          </p:txBody>
        </p:sp>
        <p:pic>
          <p:nvPicPr>
            <p:cNvPr id="93" name="Immagine 92">
              <a:extLst>
                <a:ext uri="{FF2B5EF4-FFF2-40B4-BE49-F238E27FC236}">
                  <a16:creationId xmlns:a16="http://schemas.microsoft.com/office/drawing/2014/main" id="{57842192-4565-4700-B46F-C102F9D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3850" y="1514032"/>
              <a:ext cx="152400" cy="161925"/>
            </a:xfrm>
            <a:prstGeom prst="rect">
              <a:avLst/>
            </a:prstGeom>
          </p:spPr>
        </p:pic>
      </p:grpSp>
      <p:grpSp>
        <p:nvGrpSpPr>
          <p:cNvPr id="94" name="Gruppo 93">
            <a:extLst>
              <a:ext uri="{FF2B5EF4-FFF2-40B4-BE49-F238E27FC236}">
                <a16:creationId xmlns:a16="http://schemas.microsoft.com/office/drawing/2014/main" id="{4DB0D7D6-3C52-4908-B550-07F669D63A1B}"/>
              </a:ext>
            </a:extLst>
          </p:cNvPr>
          <p:cNvGrpSpPr/>
          <p:nvPr/>
        </p:nvGrpSpPr>
        <p:grpSpPr>
          <a:xfrm>
            <a:off x="3374064" y="5496498"/>
            <a:ext cx="3802577" cy="359795"/>
            <a:chOff x="3300179" y="1410281"/>
            <a:chExt cx="3802577" cy="359795"/>
          </a:xfrm>
        </p:grpSpPr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6377321F-2110-4F6A-8F96-07A910CE7608}"/>
                </a:ext>
              </a:extLst>
            </p:cNvPr>
            <p:cNvSpPr txBox="1"/>
            <p:nvPr/>
          </p:nvSpPr>
          <p:spPr>
            <a:xfrm>
              <a:off x="3300179" y="1493077"/>
              <a:ext cx="3802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</a:t>
              </a: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079EDD83-115A-4DB6-88FA-7C1DE4575556}"/>
                </a:ext>
              </a:extLst>
            </p:cNvPr>
            <p:cNvSpPr txBox="1"/>
            <p:nvPr/>
          </p:nvSpPr>
          <p:spPr>
            <a:xfrm>
              <a:off x="3300179" y="1410281"/>
              <a:ext cx="1553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Luogo di Nascita</a:t>
              </a:r>
            </a:p>
          </p:txBody>
        </p:sp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70382B10-71DF-44B5-926B-0D0CEF4FEC91}"/>
              </a:ext>
            </a:extLst>
          </p:cNvPr>
          <p:cNvGrpSpPr/>
          <p:nvPr/>
        </p:nvGrpSpPr>
        <p:grpSpPr>
          <a:xfrm>
            <a:off x="7386190" y="5500062"/>
            <a:ext cx="2227849" cy="359795"/>
            <a:chOff x="5452670" y="1410281"/>
            <a:chExt cx="2227849" cy="359795"/>
          </a:xfrm>
        </p:grpSpPr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A75AFD55-2254-494D-B5FB-83D728B27BC5}"/>
                </a:ext>
              </a:extLst>
            </p:cNvPr>
            <p:cNvSpPr txBox="1"/>
            <p:nvPr/>
          </p:nvSpPr>
          <p:spPr>
            <a:xfrm>
              <a:off x="5452671" y="1493077"/>
              <a:ext cx="2227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6C5EC3BD-1BF4-4D0E-B85F-757A1B1B44CD}"/>
                </a:ext>
              </a:extLst>
            </p:cNvPr>
            <p:cNvSpPr txBox="1"/>
            <p:nvPr/>
          </p:nvSpPr>
          <p:spPr>
            <a:xfrm>
              <a:off x="5452670" y="1410281"/>
              <a:ext cx="1822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Sesso</a:t>
              </a:r>
            </a:p>
          </p:txBody>
        </p:sp>
        <p:pic>
          <p:nvPicPr>
            <p:cNvPr id="101" name="Immagine 100">
              <a:extLst>
                <a:ext uri="{FF2B5EF4-FFF2-40B4-BE49-F238E27FC236}">
                  <a16:creationId xmlns:a16="http://schemas.microsoft.com/office/drawing/2014/main" id="{84FA8450-98ED-4976-9C9C-F8687AF66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3850" y="1514032"/>
              <a:ext cx="152400" cy="161925"/>
            </a:xfrm>
            <a:prstGeom prst="rect">
              <a:avLst/>
            </a:prstGeom>
          </p:spPr>
        </p:pic>
      </p:grpSp>
      <p:pic>
        <p:nvPicPr>
          <p:cNvPr id="102" name="Immagine 101">
            <a:extLst>
              <a:ext uri="{FF2B5EF4-FFF2-40B4-BE49-F238E27FC236}">
                <a16:creationId xmlns:a16="http://schemas.microsoft.com/office/drawing/2014/main" id="{16FE9AAA-EB90-487A-8C0B-B71FD7455A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1985" y="136825"/>
            <a:ext cx="288000" cy="310477"/>
          </a:xfrm>
          <a:prstGeom prst="rect">
            <a:avLst/>
          </a:prstGeom>
        </p:spPr>
      </p:pic>
      <p:pic>
        <p:nvPicPr>
          <p:cNvPr id="103" name="Immagine 102">
            <a:extLst>
              <a:ext uri="{FF2B5EF4-FFF2-40B4-BE49-F238E27FC236}">
                <a16:creationId xmlns:a16="http://schemas.microsoft.com/office/drawing/2014/main" id="{784B3490-BE62-4C22-B9AF-323A969FC8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28" y="146890"/>
            <a:ext cx="243827" cy="2438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94E5484-56D9-4207-A763-2B1613854A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158" y="746994"/>
            <a:ext cx="243827" cy="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8868BAB0-9755-4228-844D-0FB003F3AF81}"/>
              </a:ext>
            </a:extLst>
          </p:cNvPr>
          <p:cNvSpPr/>
          <p:nvPr/>
        </p:nvSpPr>
        <p:spPr>
          <a:xfrm>
            <a:off x="0" y="0"/>
            <a:ext cx="12191999" cy="4717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E28635F-F76C-4FFB-B874-867DD7A5B4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1632" y="37180"/>
            <a:ext cx="1131525" cy="42606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02B78B9A-D738-42D7-A42E-08F450DC6BD2}"/>
              </a:ext>
            </a:extLst>
          </p:cNvPr>
          <p:cNvSpPr/>
          <p:nvPr/>
        </p:nvSpPr>
        <p:spPr>
          <a:xfrm>
            <a:off x="867" y="489840"/>
            <a:ext cx="12189520" cy="674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latin typeface="Roboto" pitchFamily="2" charset="0"/>
                <a:ea typeface="Roboto" pitchFamily="2" charset="0"/>
              </a:rPr>
              <a:t>Censimento Persona fisica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37AD9A-DB33-4179-8D01-3B68A792A545}"/>
              </a:ext>
            </a:extLst>
          </p:cNvPr>
          <p:cNvSpPr/>
          <p:nvPr/>
        </p:nvSpPr>
        <p:spPr>
          <a:xfrm>
            <a:off x="-1" y="1190294"/>
            <a:ext cx="12199623" cy="56795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63FBE60C-35DD-461E-AA44-2499A3E4A1C7}"/>
              </a:ext>
            </a:extLst>
          </p:cNvPr>
          <p:cNvSpPr/>
          <p:nvPr/>
        </p:nvSpPr>
        <p:spPr>
          <a:xfrm>
            <a:off x="10954329" y="6285632"/>
            <a:ext cx="1085680" cy="41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" pitchFamily="2" charset="0"/>
                <a:ea typeface="Roboto" pitchFamily="2" charset="0"/>
              </a:rPr>
              <a:t>Salva</a:t>
            </a:r>
            <a:r>
              <a:rPr lang="it-IT" sz="1000" b="1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5BA14725-9F35-42E0-907E-C6CC37578D4F}"/>
              </a:ext>
            </a:extLst>
          </p:cNvPr>
          <p:cNvGrpSpPr/>
          <p:nvPr/>
        </p:nvGrpSpPr>
        <p:grpSpPr>
          <a:xfrm>
            <a:off x="242939" y="1513408"/>
            <a:ext cx="3687615" cy="359795"/>
            <a:chOff x="3300179" y="1410281"/>
            <a:chExt cx="3687615" cy="359795"/>
          </a:xfrm>
        </p:grpSpPr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3E059230-4571-44B5-9894-262B90774F58}"/>
                </a:ext>
              </a:extLst>
            </p:cNvPr>
            <p:cNvSpPr txBox="1"/>
            <p:nvPr/>
          </p:nvSpPr>
          <p:spPr>
            <a:xfrm>
              <a:off x="3300179" y="1493077"/>
              <a:ext cx="3687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</a:t>
              </a: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062E85C7-071B-48C9-969F-D7A346E9A36D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Punto Vendita</a:t>
              </a:r>
            </a:p>
          </p:txBody>
        </p:sp>
        <p:pic>
          <p:nvPicPr>
            <p:cNvPr id="69" name="Immagine 68">
              <a:extLst>
                <a:ext uri="{FF2B5EF4-FFF2-40B4-BE49-F238E27FC236}">
                  <a16:creationId xmlns:a16="http://schemas.microsoft.com/office/drawing/2014/main" id="{63971A1A-51E8-48D8-8F71-8652053BA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765" y="1505661"/>
              <a:ext cx="152400" cy="161925"/>
            </a:xfrm>
            <a:prstGeom prst="rect">
              <a:avLst/>
            </a:prstGeom>
          </p:spPr>
        </p:pic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F0565D7E-82F7-406D-8F42-7285509DDD55}"/>
              </a:ext>
            </a:extLst>
          </p:cNvPr>
          <p:cNvGrpSpPr/>
          <p:nvPr/>
        </p:nvGrpSpPr>
        <p:grpSpPr>
          <a:xfrm>
            <a:off x="3948980" y="1517513"/>
            <a:ext cx="4005795" cy="359795"/>
            <a:chOff x="5452670" y="1410281"/>
            <a:chExt cx="4005795" cy="359795"/>
          </a:xfrm>
        </p:grpSpPr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62F03419-B913-4BA2-A21D-AA74B64F2274}"/>
                </a:ext>
              </a:extLst>
            </p:cNvPr>
            <p:cNvSpPr txBox="1"/>
            <p:nvPr/>
          </p:nvSpPr>
          <p:spPr>
            <a:xfrm>
              <a:off x="5452670" y="1493077"/>
              <a:ext cx="4005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__________________________________________________________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88DCA7C5-8929-48C0-AE8B-3189B688BFAA}"/>
                </a:ext>
              </a:extLst>
            </p:cNvPr>
            <p:cNvSpPr txBox="1"/>
            <p:nvPr/>
          </p:nvSpPr>
          <p:spPr>
            <a:xfrm>
              <a:off x="5452671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Canale</a:t>
              </a:r>
            </a:p>
          </p:txBody>
        </p:sp>
        <p:pic>
          <p:nvPicPr>
            <p:cNvPr id="73" name="Immagine 72">
              <a:extLst>
                <a:ext uri="{FF2B5EF4-FFF2-40B4-BE49-F238E27FC236}">
                  <a16:creationId xmlns:a16="http://schemas.microsoft.com/office/drawing/2014/main" id="{80474819-504A-45FA-9F2A-AA4B92DA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286" y="1514032"/>
              <a:ext cx="152400" cy="161925"/>
            </a:xfrm>
            <a:prstGeom prst="rect">
              <a:avLst/>
            </a:prstGeom>
          </p:spPr>
        </p:pic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411E4605-167B-41C6-9B86-437C791EB621}"/>
              </a:ext>
            </a:extLst>
          </p:cNvPr>
          <p:cNvGrpSpPr/>
          <p:nvPr/>
        </p:nvGrpSpPr>
        <p:grpSpPr>
          <a:xfrm>
            <a:off x="8079044" y="1521645"/>
            <a:ext cx="3870015" cy="359795"/>
            <a:chOff x="5452671" y="1410281"/>
            <a:chExt cx="2227848" cy="359795"/>
          </a:xfrm>
        </p:grpSpPr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70A03DC5-CBCB-41B2-BBD0-74DFA9B1E557}"/>
                </a:ext>
              </a:extLst>
            </p:cNvPr>
            <p:cNvSpPr txBox="1"/>
            <p:nvPr/>
          </p:nvSpPr>
          <p:spPr>
            <a:xfrm>
              <a:off x="5452671" y="1493077"/>
              <a:ext cx="2227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________________________________________________________</a:t>
              </a:r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48368AA8-53D6-484D-ABD9-FD264DF25C93}"/>
                </a:ext>
              </a:extLst>
            </p:cNvPr>
            <p:cNvSpPr txBox="1"/>
            <p:nvPr/>
          </p:nvSpPr>
          <p:spPr>
            <a:xfrm>
              <a:off x="5452671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Produttore</a:t>
              </a:r>
            </a:p>
          </p:txBody>
        </p:sp>
      </p:grp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4CAEEBA6-3FE6-44AE-B50D-57638813AB40}"/>
              </a:ext>
            </a:extLst>
          </p:cNvPr>
          <p:cNvSpPr txBox="1"/>
          <p:nvPr/>
        </p:nvSpPr>
        <p:spPr>
          <a:xfrm>
            <a:off x="131163" y="1862022"/>
            <a:ext cx="11908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DDA60C9B-1479-4D91-8BC3-8DD80D81F541}"/>
              </a:ext>
            </a:extLst>
          </p:cNvPr>
          <p:cNvSpPr txBox="1"/>
          <p:nvPr/>
        </p:nvSpPr>
        <p:spPr>
          <a:xfrm>
            <a:off x="187524" y="2263654"/>
            <a:ext cx="132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itchFamily="2" charset="0"/>
                <a:ea typeface="Roboto" pitchFamily="2" charset="0"/>
              </a:rPr>
              <a:t>Nominativo</a:t>
            </a: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D49779C2-6432-48D4-9234-745A62E9318E}"/>
              </a:ext>
            </a:extLst>
          </p:cNvPr>
          <p:cNvGrpSpPr/>
          <p:nvPr/>
        </p:nvGrpSpPr>
        <p:grpSpPr>
          <a:xfrm>
            <a:off x="242939" y="2601740"/>
            <a:ext cx="5483606" cy="359795"/>
            <a:chOff x="3300179" y="1410281"/>
            <a:chExt cx="5483606" cy="359795"/>
          </a:xfrm>
        </p:grpSpPr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2C38520E-5891-48CA-833D-0C59A05C5E62}"/>
                </a:ext>
              </a:extLst>
            </p:cNvPr>
            <p:cNvSpPr txBox="1"/>
            <p:nvPr/>
          </p:nvSpPr>
          <p:spPr>
            <a:xfrm>
              <a:off x="3300179" y="1493077"/>
              <a:ext cx="5483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_______________________________________________________________________________</a:t>
              </a: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888D6F39-20A7-4291-A380-0F3083E3335F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Nome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6DC21EBB-7955-4A40-BC57-37400B8D1EFD}"/>
              </a:ext>
            </a:extLst>
          </p:cNvPr>
          <p:cNvGrpSpPr/>
          <p:nvPr/>
        </p:nvGrpSpPr>
        <p:grpSpPr>
          <a:xfrm>
            <a:off x="6106101" y="2591511"/>
            <a:ext cx="4493982" cy="359795"/>
            <a:chOff x="5452671" y="1410281"/>
            <a:chExt cx="4493982" cy="359795"/>
          </a:xfrm>
        </p:grpSpPr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3A40AA8C-22D7-4306-8531-4B792367FEE7}"/>
                </a:ext>
              </a:extLst>
            </p:cNvPr>
            <p:cNvSpPr txBox="1"/>
            <p:nvPr/>
          </p:nvSpPr>
          <p:spPr>
            <a:xfrm>
              <a:off x="5452671" y="1493077"/>
              <a:ext cx="4493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________________________________________________________________</a:t>
              </a:r>
            </a:p>
          </p:txBody>
        </p: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A8EDBD9B-FD00-458A-876D-7A9009E0C6A7}"/>
                </a:ext>
              </a:extLst>
            </p:cNvPr>
            <p:cNvSpPr txBox="1"/>
            <p:nvPr/>
          </p:nvSpPr>
          <p:spPr>
            <a:xfrm>
              <a:off x="5452671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Cognome</a:t>
              </a:r>
            </a:p>
          </p:txBody>
        </p:sp>
      </p:grp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7B61789D-40AC-43D2-B84E-613978EF93D7}"/>
              </a:ext>
            </a:extLst>
          </p:cNvPr>
          <p:cNvSpPr txBox="1"/>
          <p:nvPr/>
        </p:nvSpPr>
        <p:spPr>
          <a:xfrm>
            <a:off x="187523" y="2955320"/>
            <a:ext cx="1176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E2EFADC-8158-4562-970C-E7C0560183C9}"/>
              </a:ext>
            </a:extLst>
          </p:cNvPr>
          <p:cNvSpPr txBox="1"/>
          <p:nvPr/>
        </p:nvSpPr>
        <p:spPr>
          <a:xfrm>
            <a:off x="187524" y="3261862"/>
            <a:ext cx="132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itchFamily="2" charset="0"/>
                <a:ea typeface="Roboto" pitchFamily="2" charset="0"/>
              </a:rPr>
              <a:t>Dati Fiscali</a:t>
            </a:r>
          </a:p>
        </p:txBody>
      </p: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E5DDBBD9-8248-4681-810D-802EC07A8A51}"/>
              </a:ext>
            </a:extLst>
          </p:cNvPr>
          <p:cNvGrpSpPr/>
          <p:nvPr/>
        </p:nvGrpSpPr>
        <p:grpSpPr>
          <a:xfrm>
            <a:off x="242938" y="3697317"/>
            <a:ext cx="3802577" cy="359795"/>
            <a:chOff x="3300179" y="1410281"/>
            <a:chExt cx="3802577" cy="359795"/>
          </a:xfrm>
        </p:grpSpPr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B6B9E765-EC12-4D06-B7CF-28DD92F16F15}"/>
                </a:ext>
              </a:extLst>
            </p:cNvPr>
            <p:cNvSpPr txBox="1"/>
            <p:nvPr/>
          </p:nvSpPr>
          <p:spPr>
            <a:xfrm>
              <a:off x="3300179" y="1493077"/>
              <a:ext cx="3802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</a:t>
              </a:r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A66CF149-0EFB-4E74-9BD4-84089F95D3D7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Codice fiscale </a:t>
              </a:r>
            </a:p>
          </p:txBody>
        </p:sp>
      </p:grpSp>
      <p:grpSp>
        <p:nvGrpSpPr>
          <p:cNvPr id="90" name="Gruppo 89">
            <a:extLst>
              <a:ext uri="{FF2B5EF4-FFF2-40B4-BE49-F238E27FC236}">
                <a16:creationId xmlns:a16="http://schemas.microsoft.com/office/drawing/2014/main" id="{0CE73DB9-B0CF-4644-AA59-4F678787A00E}"/>
              </a:ext>
            </a:extLst>
          </p:cNvPr>
          <p:cNvGrpSpPr/>
          <p:nvPr/>
        </p:nvGrpSpPr>
        <p:grpSpPr>
          <a:xfrm>
            <a:off x="4045515" y="3683663"/>
            <a:ext cx="3802577" cy="359795"/>
            <a:chOff x="3300179" y="1410281"/>
            <a:chExt cx="3802577" cy="359795"/>
          </a:xfrm>
        </p:grpSpPr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C9A69770-6E9A-49F0-85F2-66A0896450FA}"/>
                </a:ext>
              </a:extLst>
            </p:cNvPr>
            <p:cNvSpPr txBox="1"/>
            <p:nvPr/>
          </p:nvSpPr>
          <p:spPr>
            <a:xfrm>
              <a:off x="3300179" y="1493077"/>
              <a:ext cx="3802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</a:t>
              </a:r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F7C6361B-650A-4935-9D24-442013A25803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Partita Iva</a:t>
              </a:r>
            </a:p>
          </p:txBody>
        </p:sp>
      </p:grp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ED303B16-68ED-40A7-A78F-28016C7ACE8E}"/>
              </a:ext>
            </a:extLst>
          </p:cNvPr>
          <p:cNvSpPr txBox="1"/>
          <p:nvPr/>
        </p:nvSpPr>
        <p:spPr>
          <a:xfrm>
            <a:off x="242937" y="3960662"/>
            <a:ext cx="1164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08077BF5-170D-4ECA-876E-A3D36D127480}"/>
              </a:ext>
            </a:extLst>
          </p:cNvPr>
          <p:cNvSpPr txBox="1"/>
          <p:nvPr/>
        </p:nvSpPr>
        <p:spPr>
          <a:xfrm>
            <a:off x="242938" y="4299389"/>
            <a:ext cx="222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itchFamily="2" charset="0"/>
                <a:ea typeface="Roboto" pitchFamily="2" charset="0"/>
              </a:rPr>
              <a:t>Dati Anagrafici persona</a:t>
            </a:r>
          </a:p>
        </p:txBody>
      </p:sp>
      <p:pic>
        <p:nvPicPr>
          <p:cNvPr id="95" name="Picture 6" descr="Risultati immagini per icon calendar">
            <a:extLst>
              <a:ext uri="{FF2B5EF4-FFF2-40B4-BE49-F238E27FC236}">
                <a16:creationId xmlns:a16="http://schemas.microsoft.com/office/drawing/2014/main" id="{0FB79D2B-D0AD-46E2-93EE-B449BA6B3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68" y="4741182"/>
            <a:ext cx="284207" cy="2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uppo 95">
            <a:extLst>
              <a:ext uri="{FF2B5EF4-FFF2-40B4-BE49-F238E27FC236}">
                <a16:creationId xmlns:a16="http://schemas.microsoft.com/office/drawing/2014/main" id="{7EA459EC-7DEC-4C0C-B9B2-0216AA7B424E}"/>
              </a:ext>
            </a:extLst>
          </p:cNvPr>
          <p:cNvGrpSpPr/>
          <p:nvPr/>
        </p:nvGrpSpPr>
        <p:grpSpPr>
          <a:xfrm>
            <a:off x="242937" y="4754642"/>
            <a:ext cx="3802577" cy="359795"/>
            <a:chOff x="3300179" y="1410281"/>
            <a:chExt cx="3802577" cy="359795"/>
          </a:xfrm>
        </p:grpSpPr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35CD08E8-ECA4-4259-9B3D-CF559A8014AF}"/>
                </a:ext>
              </a:extLst>
            </p:cNvPr>
            <p:cNvSpPr txBox="1"/>
            <p:nvPr/>
          </p:nvSpPr>
          <p:spPr>
            <a:xfrm>
              <a:off x="3300179" y="1493077"/>
              <a:ext cx="3802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E01E7322-93A8-44E2-BBD4-62A54352E4AA}"/>
                </a:ext>
              </a:extLst>
            </p:cNvPr>
            <p:cNvSpPr txBox="1"/>
            <p:nvPr/>
          </p:nvSpPr>
          <p:spPr>
            <a:xfrm>
              <a:off x="3300180" y="1410281"/>
              <a:ext cx="124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Data di Nascita</a:t>
              </a:r>
            </a:p>
          </p:txBody>
        </p:sp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C6A1690A-5216-45C0-B765-1CF81FC58FB8}"/>
              </a:ext>
            </a:extLst>
          </p:cNvPr>
          <p:cNvGrpSpPr/>
          <p:nvPr/>
        </p:nvGrpSpPr>
        <p:grpSpPr>
          <a:xfrm>
            <a:off x="3206802" y="4733948"/>
            <a:ext cx="2227849" cy="359795"/>
            <a:chOff x="5452670" y="1410281"/>
            <a:chExt cx="2227849" cy="359795"/>
          </a:xfrm>
        </p:grpSpPr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92249BEB-7476-40AC-84B2-3AC80497A3FE}"/>
                </a:ext>
              </a:extLst>
            </p:cNvPr>
            <p:cNvSpPr txBox="1"/>
            <p:nvPr/>
          </p:nvSpPr>
          <p:spPr>
            <a:xfrm>
              <a:off x="5452671" y="1493077"/>
              <a:ext cx="2227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</a:t>
              </a:r>
            </a:p>
          </p:txBody>
        </p: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5DC1969-E890-421F-B11B-959D2E97C44F}"/>
                </a:ext>
              </a:extLst>
            </p:cNvPr>
            <p:cNvSpPr txBox="1"/>
            <p:nvPr/>
          </p:nvSpPr>
          <p:spPr>
            <a:xfrm>
              <a:off x="5452670" y="1410281"/>
              <a:ext cx="1822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Provincia di Nascita</a:t>
              </a:r>
            </a:p>
          </p:txBody>
        </p:sp>
        <p:pic>
          <p:nvPicPr>
            <p:cNvPr id="102" name="Immagine 101">
              <a:extLst>
                <a:ext uri="{FF2B5EF4-FFF2-40B4-BE49-F238E27FC236}">
                  <a16:creationId xmlns:a16="http://schemas.microsoft.com/office/drawing/2014/main" id="{B41E6A69-5199-45F1-A2F9-BC333614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3850" y="1514032"/>
              <a:ext cx="152400" cy="161925"/>
            </a:xfrm>
            <a:prstGeom prst="rect">
              <a:avLst/>
            </a:prstGeom>
          </p:spPr>
        </p:pic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14AD2914-6813-4798-995B-E8CA89093D21}"/>
              </a:ext>
            </a:extLst>
          </p:cNvPr>
          <p:cNvGrpSpPr/>
          <p:nvPr/>
        </p:nvGrpSpPr>
        <p:grpSpPr>
          <a:xfrm>
            <a:off x="5526711" y="4718980"/>
            <a:ext cx="3802577" cy="359795"/>
            <a:chOff x="3300179" y="1410281"/>
            <a:chExt cx="3802577" cy="359795"/>
          </a:xfrm>
        </p:grpSpPr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BD4E61F3-44D2-4E38-B768-E9644AD8AE04}"/>
                </a:ext>
              </a:extLst>
            </p:cNvPr>
            <p:cNvSpPr txBox="1"/>
            <p:nvPr/>
          </p:nvSpPr>
          <p:spPr>
            <a:xfrm>
              <a:off x="3300179" y="1493077"/>
              <a:ext cx="3802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_______________________________________________________</a:t>
              </a:r>
            </a:p>
          </p:txBody>
        </p:sp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9FA64C41-A15C-47D4-92B2-691B71F2B2AF}"/>
                </a:ext>
              </a:extLst>
            </p:cNvPr>
            <p:cNvSpPr txBox="1"/>
            <p:nvPr/>
          </p:nvSpPr>
          <p:spPr>
            <a:xfrm>
              <a:off x="3300179" y="1410281"/>
              <a:ext cx="1553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Luogo di Nascita</a:t>
              </a:r>
            </a:p>
          </p:txBody>
        </p:sp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CFEB9354-10DC-4E62-83CD-63FC63247302}"/>
              </a:ext>
            </a:extLst>
          </p:cNvPr>
          <p:cNvGrpSpPr/>
          <p:nvPr/>
        </p:nvGrpSpPr>
        <p:grpSpPr>
          <a:xfrm>
            <a:off x="9269320" y="4730085"/>
            <a:ext cx="2227849" cy="359795"/>
            <a:chOff x="5452670" y="1410281"/>
            <a:chExt cx="2227849" cy="359795"/>
          </a:xfrm>
        </p:grpSpPr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DD498D23-7DC1-4114-8846-F691B4DC08DC}"/>
                </a:ext>
              </a:extLst>
            </p:cNvPr>
            <p:cNvSpPr txBox="1"/>
            <p:nvPr/>
          </p:nvSpPr>
          <p:spPr>
            <a:xfrm>
              <a:off x="5452671" y="1493077"/>
              <a:ext cx="2227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_______________________________</a:t>
              </a:r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B1AD2E4E-35EA-4FE6-9192-BF5DDE368000}"/>
                </a:ext>
              </a:extLst>
            </p:cNvPr>
            <p:cNvSpPr txBox="1"/>
            <p:nvPr/>
          </p:nvSpPr>
          <p:spPr>
            <a:xfrm>
              <a:off x="5452670" y="1410281"/>
              <a:ext cx="1822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Sesso</a:t>
              </a:r>
            </a:p>
          </p:txBody>
        </p:sp>
        <p:pic>
          <p:nvPicPr>
            <p:cNvPr id="109" name="Immagine 108">
              <a:extLst>
                <a:ext uri="{FF2B5EF4-FFF2-40B4-BE49-F238E27FC236}">
                  <a16:creationId xmlns:a16="http://schemas.microsoft.com/office/drawing/2014/main" id="{D8AEEBE1-ECED-425E-BF41-CFAE531DA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3850" y="1514032"/>
              <a:ext cx="152400" cy="161925"/>
            </a:xfrm>
            <a:prstGeom prst="rect">
              <a:avLst/>
            </a:prstGeom>
          </p:spPr>
        </p:pic>
      </p:grpSp>
      <p:pic>
        <p:nvPicPr>
          <p:cNvPr id="111" name="Immagine 110">
            <a:extLst>
              <a:ext uri="{FF2B5EF4-FFF2-40B4-BE49-F238E27FC236}">
                <a16:creationId xmlns:a16="http://schemas.microsoft.com/office/drawing/2014/main" id="{98D97B22-1802-4505-8AD4-C0184991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1985" y="136825"/>
            <a:ext cx="288000" cy="3104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9568119-399E-4BAE-B73A-DBE60890A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3" y="137654"/>
            <a:ext cx="243827" cy="243827"/>
          </a:xfrm>
          <a:prstGeom prst="rect">
            <a:avLst/>
          </a:prstGeom>
        </p:spPr>
      </p:pic>
      <p:pic>
        <p:nvPicPr>
          <p:cNvPr id="115" name="Immagine 114">
            <a:extLst>
              <a:ext uri="{FF2B5EF4-FFF2-40B4-BE49-F238E27FC236}">
                <a16:creationId xmlns:a16="http://schemas.microsoft.com/office/drawing/2014/main" id="{13E4396B-C3D2-49DE-85EB-6F84FF257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158" y="746994"/>
            <a:ext cx="243827" cy="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8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 52">
            <a:extLst>
              <a:ext uri="{FF2B5EF4-FFF2-40B4-BE49-F238E27FC236}">
                <a16:creationId xmlns:a16="http://schemas.microsoft.com/office/drawing/2014/main" id="{6314A1FD-89A2-4514-8B6C-05275DCEDD4D}"/>
              </a:ext>
            </a:extLst>
          </p:cNvPr>
          <p:cNvSpPr/>
          <p:nvPr/>
        </p:nvSpPr>
        <p:spPr>
          <a:xfrm>
            <a:off x="261044" y="4814385"/>
            <a:ext cx="11632223" cy="674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4B69CF5E-A86B-4931-A66E-C6E465285979}"/>
              </a:ext>
            </a:extLst>
          </p:cNvPr>
          <p:cNvSpPr/>
          <p:nvPr/>
        </p:nvSpPr>
        <p:spPr>
          <a:xfrm>
            <a:off x="275594" y="3360134"/>
            <a:ext cx="11632223" cy="674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F701F4A0-1F54-48B7-8BFF-474B4F05D27E}"/>
              </a:ext>
            </a:extLst>
          </p:cNvPr>
          <p:cNvSpPr/>
          <p:nvPr/>
        </p:nvSpPr>
        <p:spPr>
          <a:xfrm>
            <a:off x="276474" y="2180401"/>
            <a:ext cx="11632223" cy="674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87AB857-3129-46F1-8309-C9F81B18E5CF}"/>
              </a:ext>
            </a:extLst>
          </p:cNvPr>
          <p:cNvSpPr/>
          <p:nvPr/>
        </p:nvSpPr>
        <p:spPr>
          <a:xfrm>
            <a:off x="0" y="0"/>
            <a:ext cx="12192000" cy="4717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BA0F85B-12D2-458F-BB06-71116E36AD4F}"/>
              </a:ext>
            </a:extLst>
          </p:cNvPr>
          <p:cNvSpPr/>
          <p:nvPr/>
        </p:nvSpPr>
        <p:spPr>
          <a:xfrm>
            <a:off x="279888" y="992860"/>
            <a:ext cx="11632223" cy="674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dist="38100" dir="2700000" algn="tl" rotWithShape="0">
              <a:schemeClr val="accent1">
                <a:lumMod val="75000"/>
                <a:alpha val="9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C8EDC5-17EE-444E-ACE6-6998F97DFC8A}"/>
              </a:ext>
            </a:extLst>
          </p:cNvPr>
          <p:cNvSpPr txBox="1"/>
          <p:nvPr/>
        </p:nvSpPr>
        <p:spPr>
          <a:xfrm>
            <a:off x="4089888" y="992860"/>
            <a:ext cx="3634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Canale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4E4256-2C64-4AF8-9C75-C26538C7CDBC}"/>
              </a:ext>
            </a:extLst>
          </p:cNvPr>
          <p:cNvSpPr txBox="1"/>
          <p:nvPr/>
        </p:nvSpPr>
        <p:spPr>
          <a:xfrm>
            <a:off x="7724775" y="992860"/>
            <a:ext cx="3634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Produttore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33075F-984C-4E95-B4B6-15AF9BAF86A4}"/>
              </a:ext>
            </a:extLst>
          </p:cNvPr>
          <p:cNvSpPr txBox="1"/>
          <p:nvPr/>
        </p:nvSpPr>
        <p:spPr>
          <a:xfrm>
            <a:off x="279888" y="992860"/>
            <a:ext cx="3634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Punto vendita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EF7E2A-08A5-406E-810C-42C7C88C0932}"/>
              </a:ext>
            </a:extLst>
          </p:cNvPr>
          <p:cNvSpPr txBox="1"/>
          <p:nvPr/>
        </p:nvSpPr>
        <p:spPr>
          <a:xfrm>
            <a:off x="279889" y="421360"/>
            <a:ext cx="3644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900" dirty="0"/>
          </a:p>
          <a:p>
            <a:r>
              <a:rPr lang="it-IT" sz="1600" dirty="0"/>
              <a:t>Info Agenzia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A2D084-E2BC-4758-9A27-D7A97F6E60D2}"/>
              </a:ext>
            </a:extLst>
          </p:cNvPr>
          <p:cNvSpPr txBox="1"/>
          <p:nvPr/>
        </p:nvSpPr>
        <p:spPr>
          <a:xfrm>
            <a:off x="6718788" y="2188025"/>
            <a:ext cx="5193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Nome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5189D33-B350-4175-9B35-3204450B0076}"/>
              </a:ext>
            </a:extLst>
          </p:cNvPr>
          <p:cNvSpPr txBox="1"/>
          <p:nvPr/>
        </p:nvSpPr>
        <p:spPr>
          <a:xfrm>
            <a:off x="279888" y="2188025"/>
            <a:ext cx="6092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Cognome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0122C2A-666C-499A-BA66-7976173A15F9}"/>
              </a:ext>
            </a:extLst>
          </p:cNvPr>
          <p:cNvSpPr txBox="1"/>
          <p:nvPr/>
        </p:nvSpPr>
        <p:spPr>
          <a:xfrm>
            <a:off x="279889" y="1616525"/>
            <a:ext cx="3644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900" dirty="0"/>
          </a:p>
          <a:p>
            <a:r>
              <a:rPr lang="it-IT" sz="1600" dirty="0"/>
              <a:t>Nominativo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507632B-467E-48C9-A107-55CFBC1BC84B}"/>
              </a:ext>
            </a:extLst>
          </p:cNvPr>
          <p:cNvSpPr txBox="1"/>
          <p:nvPr/>
        </p:nvSpPr>
        <p:spPr>
          <a:xfrm>
            <a:off x="4356589" y="3412104"/>
            <a:ext cx="1263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Partita Iva 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BD93E43-3A64-43D9-B8B6-C0996A344EFC}"/>
              </a:ext>
            </a:extLst>
          </p:cNvPr>
          <p:cNvSpPr txBox="1"/>
          <p:nvPr/>
        </p:nvSpPr>
        <p:spPr>
          <a:xfrm>
            <a:off x="279889" y="3412104"/>
            <a:ext cx="25776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Codice Fiscale 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6B9375-68D0-4A0F-B307-ADB64D16810E}"/>
              </a:ext>
            </a:extLst>
          </p:cNvPr>
          <p:cNvSpPr txBox="1"/>
          <p:nvPr/>
        </p:nvSpPr>
        <p:spPr>
          <a:xfrm>
            <a:off x="279889" y="2840604"/>
            <a:ext cx="3644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900" dirty="0"/>
          </a:p>
          <a:p>
            <a:r>
              <a:rPr lang="it-IT" sz="1600" dirty="0"/>
              <a:t>Dati Fiscali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7FB28F4-A4F1-4040-AC4A-76B1BEC72D2D}"/>
              </a:ext>
            </a:extLst>
          </p:cNvPr>
          <p:cNvSpPr/>
          <p:nvPr/>
        </p:nvSpPr>
        <p:spPr>
          <a:xfrm>
            <a:off x="279888" y="5729939"/>
            <a:ext cx="633413" cy="27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latin typeface="Roboto" pitchFamily="2" charset="0"/>
                <a:ea typeface="Roboto" pitchFamily="2" charset="0"/>
              </a:rPr>
              <a:t>Salva 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7376177-5208-4BB5-A617-2685B5FD3B83}"/>
              </a:ext>
            </a:extLst>
          </p:cNvPr>
          <p:cNvSpPr/>
          <p:nvPr/>
        </p:nvSpPr>
        <p:spPr>
          <a:xfrm>
            <a:off x="5662612" y="3630605"/>
            <a:ext cx="633413" cy="27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latin typeface="Roboto" pitchFamily="2" charset="0"/>
                <a:ea typeface="Roboto" pitchFamily="2" charset="0"/>
              </a:rPr>
              <a:t>Verifica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488246-DA1A-40A5-B1A5-A2B7F9F922A2}"/>
              </a:ext>
            </a:extLst>
          </p:cNvPr>
          <p:cNvSpPr txBox="1"/>
          <p:nvPr/>
        </p:nvSpPr>
        <p:spPr>
          <a:xfrm>
            <a:off x="1759928" y="4816925"/>
            <a:ext cx="1707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Provincia di Nascita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79D4415-D5E8-4475-A6EA-5B42B7A5015A}"/>
              </a:ext>
            </a:extLst>
          </p:cNvPr>
          <p:cNvSpPr txBox="1"/>
          <p:nvPr/>
        </p:nvSpPr>
        <p:spPr>
          <a:xfrm>
            <a:off x="279888" y="4816925"/>
            <a:ext cx="1215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Data di Nascita 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65B51C4-6E43-4B7E-85F4-D053E9657A5F}"/>
              </a:ext>
            </a:extLst>
          </p:cNvPr>
          <p:cNvSpPr txBox="1"/>
          <p:nvPr/>
        </p:nvSpPr>
        <p:spPr>
          <a:xfrm>
            <a:off x="279889" y="4245425"/>
            <a:ext cx="3644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900" dirty="0"/>
          </a:p>
          <a:p>
            <a:r>
              <a:rPr lang="it-IT" sz="1600" dirty="0"/>
              <a:t>Dati Anagrafici Persona </a:t>
            </a:r>
          </a:p>
        </p:txBody>
      </p:sp>
      <p:pic>
        <p:nvPicPr>
          <p:cNvPr id="1030" name="Picture 6" descr="Risultati immagini per icon calendar">
            <a:extLst>
              <a:ext uri="{FF2B5EF4-FFF2-40B4-BE49-F238E27FC236}">
                <a16:creationId xmlns:a16="http://schemas.microsoft.com/office/drawing/2014/main" id="{63CF927C-8688-483C-8F18-2FCAFE44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00" y="5048250"/>
            <a:ext cx="278950" cy="2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B11B49A-57D2-47BB-B19B-06B6684001F6}"/>
              </a:ext>
            </a:extLst>
          </p:cNvPr>
          <p:cNvSpPr txBox="1"/>
          <p:nvPr/>
        </p:nvSpPr>
        <p:spPr>
          <a:xfrm>
            <a:off x="3598253" y="4816925"/>
            <a:ext cx="3936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Luogo di Nascita</a:t>
            </a:r>
          </a:p>
          <a:p>
            <a:endParaRPr lang="it-IT" sz="900" dirty="0"/>
          </a:p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</a:rPr>
              <a:t>_______________________________________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F1CAFA4-780B-4D5D-8F6A-704B29B637A4}"/>
              </a:ext>
            </a:extLst>
          </p:cNvPr>
          <p:cNvSpPr txBox="1"/>
          <p:nvPr/>
        </p:nvSpPr>
        <p:spPr>
          <a:xfrm>
            <a:off x="6953778" y="4816925"/>
            <a:ext cx="25412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Sesso</a:t>
            </a:r>
          </a:p>
          <a:p>
            <a:endParaRPr lang="it-IT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it-IT" sz="1200" dirty="0"/>
              <a:t>        Maschio               Femmina </a:t>
            </a:r>
            <a:endParaRPr lang="it-IT" sz="900" dirty="0"/>
          </a:p>
        </p:txBody>
      </p:sp>
      <p:sp>
        <p:nvSpPr>
          <p:cNvPr id="28" name="Connettore 27">
            <a:extLst>
              <a:ext uri="{FF2B5EF4-FFF2-40B4-BE49-F238E27FC236}">
                <a16:creationId xmlns:a16="http://schemas.microsoft.com/office/drawing/2014/main" id="{D441BCA0-3388-474D-A59F-75FFAC5AEE75}"/>
              </a:ext>
            </a:extLst>
          </p:cNvPr>
          <p:cNvSpPr/>
          <p:nvPr/>
        </p:nvSpPr>
        <p:spPr>
          <a:xfrm>
            <a:off x="7077603" y="5200157"/>
            <a:ext cx="142875" cy="14287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onnettore 31">
            <a:extLst>
              <a:ext uri="{FF2B5EF4-FFF2-40B4-BE49-F238E27FC236}">
                <a16:creationId xmlns:a16="http://schemas.microsoft.com/office/drawing/2014/main" id="{0D111BC5-3361-4806-93D0-E206243A6242}"/>
              </a:ext>
            </a:extLst>
          </p:cNvPr>
          <p:cNvSpPr/>
          <p:nvPr/>
        </p:nvSpPr>
        <p:spPr>
          <a:xfrm>
            <a:off x="8135977" y="5208001"/>
            <a:ext cx="142875" cy="14287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E9C3B90-BCE8-4DA5-85AC-A771686D46A7}"/>
              </a:ext>
            </a:extLst>
          </p:cNvPr>
          <p:cNvSpPr/>
          <p:nvPr/>
        </p:nvSpPr>
        <p:spPr>
          <a:xfrm>
            <a:off x="1079986" y="5729939"/>
            <a:ext cx="822705" cy="27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latin typeface="Roboto" pitchFamily="2" charset="0"/>
                <a:ea typeface="Roboto" pitchFamily="2" charset="0"/>
              </a:rPr>
              <a:t>Modifica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C6FF07D-01A5-44C5-9854-713A3B433F70}"/>
              </a:ext>
            </a:extLst>
          </p:cNvPr>
          <p:cNvSpPr/>
          <p:nvPr/>
        </p:nvSpPr>
        <p:spPr>
          <a:xfrm>
            <a:off x="2097331" y="5729939"/>
            <a:ext cx="822705" cy="27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latin typeface="Roboto" pitchFamily="2" charset="0"/>
                <a:ea typeface="Roboto" pitchFamily="2" charset="0"/>
              </a:rPr>
              <a:t>Elimina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63D7F22-0C1E-4EDA-9B09-7AD4992249A9}"/>
              </a:ext>
            </a:extLst>
          </p:cNvPr>
          <p:cNvSpPr/>
          <p:nvPr/>
        </p:nvSpPr>
        <p:spPr>
          <a:xfrm>
            <a:off x="2868614" y="3635227"/>
            <a:ext cx="633413" cy="27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latin typeface="Roboto" pitchFamily="2" charset="0"/>
                <a:ea typeface="Roboto" pitchFamily="2" charset="0"/>
              </a:rPr>
              <a:t>Verifica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CB1BCDCC-8513-469B-B743-52206784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148" y="1279454"/>
            <a:ext cx="152400" cy="161925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0132245-9676-410F-B43E-4AAA78D3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84" y="1278986"/>
            <a:ext cx="152400" cy="161925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331C726-1045-4DE3-90CE-35182B95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01" y="5127038"/>
            <a:ext cx="152400" cy="161925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3E823F-56D3-4A5E-A337-71403EB3DD9B}"/>
              </a:ext>
            </a:extLst>
          </p:cNvPr>
          <p:cNvSpPr txBox="1"/>
          <p:nvPr/>
        </p:nvSpPr>
        <p:spPr>
          <a:xfrm>
            <a:off x="261044" y="2623584"/>
            <a:ext cx="2082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Campo obbligatorio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2FDAB1F-6BA2-499B-993D-60AF3C75E4DE}"/>
              </a:ext>
            </a:extLst>
          </p:cNvPr>
          <p:cNvSpPr txBox="1"/>
          <p:nvPr/>
        </p:nvSpPr>
        <p:spPr>
          <a:xfrm>
            <a:off x="6731136" y="2628203"/>
            <a:ext cx="2082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Campo obbligatorio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E749E71-36C0-4689-A7C1-1F75E93DC40A}"/>
              </a:ext>
            </a:extLst>
          </p:cNvPr>
          <p:cNvSpPr txBox="1"/>
          <p:nvPr/>
        </p:nvSpPr>
        <p:spPr>
          <a:xfrm>
            <a:off x="6980514" y="5288281"/>
            <a:ext cx="2082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Campo obbligatorio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E4727BE-BAB2-45BD-B213-D47F21A43E41}"/>
              </a:ext>
            </a:extLst>
          </p:cNvPr>
          <p:cNvSpPr txBox="1"/>
          <p:nvPr/>
        </p:nvSpPr>
        <p:spPr>
          <a:xfrm>
            <a:off x="284135" y="1436706"/>
            <a:ext cx="2082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Campo obbligatorio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888319B-E46B-4042-826B-F22A23E39399}"/>
              </a:ext>
            </a:extLst>
          </p:cNvPr>
          <p:cNvSpPr txBox="1"/>
          <p:nvPr/>
        </p:nvSpPr>
        <p:spPr>
          <a:xfrm>
            <a:off x="7728658" y="1418238"/>
            <a:ext cx="2082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Campo obbligatorio</a:t>
            </a:r>
          </a:p>
        </p:txBody>
      </p:sp>
      <p:pic>
        <p:nvPicPr>
          <p:cNvPr id="1036" name="Picture 12" descr="Risultati immagini per user icon material design">
            <a:extLst>
              <a:ext uri="{FF2B5EF4-FFF2-40B4-BE49-F238E27FC236}">
                <a16:creationId xmlns:a16="http://schemas.microsoft.com/office/drawing/2014/main" id="{A2F8B76F-29A9-46B9-90E1-A8125492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527" y="11135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magine correlata">
            <a:extLst>
              <a:ext uri="{FF2B5EF4-FFF2-40B4-BE49-F238E27FC236}">
                <a16:creationId xmlns:a16="http://schemas.microsoft.com/office/drawing/2014/main" id="{D0ECD0F8-484B-410F-A0A1-45D7E3E53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01" y="360819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Immagine correlata">
            <a:extLst>
              <a:ext uri="{FF2B5EF4-FFF2-40B4-BE49-F238E27FC236}">
                <a16:creationId xmlns:a16="http://schemas.microsoft.com/office/drawing/2014/main" id="{86F51B3E-C12F-403A-B6FB-83FFB3AEA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25" y="359474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isultati immagini per hamburger menu icon">
            <a:extLst>
              <a:ext uri="{FF2B5EF4-FFF2-40B4-BE49-F238E27FC236}">
                <a16:creationId xmlns:a16="http://schemas.microsoft.com/office/drawing/2014/main" id="{A314C222-9D20-4B06-9A1B-F71FFEE5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4" y="4211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isultati immagini per expand icon">
            <a:extLst>
              <a:ext uri="{FF2B5EF4-FFF2-40B4-BE49-F238E27FC236}">
                <a16:creationId xmlns:a16="http://schemas.microsoft.com/office/drawing/2014/main" id="{B04EDD92-D87B-4CEF-B8E1-AE598B7B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817" y="98457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Risultati immagini per expand icon">
            <a:extLst>
              <a:ext uri="{FF2B5EF4-FFF2-40B4-BE49-F238E27FC236}">
                <a16:creationId xmlns:a16="http://schemas.microsoft.com/office/drawing/2014/main" id="{077BC5AD-8141-4A79-9168-6CC09A471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965" y="218992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Risultati immagini per expand icon">
            <a:extLst>
              <a:ext uri="{FF2B5EF4-FFF2-40B4-BE49-F238E27FC236}">
                <a16:creationId xmlns:a16="http://schemas.microsoft.com/office/drawing/2014/main" id="{4449F6C2-0070-403B-9A32-E6EE757E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588" y="333062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Risultati immagini per expand icon">
            <a:extLst>
              <a:ext uri="{FF2B5EF4-FFF2-40B4-BE49-F238E27FC236}">
                <a16:creationId xmlns:a16="http://schemas.microsoft.com/office/drawing/2014/main" id="{B031244F-F9BB-4379-8B40-95F944C5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209" y="47945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FCF6576C-260C-405E-90C8-D3CC96F280B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94708" y="30654"/>
            <a:ext cx="1131525" cy="4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935FAD1-8A41-485B-B7EB-D5B22C3C834A}"/>
              </a:ext>
            </a:extLst>
          </p:cNvPr>
          <p:cNvSpPr/>
          <p:nvPr/>
        </p:nvSpPr>
        <p:spPr>
          <a:xfrm>
            <a:off x="866042" y="711262"/>
            <a:ext cx="3160835" cy="222991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B375D1-A171-4FD9-B85E-D50822B6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74" y="244192"/>
            <a:ext cx="10515600" cy="50531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b="1" dirty="0">
                <a:latin typeface="Roboto" pitchFamily="2" charset="0"/>
                <a:ea typeface="Roboto" pitchFamily="2" charset="0"/>
              </a:rPr>
              <a:t>Schema architetturale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F5FA0C-A187-48A5-B281-E1E28934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310" y="3486426"/>
            <a:ext cx="5654920" cy="3371574"/>
          </a:xfrm>
          <a:prstGeom prst="rect">
            <a:avLst/>
          </a:prstGeom>
        </p:spPr>
      </p:pic>
      <p:pic>
        <p:nvPicPr>
          <p:cNvPr id="1026" name="Picture 2" descr="Risultati immagini per node npm">
            <a:extLst>
              <a:ext uri="{FF2B5EF4-FFF2-40B4-BE49-F238E27FC236}">
                <a16:creationId xmlns:a16="http://schemas.microsoft.com/office/drawing/2014/main" id="{9E753C49-1B1A-465F-8D4F-90A45166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4276358"/>
            <a:ext cx="1843454" cy="13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angularjs">
            <a:extLst>
              <a:ext uri="{FF2B5EF4-FFF2-40B4-BE49-F238E27FC236}">
                <a16:creationId xmlns:a16="http://schemas.microsoft.com/office/drawing/2014/main" id="{D631DE4F-6A00-4F3E-938C-EBC81853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3034915"/>
            <a:ext cx="955430" cy="95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explorer 11">
            <a:extLst>
              <a:ext uri="{FF2B5EF4-FFF2-40B4-BE49-F238E27FC236}">
                <a16:creationId xmlns:a16="http://schemas.microsoft.com/office/drawing/2014/main" id="{0E9CBDED-90E1-4679-9C29-2332B18F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4759062"/>
            <a:ext cx="2151184" cy="82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rest api">
            <a:extLst>
              <a:ext uri="{FF2B5EF4-FFF2-40B4-BE49-F238E27FC236}">
                <a16:creationId xmlns:a16="http://schemas.microsoft.com/office/drawing/2014/main" id="{2E2F2298-6A06-4747-9C50-CB405359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05" y="1084636"/>
            <a:ext cx="1405668" cy="14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oracle">
            <a:extLst>
              <a:ext uri="{FF2B5EF4-FFF2-40B4-BE49-F238E27FC236}">
                <a16:creationId xmlns:a16="http://schemas.microsoft.com/office/drawing/2014/main" id="{01ADF240-B106-4C70-8E03-BC820F3B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7" y="1331955"/>
            <a:ext cx="988530" cy="98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CB13FE03-6EBC-417F-8B4C-76DCFB38899E}"/>
              </a:ext>
            </a:extLst>
          </p:cNvPr>
          <p:cNvSpPr/>
          <p:nvPr/>
        </p:nvSpPr>
        <p:spPr>
          <a:xfrm rot="16200000">
            <a:off x="3141054" y="4677928"/>
            <a:ext cx="677008" cy="755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842CE5F-5322-41D1-88EA-AE6C7B9A9EED}"/>
              </a:ext>
            </a:extLst>
          </p:cNvPr>
          <p:cNvSpPr/>
          <p:nvPr/>
        </p:nvSpPr>
        <p:spPr>
          <a:xfrm>
            <a:off x="866041" y="3034915"/>
            <a:ext cx="8480181" cy="3606087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CEC36CB3-4A95-47DE-BBF6-7D1510E00C49}"/>
              </a:ext>
            </a:extLst>
          </p:cNvPr>
          <p:cNvSpPr/>
          <p:nvPr/>
        </p:nvSpPr>
        <p:spPr>
          <a:xfrm rot="16200000">
            <a:off x="8892381" y="4732934"/>
            <a:ext cx="677008" cy="755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66FB4425-4E61-4F2F-9605-2BF09D1D3A27}"/>
              </a:ext>
            </a:extLst>
          </p:cNvPr>
          <p:cNvSpPr/>
          <p:nvPr/>
        </p:nvSpPr>
        <p:spPr>
          <a:xfrm>
            <a:off x="2259623" y="2769577"/>
            <a:ext cx="677008" cy="95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554C12BC-96D4-48E9-89D1-CC7DC336237E}"/>
              </a:ext>
            </a:extLst>
          </p:cNvPr>
          <p:cNvSpPr txBox="1">
            <a:spLocks/>
          </p:cNvSpPr>
          <p:nvPr/>
        </p:nvSpPr>
        <p:spPr>
          <a:xfrm>
            <a:off x="2598127" y="911741"/>
            <a:ext cx="1574863" cy="50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>
                <a:latin typeface="Roboto" pitchFamily="2" charset="0"/>
                <a:ea typeface="Roboto" pitchFamily="2" charset="0"/>
              </a:rPr>
              <a:t>Server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38BBCD44-AB40-4921-B8C3-895A9D387EFA}"/>
              </a:ext>
            </a:extLst>
          </p:cNvPr>
          <p:cNvSpPr txBox="1">
            <a:spLocks/>
          </p:cNvSpPr>
          <p:nvPr/>
        </p:nvSpPr>
        <p:spPr>
          <a:xfrm>
            <a:off x="5634832" y="3259973"/>
            <a:ext cx="1574863" cy="50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>
                <a:latin typeface="Roboto" pitchFamily="2" charset="0"/>
                <a:ea typeface="Roboto" pitchFamily="2" charset="0"/>
              </a:rPr>
              <a:t>Client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09068ED-56B8-4C1E-BAFF-261AFB01E67C}"/>
              </a:ext>
            </a:extLst>
          </p:cNvPr>
          <p:cNvSpPr/>
          <p:nvPr/>
        </p:nvSpPr>
        <p:spPr>
          <a:xfrm>
            <a:off x="4504593" y="84419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b="1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Sviluppo web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 : applicazione scalabile con 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Angular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 4</a:t>
            </a:r>
          </a:p>
          <a:p>
            <a:r>
              <a:rPr lang="it-IT" sz="1200" b="1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Package Manager 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Npm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/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AngularCli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 (per gestire le dipendenze avere le librerie sempre aggiornate 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e.g.Angular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Material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it-IT" sz="1200" b="1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Grafica 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Angular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Material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 e 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Sass</a:t>
            </a:r>
            <a:endParaRPr lang="it-IT" sz="1200" dirty="0">
              <a:solidFill>
                <a:srgbClr val="222222"/>
              </a:solidFill>
              <a:latin typeface="Roboto" pitchFamily="2" charset="0"/>
              <a:ea typeface="Roboto" pitchFamily="2" charset="0"/>
            </a:endParaRPr>
          </a:p>
          <a:p>
            <a:r>
              <a:rPr lang="it-IT" sz="1200" b="1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Build</a:t>
            </a:r>
            <a:r>
              <a:rPr lang="it-IT" sz="1200" b="1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it-IT" sz="1200" b="1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tool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 : 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Webpack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 per la creazione dei file statici da mandare in produzione e per i test in locale</a:t>
            </a:r>
          </a:p>
          <a:p>
            <a:r>
              <a:rPr lang="it-IT" sz="1200" b="1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Core 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it-IT" sz="1200" dirty="0" err="1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Node</a:t>
            </a:r>
            <a:r>
              <a:rPr lang="it-IT" sz="1200" dirty="0">
                <a:solidFill>
                  <a:srgbClr val="222222"/>
                </a:solidFill>
                <a:latin typeface="Roboto" pitchFamily="2" charset="0"/>
                <a:ea typeface="Roboto" pitchFamily="2" charset="0"/>
              </a:rPr>
              <a:t> JS v.8.9.4 </a:t>
            </a:r>
          </a:p>
        </p:txBody>
      </p:sp>
    </p:spTree>
    <p:extLst>
      <p:ext uri="{BB962C8B-B14F-4D97-AF65-F5344CB8AC3E}">
        <p14:creationId xmlns:p14="http://schemas.microsoft.com/office/powerpoint/2010/main" val="1327379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145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Schema architetturale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Giunta</dc:creator>
  <cp:lastModifiedBy>Matteo Giunta</cp:lastModifiedBy>
  <cp:revision>42</cp:revision>
  <dcterms:created xsi:type="dcterms:W3CDTF">2018-04-17T08:45:22Z</dcterms:created>
  <dcterms:modified xsi:type="dcterms:W3CDTF">2018-04-19T17:37:36Z</dcterms:modified>
</cp:coreProperties>
</file>