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FA602A-F866-4298-B955-240E316605E2}" v="4" dt="2020-11-11T15:09:18.176"/>
    <p1510:client id="{5B1F1D93-B23A-4BBF-B408-CF750C805DA9}" v="64" dt="2020-11-11T15:13:54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ek Novotný" userId="S::novot152@student.vspj.cz::3c1d786b-aba9-4a40-afc5-f9402d1530ff" providerId="AD" clId="Web-{29FA602A-F866-4298-B955-240E316605E2}"/>
    <pc:docChg chg="delSld modSld">
      <pc:chgData name="Radek Novotný" userId="S::novot152@student.vspj.cz::3c1d786b-aba9-4a40-afc5-f9402d1530ff" providerId="AD" clId="Web-{29FA602A-F866-4298-B955-240E316605E2}" dt="2020-11-11T15:09:18.176" v="3"/>
      <pc:docMkLst>
        <pc:docMk/>
      </pc:docMkLst>
      <pc:sldChg chg="modSp del">
        <pc:chgData name="Radek Novotný" userId="S::novot152@student.vspj.cz::3c1d786b-aba9-4a40-afc5-f9402d1530ff" providerId="AD" clId="Web-{29FA602A-F866-4298-B955-240E316605E2}" dt="2020-11-11T15:09:18.176" v="3"/>
        <pc:sldMkLst>
          <pc:docMk/>
          <pc:sldMk cId="1352508717" sldId="263"/>
        </pc:sldMkLst>
        <pc:spChg chg="mod">
          <ac:chgData name="Radek Novotný" userId="S::novot152@student.vspj.cz::3c1d786b-aba9-4a40-afc5-f9402d1530ff" providerId="AD" clId="Web-{29FA602A-F866-4298-B955-240E316605E2}" dt="2020-11-11T15:09:15.144" v="0" actId="20577"/>
          <ac:spMkLst>
            <pc:docMk/>
            <pc:sldMk cId="1352508717" sldId="263"/>
            <ac:spMk id="3" creationId="{F69AD509-8E63-43DC-9FAE-CA2DBD7E8A99}"/>
          </ac:spMkLst>
        </pc:spChg>
      </pc:sldChg>
    </pc:docChg>
  </pc:docChgLst>
  <pc:docChgLst>
    <pc:chgData name="Radek Novotný" userId="S::novot152@student.vspj.cz::3c1d786b-aba9-4a40-afc5-f9402d1530ff" providerId="AD" clId="Web-{5B1F1D93-B23A-4BBF-B408-CF750C805DA9}"/>
    <pc:docChg chg="modSld">
      <pc:chgData name="Radek Novotný" userId="S::novot152@student.vspj.cz::3c1d786b-aba9-4a40-afc5-f9402d1530ff" providerId="AD" clId="Web-{5B1F1D93-B23A-4BBF-B408-CF750C805DA9}" dt="2020-11-11T15:13:54.876" v="60" actId="20577"/>
      <pc:docMkLst>
        <pc:docMk/>
      </pc:docMkLst>
      <pc:sldChg chg="modSp">
        <pc:chgData name="Radek Novotný" userId="S::novot152@student.vspj.cz::3c1d786b-aba9-4a40-afc5-f9402d1530ff" providerId="AD" clId="Web-{5B1F1D93-B23A-4BBF-B408-CF750C805DA9}" dt="2020-11-11T15:10:49.387" v="28" actId="20577"/>
        <pc:sldMkLst>
          <pc:docMk/>
          <pc:sldMk cId="904346188" sldId="257"/>
        </pc:sldMkLst>
        <pc:spChg chg="mod">
          <ac:chgData name="Radek Novotný" userId="S::novot152@student.vspj.cz::3c1d786b-aba9-4a40-afc5-f9402d1530ff" providerId="AD" clId="Web-{5B1F1D93-B23A-4BBF-B408-CF750C805DA9}" dt="2020-11-11T15:10:49.387" v="28" actId="20577"/>
          <ac:spMkLst>
            <pc:docMk/>
            <pc:sldMk cId="904346188" sldId="257"/>
            <ac:spMk id="3" creationId="{08CDA03E-1AFF-44F8-9273-D2082909D51B}"/>
          </ac:spMkLst>
        </pc:spChg>
      </pc:sldChg>
      <pc:sldChg chg="modSp">
        <pc:chgData name="Radek Novotný" userId="S::novot152@student.vspj.cz::3c1d786b-aba9-4a40-afc5-f9402d1530ff" providerId="AD" clId="Web-{5B1F1D93-B23A-4BBF-B408-CF750C805DA9}" dt="2020-11-11T15:13:54.876" v="59" actId="20577"/>
        <pc:sldMkLst>
          <pc:docMk/>
          <pc:sldMk cId="3654740243" sldId="258"/>
        </pc:sldMkLst>
        <pc:spChg chg="mod">
          <ac:chgData name="Radek Novotný" userId="S::novot152@student.vspj.cz::3c1d786b-aba9-4a40-afc5-f9402d1530ff" providerId="AD" clId="Web-{5B1F1D93-B23A-4BBF-B408-CF750C805DA9}" dt="2020-11-11T15:13:54.876" v="59" actId="20577"/>
          <ac:spMkLst>
            <pc:docMk/>
            <pc:sldMk cId="3654740243" sldId="258"/>
            <ac:spMk id="3" creationId="{FD06733A-1F05-47FA-A053-C92F591DBB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12F-E4AE-41EF-BCB6-BEDA84E27651}" type="datetimeFigureOut">
              <a:rPr lang="cs-CZ" smtClean="0"/>
              <a:t>21.01.2021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D4DE-E701-426B-AEEB-7A616747A04B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28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12F-E4AE-41EF-BCB6-BEDA84E27651}" type="datetimeFigureOut">
              <a:rPr lang="cs-CZ" smtClean="0"/>
              <a:t>21.01.2021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D4DE-E701-426B-AEEB-7A616747A0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557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12F-E4AE-41EF-BCB6-BEDA84E27651}" type="datetimeFigureOut">
              <a:rPr lang="cs-CZ" smtClean="0"/>
              <a:t>21.01.2021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D4DE-E701-426B-AEEB-7A616747A0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78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12F-E4AE-41EF-BCB6-BEDA84E27651}" type="datetimeFigureOut">
              <a:rPr lang="cs-CZ" smtClean="0"/>
              <a:t>21.01.2021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D4DE-E701-426B-AEEB-7A616747A0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01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12F-E4AE-41EF-BCB6-BEDA84E27651}" type="datetimeFigureOut">
              <a:rPr lang="cs-CZ" smtClean="0"/>
              <a:t>21.01.2021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D4DE-E701-426B-AEEB-7A616747A04B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62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12F-E4AE-41EF-BCB6-BEDA84E27651}" type="datetimeFigureOut">
              <a:rPr lang="cs-CZ" smtClean="0"/>
              <a:t>21.01.2021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D4DE-E701-426B-AEEB-7A616747A0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438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12F-E4AE-41EF-BCB6-BEDA84E27651}" type="datetimeFigureOut">
              <a:rPr lang="cs-CZ" smtClean="0"/>
              <a:t>21.01.2021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D4DE-E701-426B-AEEB-7A616747A0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445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12F-E4AE-41EF-BCB6-BEDA84E27651}" type="datetimeFigureOut">
              <a:rPr lang="cs-CZ" smtClean="0"/>
              <a:t>21.01.2021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D4DE-E701-426B-AEEB-7A616747A0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664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12F-E4AE-41EF-BCB6-BEDA84E27651}" type="datetimeFigureOut">
              <a:rPr lang="cs-CZ" smtClean="0"/>
              <a:t>21.01.2021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D4DE-E701-426B-AEEB-7A616747A0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113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07312F-E4AE-41EF-BCB6-BEDA84E27651}" type="datetimeFigureOut">
              <a:rPr lang="cs-CZ" smtClean="0"/>
              <a:t>21.01.2021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9BD4DE-E701-426B-AEEB-7A616747A0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108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12F-E4AE-41EF-BCB6-BEDA84E27651}" type="datetimeFigureOut">
              <a:rPr lang="cs-CZ" smtClean="0"/>
              <a:t>21.01.2021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D4DE-E701-426B-AEEB-7A616747A0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861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07312F-E4AE-41EF-BCB6-BEDA84E27651}" type="datetimeFigureOut">
              <a:rPr lang="cs-CZ" smtClean="0"/>
              <a:t>21.01.2021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9BD4DE-E701-426B-AEEB-7A616747A04B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84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8108E8-8B87-4835-962A-C04F96CBF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RSP – prezentace </a:t>
            </a:r>
            <a:r>
              <a:rPr lang="en-US" dirty="0"/>
              <a:t>(</a:t>
            </a:r>
            <a:r>
              <a:rPr lang="cs-CZ" dirty="0"/>
              <a:t>T8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B4263B1-B3E8-4D18-8CE9-13ECF663B3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7372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4DDBD2-C3D5-4E87-9325-3E0173F4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týmu a jeho členů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CDA03E-1AFF-44F8-9273-D2082909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2800" dirty="0"/>
              <a:t>Členové týmu: </a:t>
            </a:r>
          </a:p>
          <a:p>
            <a:pPr marL="0" indent="0">
              <a:buNone/>
            </a:pPr>
            <a:r>
              <a:rPr lang="cs-CZ" sz="2800" dirty="0"/>
              <a:t>	Luboš Kučera - </a:t>
            </a:r>
            <a:r>
              <a:rPr lang="cs-CZ" sz="2800" dirty="0" err="1">
                <a:ea typeface="+mn-lt"/>
                <a:cs typeface="+mn-lt"/>
              </a:rPr>
              <a:t>Product</a:t>
            </a:r>
            <a:r>
              <a:rPr lang="cs-CZ" sz="2800" dirty="0">
                <a:ea typeface="+mn-lt"/>
                <a:cs typeface="+mn-lt"/>
              </a:rPr>
              <a:t> </a:t>
            </a:r>
            <a:r>
              <a:rPr lang="cs-CZ" sz="2800" dirty="0" err="1">
                <a:ea typeface="+mn-lt"/>
                <a:cs typeface="+mn-lt"/>
              </a:rPr>
              <a:t>owner</a:t>
            </a:r>
            <a:endParaRPr lang="cs-CZ" sz="2800" dirty="0" err="1">
              <a:cs typeface="Calibri"/>
            </a:endParaRPr>
          </a:p>
          <a:p>
            <a:pPr marL="0" indent="0">
              <a:buNone/>
            </a:pPr>
            <a:r>
              <a:rPr lang="cs-CZ" sz="2800" dirty="0"/>
              <a:t>	Radek Novotný - Team </a:t>
            </a:r>
            <a:r>
              <a:rPr lang="cs-CZ" sz="2800" dirty="0" err="1"/>
              <a:t>member</a:t>
            </a:r>
            <a:endParaRPr lang="cs-CZ" sz="2800" dirty="0">
              <a:cs typeface="Calibri"/>
            </a:endParaRPr>
          </a:p>
          <a:p>
            <a:pPr marL="0" indent="0">
              <a:buNone/>
            </a:pPr>
            <a:r>
              <a:rPr lang="cs-CZ" sz="2800" dirty="0"/>
              <a:t>	Jan </a:t>
            </a:r>
            <a:r>
              <a:rPr lang="cs-CZ" sz="2800" dirty="0" err="1"/>
              <a:t>Bonaventura</a:t>
            </a:r>
            <a:r>
              <a:rPr lang="cs-CZ" sz="2800" dirty="0"/>
              <a:t> - </a:t>
            </a:r>
            <a:r>
              <a:rPr lang="cs-CZ" sz="2800" dirty="0" err="1">
                <a:ea typeface="+mn-lt"/>
                <a:cs typeface="+mn-lt"/>
              </a:rPr>
              <a:t>Scrum</a:t>
            </a:r>
            <a:r>
              <a:rPr lang="cs-CZ" sz="2800" dirty="0">
                <a:ea typeface="+mn-lt"/>
                <a:cs typeface="+mn-lt"/>
              </a:rPr>
              <a:t> master</a:t>
            </a:r>
          </a:p>
          <a:p>
            <a:pPr marL="0" indent="0">
              <a:buNone/>
            </a:pPr>
            <a:r>
              <a:rPr lang="cs-CZ" sz="2800" dirty="0"/>
              <a:t>	Pavel Vaníček - </a:t>
            </a:r>
            <a:r>
              <a:rPr lang="cs-CZ" sz="2800" dirty="0">
                <a:ea typeface="+mn-lt"/>
                <a:cs typeface="+mn-lt"/>
              </a:rPr>
              <a:t>Team </a:t>
            </a:r>
            <a:r>
              <a:rPr lang="cs-CZ" sz="2800" dirty="0" err="1">
                <a:ea typeface="+mn-lt"/>
                <a:cs typeface="+mn-lt"/>
              </a:rPr>
              <a:t>member</a:t>
            </a:r>
            <a:endParaRPr lang="cs-CZ" sz="2800" dirty="0">
              <a:ea typeface="+mn-lt"/>
              <a:cs typeface="+mn-lt"/>
            </a:endParaRP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0434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456E10-1868-4BB2-896F-F5A48C5D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Stručná charakteristika implementační platformy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06733A-1F05-47FA-A053-C92F591DB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2800" dirty="0"/>
              <a:t>PHP</a:t>
            </a:r>
          </a:p>
          <a:p>
            <a:r>
              <a:rPr lang="cs-CZ" sz="2800" dirty="0"/>
              <a:t>CSS</a:t>
            </a:r>
            <a:endParaRPr lang="cs-CZ" sz="2800" dirty="0">
              <a:cs typeface="Calibri"/>
            </a:endParaRPr>
          </a:p>
          <a:p>
            <a:r>
              <a:rPr lang="cs-CZ" sz="2800" dirty="0"/>
              <a:t>JavaScript</a:t>
            </a:r>
            <a:endParaRPr lang="cs-CZ" sz="2800" dirty="0">
              <a:cs typeface="Calibri"/>
            </a:endParaRPr>
          </a:p>
          <a:p>
            <a:r>
              <a:rPr lang="cs-CZ" sz="2800" dirty="0"/>
              <a:t>MYSQL</a:t>
            </a:r>
          </a:p>
          <a:p>
            <a:r>
              <a:rPr lang="cs-CZ" sz="2800" dirty="0" err="1">
                <a:cs typeface="Calibri"/>
              </a:rPr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365474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8FB8A2-5AE9-4EB0-A240-9AB97EAA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už je hotovo a na čem právě pracujete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FF5FE51-D913-47FF-A9DE-F920ED4B7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/>
              <a:t>Vytvořen GitHub</a:t>
            </a:r>
          </a:p>
          <a:p>
            <a:r>
              <a:rPr lang="cs-CZ" sz="2800" dirty="0"/>
              <a:t>Vytvořen storymap a další modifikace na Scrumdesk</a:t>
            </a:r>
          </a:p>
          <a:p>
            <a:r>
              <a:rPr lang="cs-CZ" sz="2800" dirty="0"/>
              <a:t>Složen team</a:t>
            </a:r>
          </a:p>
          <a:p>
            <a:r>
              <a:rPr lang="cs-CZ" sz="2800" dirty="0"/>
              <a:t>Vybrané jazyky pro programování</a:t>
            </a:r>
          </a:p>
          <a:p>
            <a:r>
              <a:rPr lang="cs-CZ" sz="2800" dirty="0"/>
              <a:t>Vybrané některé programy pro práci</a:t>
            </a:r>
          </a:p>
          <a:p>
            <a:r>
              <a:rPr lang="cs-CZ" sz="2800" dirty="0"/>
              <a:t>Projektový plán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6722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AD7D23-2AB5-426E-939B-DC799E77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s týmovými nástroji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4F1A14-6801-4240-AAC6-620EF41DD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/>
              <a:t>Každý má programy ve svém počítači a každý funguje sám za sebe</a:t>
            </a:r>
          </a:p>
          <a:p>
            <a:r>
              <a:rPr lang="cs-CZ" sz="2800" dirty="0"/>
              <a:t>Mezi teamové nástroje řadíme GitHub a ScrumDesk, který spravuje </a:t>
            </a:r>
            <a:r>
              <a:rPr lang="cs-CZ" sz="2800" dirty="0" err="1"/>
              <a:t>Product</a:t>
            </a:r>
            <a:r>
              <a:rPr lang="cs-CZ" sz="2800" dirty="0"/>
              <a:t> </a:t>
            </a:r>
            <a:r>
              <a:rPr lang="cs-CZ" sz="2800" dirty="0" err="1"/>
              <a:t>owner</a:t>
            </a:r>
            <a:endParaRPr lang="cs-CZ" sz="28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2464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482B11-A9AD-405C-94FE-39B57223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 čím jsme spokojeni?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E5D04A-B7AB-404A-A68F-5FF9A3BB4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/>
              <a:t>Spokojen jsem s volností nad plánováním projektu a možností volby nad užívanými programy i jazyky</a:t>
            </a:r>
          </a:p>
          <a:p>
            <a:r>
              <a:rPr lang="cs-CZ" sz="2800" dirty="0"/>
              <a:t>Se spoluprací některých členů</a:t>
            </a:r>
          </a:p>
          <a:p>
            <a:r>
              <a:rPr lang="cs-CZ" sz="2800" dirty="0"/>
              <a:t>S funkcí programu ScrumDesk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19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1BA24F-12C4-4DD2-AECE-D9442F9C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chceme vylepšit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9401CC-062E-49AC-824C-893D24F3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/>
              <a:t>Teamovou komunikaci</a:t>
            </a:r>
          </a:p>
          <a:p>
            <a:r>
              <a:rPr lang="cs-CZ" sz="2800" dirty="0"/>
              <a:t>ScrumDesk návrh</a:t>
            </a:r>
          </a:p>
          <a:p>
            <a:r>
              <a:rPr lang="cs-CZ" sz="2800" dirty="0"/>
              <a:t>Celkovou spolupráci a aktivitu</a:t>
            </a:r>
          </a:p>
          <a:p>
            <a:r>
              <a:rPr lang="cs-CZ" sz="2800" dirty="0"/>
              <a:t>Posouvání se v před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313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ABDD50-EC26-4083-8E5E-DD5B89BD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209" y="153438"/>
            <a:ext cx="10058400" cy="1450757"/>
          </a:xfrm>
        </p:spPr>
        <p:txBody>
          <a:bodyPr/>
          <a:lstStyle/>
          <a:p>
            <a:r>
              <a:rPr lang="cs-CZ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32745753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7B6DC845F01641AC1819E233C32348" ma:contentTypeVersion="2" ma:contentTypeDescription="Vytvoří nový dokument" ma:contentTypeScope="" ma:versionID="22638f6fb34a35dc6240b8de4918f119">
  <xsd:schema xmlns:xsd="http://www.w3.org/2001/XMLSchema" xmlns:xs="http://www.w3.org/2001/XMLSchema" xmlns:p="http://schemas.microsoft.com/office/2006/metadata/properties" xmlns:ns2="257ed0fd-0c01-4892-a7d0-e889d1c5a7c5" targetNamespace="http://schemas.microsoft.com/office/2006/metadata/properties" ma:root="true" ma:fieldsID="947152c03514b09fa2e3a41066bef1b9" ns2:_="">
    <xsd:import namespace="257ed0fd-0c01-4892-a7d0-e889d1c5a7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7ed0fd-0c01-4892-a7d0-e889d1c5a7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D1C930-BF5D-4CAC-B43A-534DBD4954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7ed0fd-0c01-4892-a7d0-e889d1c5a7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349C77-C3A9-4CC0-831A-FC69346E2A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07D77-59DF-4CC8-A2FE-F2C611920C3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152</Words>
  <Application>Microsoft Office PowerPoint</Application>
  <PresentationFormat>Širokoúhlá obrazovka</PresentationFormat>
  <Paragraphs>33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Retrospektiva</vt:lpstr>
      <vt:lpstr>RSP – prezentace (T8)</vt:lpstr>
      <vt:lpstr>Představení týmu a jeho členů</vt:lpstr>
      <vt:lpstr>Stručná charakteristika implementační platformy </vt:lpstr>
      <vt:lpstr>Co už je hotovo a na čem právě pracujete</vt:lpstr>
      <vt:lpstr>Práce s týmovými nástroji </vt:lpstr>
      <vt:lpstr>S čím jsme spokojeni?</vt:lpstr>
      <vt:lpstr>Co chceme vylepšit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RSP – prezentace 1</dc:title>
  <dc:creator>Luboš Kučera</dc:creator>
  <cp:lastModifiedBy>Radys</cp:lastModifiedBy>
  <cp:revision>29</cp:revision>
  <dcterms:created xsi:type="dcterms:W3CDTF">2020-11-08T15:00:47Z</dcterms:created>
  <dcterms:modified xsi:type="dcterms:W3CDTF">2021-01-21T11:38:03Z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0x0101004F7B6DC845F01641AC1819E233C32348</vt:lpwstr>
  </property>
</Properties>
</file>