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67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E018D-06EC-4F8F-9220-FFCD42F1CB10}" v="16" dt="2020-12-09T14:24:04.310"/>
    <p1510:client id="{7D77ADD9-DBBB-43D4-976C-64B96AA78C06}" v="18" dt="2020-12-09T15:06:31.464"/>
    <p1510:client id="{C9B0C9A2-A66B-4A77-BC6F-3C9AD9AC8F2D}" v="30" dt="2020-12-09T15:20:13.648"/>
    <p1510:client id="{FFFF26C8-3789-4E75-BDBA-CBBCD21C0BA7}" v="18" dt="2020-12-09T15:08:16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Vaníček" userId="S::vanice06@student.vspj.cz::0de3f183-2c5e-4dfa-b766-63174825f0d3" providerId="AD" clId="Web-{7D77ADD9-DBBB-43D4-976C-64B96AA78C06}"/>
    <pc:docChg chg="modSld">
      <pc:chgData name="Pavel Vaníček" userId="S::vanice06@student.vspj.cz::0de3f183-2c5e-4dfa-b766-63174825f0d3" providerId="AD" clId="Web-{7D77ADD9-DBBB-43D4-976C-64B96AA78C06}" dt="2020-12-09T15:06:31.464" v="17" actId="20577"/>
      <pc:docMkLst>
        <pc:docMk/>
      </pc:docMkLst>
      <pc:sldChg chg="modSp">
        <pc:chgData name="Pavel Vaníček" userId="S::vanice06@student.vspj.cz::0de3f183-2c5e-4dfa-b766-63174825f0d3" providerId="AD" clId="Web-{7D77ADD9-DBBB-43D4-976C-64B96AA78C06}" dt="2020-12-09T15:06:31.464" v="16" actId="20577"/>
        <pc:sldMkLst>
          <pc:docMk/>
          <pc:sldMk cId="1948040012" sldId="259"/>
        </pc:sldMkLst>
        <pc:spChg chg="mod">
          <ac:chgData name="Pavel Vaníček" userId="S::vanice06@student.vspj.cz::0de3f183-2c5e-4dfa-b766-63174825f0d3" providerId="AD" clId="Web-{7D77ADD9-DBBB-43D4-976C-64B96AA78C06}" dt="2020-12-09T15:06:31.464" v="16" actId="20577"/>
          <ac:spMkLst>
            <pc:docMk/>
            <pc:sldMk cId="1948040012" sldId="259"/>
            <ac:spMk id="3" creationId="{864AE951-8E3E-4998-8B1A-DF11C9927002}"/>
          </ac:spMkLst>
        </pc:spChg>
      </pc:sldChg>
    </pc:docChg>
  </pc:docChgLst>
  <pc:docChgLst>
    <pc:chgData name="Pavel Vaníček" userId="S::vanice06@student.vspj.cz::0de3f183-2c5e-4dfa-b766-63174825f0d3" providerId="AD" clId="Web-{4BFE018D-06EC-4F8F-9220-FFCD42F1CB10}"/>
    <pc:docChg chg="modSld">
      <pc:chgData name="Pavel Vaníček" userId="S::vanice06@student.vspj.cz::0de3f183-2c5e-4dfa-b766-63174825f0d3" providerId="AD" clId="Web-{4BFE018D-06EC-4F8F-9220-FFCD42F1CB10}" dt="2020-12-09T14:24:04.310" v="15" actId="20577"/>
      <pc:docMkLst>
        <pc:docMk/>
      </pc:docMkLst>
      <pc:sldChg chg="modSp">
        <pc:chgData name="Pavel Vaníček" userId="S::vanice06@student.vspj.cz::0de3f183-2c5e-4dfa-b766-63174825f0d3" providerId="AD" clId="Web-{4BFE018D-06EC-4F8F-9220-FFCD42F1CB10}" dt="2020-12-09T14:24:04.310" v="14" actId="20577"/>
        <pc:sldMkLst>
          <pc:docMk/>
          <pc:sldMk cId="3219928399" sldId="257"/>
        </pc:sldMkLst>
        <pc:spChg chg="mod">
          <ac:chgData name="Pavel Vaníček" userId="S::vanice06@student.vspj.cz::0de3f183-2c5e-4dfa-b766-63174825f0d3" providerId="AD" clId="Web-{4BFE018D-06EC-4F8F-9220-FFCD42F1CB10}" dt="2020-12-09T14:24:04.310" v="14" actId="20577"/>
          <ac:spMkLst>
            <pc:docMk/>
            <pc:sldMk cId="3219928399" sldId="257"/>
            <ac:spMk id="3" creationId="{F0C2BB35-18DA-4AB8-8E7A-63E4B9591807}"/>
          </ac:spMkLst>
        </pc:spChg>
      </pc:sldChg>
    </pc:docChg>
  </pc:docChgLst>
  <pc:docChgLst>
    <pc:chgData name="Pavel Vaníček" userId="S::vanice06@student.vspj.cz::0de3f183-2c5e-4dfa-b766-63174825f0d3" providerId="AD" clId="Web-{C9B0C9A2-A66B-4A77-BC6F-3C9AD9AC8F2D}"/>
    <pc:docChg chg="modSld">
      <pc:chgData name="Pavel Vaníček" userId="S::vanice06@student.vspj.cz::0de3f183-2c5e-4dfa-b766-63174825f0d3" providerId="AD" clId="Web-{C9B0C9A2-A66B-4A77-BC6F-3C9AD9AC8F2D}" dt="2020-12-09T15:20:13.648" v="29" actId="20577"/>
      <pc:docMkLst>
        <pc:docMk/>
      </pc:docMkLst>
      <pc:sldChg chg="modSp">
        <pc:chgData name="Pavel Vaníček" userId="S::vanice06@student.vspj.cz::0de3f183-2c5e-4dfa-b766-63174825f0d3" providerId="AD" clId="Web-{C9B0C9A2-A66B-4A77-BC6F-3C9AD9AC8F2D}" dt="2020-12-09T15:20:13.648" v="28" actId="20577"/>
        <pc:sldMkLst>
          <pc:docMk/>
          <pc:sldMk cId="3219928399" sldId="257"/>
        </pc:sldMkLst>
        <pc:spChg chg="mod">
          <ac:chgData name="Pavel Vaníček" userId="S::vanice06@student.vspj.cz::0de3f183-2c5e-4dfa-b766-63174825f0d3" providerId="AD" clId="Web-{C9B0C9A2-A66B-4A77-BC6F-3C9AD9AC8F2D}" dt="2020-12-09T15:20:13.648" v="28" actId="20577"/>
          <ac:spMkLst>
            <pc:docMk/>
            <pc:sldMk cId="3219928399" sldId="257"/>
            <ac:spMk id="3" creationId="{F0C2BB35-18DA-4AB8-8E7A-63E4B9591807}"/>
          </ac:spMkLst>
        </pc:spChg>
      </pc:sldChg>
    </pc:docChg>
  </pc:docChgLst>
  <pc:docChgLst>
    <pc:chgData name="Pavel Vaníček" userId="S::vanice06@student.vspj.cz::0de3f183-2c5e-4dfa-b766-63174825f0d3" providerId="AD" clId="Web-{FFFF26C8-3789-4E75-BDBA-CBBCD21C0BA7}"/>
    <pc:docChg chg="modSld">
      <pc:chgData name="Pavel Vaníček" userId="S::vanice06@student.vspj.cz::0de3f183-2c5e-4dfa-b766-63174825f0d3" providerId="AD" clId="Web-{FFFF26C8-3789-4E75-BDBA-CBBCD21C0BA7}" dt="2020-12-09T15:08:10.694" v="16" actId="20577"/>
      <pc:docMkLst>
        <pc:docMk/>
      </pc:docMkLst>
      <pc:sldChg chg="modSp">
        <pc:chgData name="Pavel Vaníček" userId="S::vanice06@student.vspj.cz::0de3f183-2c5e-4dfa-b766-63174825f0d3" providerId="AD" clId="Web-{FFFF26C8-3789-4E75-BDBA-CBBCD21C0BA7}" dt="2020-12-09T15:08:10.694" v="16" actId="20577"/>
        <pc:sldMkLst>
          <pc:docMk/>
          <pc:sldMk cId="1067393945" sldId="262"/>
        </pc:sldMkLst>
        <pc:spChg chg="mod">
          <ac:chgData name="Pavel Vaníček" userId="S::vanice06@student.vspj.cz::0de3f183-2c5e-4dfa-b766-63174825f0d3" providerId="AD" clId="Web-{FFFF26C8-3789-4E75-BDBA-CBBCD21C0BA7}" dt="2020-12-09T15:08:10.694" v="16" actId="20577"/>
          <ac:spMkLst>
            <pc:docMk/>
            <pc:sldMk cId="1067393945" sldId="262"/>
            <ac:spMk id="2" creationId="{644A56D9-AFC3-445A-9B9F-80A177E344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101B-C3A6-4E30-80C5-30FBE89DEA60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DFC6-77B1-483F-87E5-45C9D6340AEA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9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101B-C3A6-4E30-80C5-30FBE89DEA60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DFC6-77B1-483F-87E5-45C9D6340A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4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101B-C3A6-4E30-80C5-30FBE89DEA60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DFC6-77B1-483F-87E5-45C9D6340A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924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101B-C3A6-4E30-80C5-30FBE89DEA60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DFC6-77B1-483F-87E5-45C9D6340A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143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101B-C3A6-4E30-80C5-30FBE89DEA60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DFC6-77B1-483F-87E5-45C9D6340AEA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6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101B-C3A6-4E30-80C5-30FBE89DEA60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DFC6-77B1-483F-87E5-45C9D6340A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65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101B-C3A6-4E30-80C5-30FBE89DEA60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DFC6-77B1-483F-87E5-45C9D6340A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52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101B-C3A6-4E30-80C5-30FBE89DEA60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DFC6-77B1-483F-87E5-45C9D6340A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77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101B-C3A6-4E30-80C5-30FBE89DEA60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DFC6-77B1-483F-87E5-45C9D6340A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6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2D101B-C3A6-4E30-80C5-30FBE89DEA60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EBDFC6-77B1-483F-87E5-45C9D6340A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266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101B-C3A6-4E30-80C5-30FBE89DEA60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DFC6-77B1-483F-87E5-45C9D6340A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4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2D101B-C3A6-4E30-80C5-30FBE89DEA60}" type="datetimeFigureOut">
              <a:rPr lang="cs-CZ" smtClean="0"/>
              <a:t>21.01.2021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EBDFC6-77B1-483F-87E5-45C9D6340AEA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2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44CAE5-9ED9-4A8C-A432-FD2B31E33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RSP </a:t>
            </a:r>
            <a:r>
              <a:rPr lang="en-US" dirty="0"/>
              <a:t>(</a:t>
            </a:r>
            <a:r>
              <a:rPr lang="cs-CZ" dirty="0"/>
              <a:t>T8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1267B7-317E-46E8-9BAA-B18D55214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172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F781A-F2A4-4496-BF63-264E3882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oponovaného produktu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16C6DD-F8A5-4EE8-8C0A-906E95405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Tým: D.O.I.T</a:t>
            </a:r>
          </a:p>
          <a:p>
            <a:endParaRPr lang="cs-CZ" sz="2800" dirty="0"/>
          </a:p>
          <a:p>
            <a:pPr marL="0" indent="0">
              <a:buNone/>
            </a:pPr>
            <a:r>
              <a:rPr lang="cs-CZ" sz="2800" dirty="0"/>
              <a:t> Členové týmu:</a:t>
            </a:r>
          </a:p>
          <a:p>
            <a:r>
              <a:rPr lang="cs-CZ" sz="2800" dirty="0"/>
              <a:t>1</a:t>
            </a:r>
            <a:r>
              <a:rPr lang="en-US" sz="2800" dirty="0"/>
              <a:t>) </a:t>
            </a:r>
            <a:r>
              <a:rPr lang="cs-CZ" sz="2800" dirty="0"/>
              <a:t>Alex </a:t>
            </a:r>
            <a:r>
              <a:rPr lang="cs-CZ" sz="2800" dirty="0" err="1"/>
              <a:t>Nesterov</a:t>
            </a:r>
            <a:endParaRPr lang="cs-CZ" sz="2800" dirty="0"/>
          </a:p>
          <a:p>
            <a:r>
              <a:rPr lang="en-US" sz="2800" dirty="0"/>
              <a:t>2) </a:t>
            </a:r>
            <a:r>
              <a:rPr lang="cs-CZ" sz="2800" dirty="0" err="1"/>
              <a:t>Nuray</a:t>
            </a:r>
            <a:r>
              <a:rPr lang="cs-CZ" sz="2800" dirty="0"/>
              <a:t> </a:t>
            </a:r>
            <a:r>
              <a:rPr lang="cs-CZ" sz="2800" dirty="0" err="1"/>
              <a:t>Mamakhova</a:t>
            </a:r>
            <a:endParaRPr lang="cs-CZ" sz="2800" dirty="0"/>
          </a:p>
          <a:p>
            <a:r>
              <a:rPr lang="en-US" sz="2800" dirty="0"/>
              <a:t>3) </a:t>
            </a:r>
            <a:r>
              <a:rPr lang="cs-CZ" sz="2800" dirty="0"/>
              <a:t>Anna Reshetova</a:t>
            </a:r>
          </a:p>
          <a:p>
            <a:r>
              <a:rPr lang="en-US" sz="2800" dirty="0"/>
              <a:t>4) </a:t>
            </a:r>
            <a:r>
              <a:rPr lang="cs-CZ" sz="2800" dirty="0"/>
              <a:t>Nikolay </a:t>
            </a:r>
            <a:r>
              <a:rPr lang="cs-CZ" sz="2800" dirty="0" err="1"/>
              <a:t>Bazankov</a:t>
            </a:r>
            <a:endParaRPr lang="cs-CZ" sz="2800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818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7D17D4-7E04-4A0B-A1B2-54EAD17F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Stručná charakteristika jeho implementační platformy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C2BB35-18DA-4AB8-8E7A-63E4B959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2800" dirty="0"/>
              <a:t>PHP</a:t>
            </a:r>
          </a:p>
          <a:p>
            <a:r>
              <a:rPr lang="cs-CZ" sz="2800" dirty="0">
                <a:ea typeface="+mn-lt"/>
                <a:cs typeface="+mn-lt"/>
              </a:rPr>
              <a:t>JavaScript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992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E2855-0C06-4F06-99E8-261E5342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už je hotovo a jak to funguje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411604-6AF6-44B1-A0EB-BFE6711B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Minimální uživatelské a administrátorské dokumentace</a:t>
            </a:r>
            <a:endParaRPr lang="cs-CZ" sz="2800" b="1" dirty="0"/>
          </a:p>
          <a:p>
            <a:r>
              <a:rPr lang="cs-CZ" sz="2800" dirty="0"/>
              <a:t>Nevíme – nejde přihlášení ani registrace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501209E-CBB2-412C-844E-BB6FE244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99" y="2808521"/>
            <a:ext cx="3471862" cy="323911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2E6AA79-2C72-4AB8-A2A3-7AFC5933E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85" y="2808521"/>
            <a:ext cx="3158785" cy="32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A40E34-F52C-4CF8-8925-4F7A3FA9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Dílčí hodnocení v duchu hodnotícího 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AE951-8E3E-4998-8B1A-DF11C992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cs-CZ" dirty="0"/>
          </a:p>
          <a:p>
            <a:r>
              <a:rPr lang="cs-CZ" sz="2800" dirty="0"/>
              <a:t>Dostali jsme uživatelskou i administrátorské dokumentaci</a:t>
            </a:r>
          </a:p>
          <a:p>
            <a:r>
              <a:rPr lang="cs-CZ" sz="2800" dirty="0"/>
              <a:t>Žádný přístup na GitHub</a:t>
            </a:r>
          </a:p>
          <a:p>
            <a:r>
              <a:rPr lang="cs-CZ" sz="2800" dirty="0"/>
              <a:t>Nefunkčnost přihlášení i registrace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804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1AA81F-1863-476C-BE22-521B5B10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Celkové hodnocení (1 – 5)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EE3BFD-962B-424C-B0FF-B0BF7493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Přihlášení i registrace nešla, takže jsme mohli hodnotit jen </a:t>
            </a:r>
            <a:r>
              <a:rPr lang="cs-CZ" sz="2800" dirty="0" err="1"/>
              <a:t>screeny</a:t>
            </a:r>
            <a:r>
              <a:rPr lang="cs-CZ" sz="2800" dirty="0"/>
              <a:t> z dokumentace</a:t>
            </a:r>
          </a:p>
          <a:p>
            <a:endParaRPr lang="cs-CZ" sz="2800" dirty="0"/>
          </a:p>
          <a:p>
            <a:r>
              <a:rPr lang="cs-CZ" sz="2800" dirty="0"/>
              <a:t>Hodnocení - 3</a:t>
            </a:r>
          </a:p>
        </p:txBody>
      </p:sp>
    </p:spTree>
    <p:extLst>
      <p:ext uri="{BB962C8B-B14F-4D97-AF65-F5344CB8AC3E}">
        <p14:creationId xmlns:p14="http://schemas.microsoft.com/office/powerpoint/2010/main" val="253853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EB1AB6-0894-42A7-80DC-63BD9DB5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Doporučení pro závěrečnou fázi vývoje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1EC4B9-9AC2-4EF3-B851-764452A6E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Opravit přihlášení </a:t>
            </a:r>
          </a:p>
          <a:p>
            <a:r>
              <a:rPr lang="cs-CZ" sz="2800" dirty="0"/>
              <a:t>Opravit registrace</a:t>
            </a:r>
          </a:p>
          <a:p>
            <a:r>
              <a:rPr lang="cs-CZ" sz="2800" dirty="0"/>
              <a:t>Nějaký název </a:t>
            </a:r>
            <a:r>
              <a:rPr lang="en-US" sz="2800" dirty="0" err="1"/>
              <a:t>webov</a:t>
            </a:r>
            <a:r>
              <a:rPr lang="cs-CZ" sz="2800" dirty="0"/>
              <a:t>é stránky</a:t>
            </a:r>
          </a:p>
          <a:p>
            <a:r>
              <a:rPr lang="cs-CZ" sz="2800" dirty="0"/>
              <a:t>Logo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110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A56D9-AFC3-445A-9B9F-80A177E3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750" y="160768"/>
            <a:ext cx="10058400" cy="1450757"/>
          </a:xfrm>
        </p:spPr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F17F4D-0ACF-4F22-8D2B-55996DE5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835" y="1845734"/>
            <a:ext cx="10058400" cy="4023360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73939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7B6DC845F01641AC1819E233C32348" ma:contentTypeVersion="7" ma:contentTypeDescription="Vytvoří nový dokument" ma:contentTypeScope="" ma:versionID="15a866423c97a3bbdf02a4b214f8899e">
  <xsd:schema xmlns:xsd="http://www.w3.org/2001/XMLSchema" xmlns:xs="http://www.w3.org/2001/XMLSchema" xmlns:p="http://schemas.microsoft.com/office/2006/metadata/properties" xmlns:ns2="257ed0fd-0c01-4892-a7d0-e889d1c5a7c5" targetNamespace="http://schemas.microsoft.com/office/2006/metadata/properties" ma:root="true" ma:fieldsID="742ee5456c05aadb956de91a9d238970" ns2:_="">
    <xsd:import namespace="257ed0fd-0c01-4892-a7d0-e889d1c5a7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ed0fd-0c01-4892-a7d0-e889d1c5a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CD4338-1016-4013-B5CD-5FF02CB439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ed0fd-0c01-4892-a7d0-e889d1c5a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34AF2F-A0FD-4065-95F6-6DE143A9D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C0CE23-1F8E-4E63-897C-EE10B9DC4C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123</Words>
  <Application>Microsoft Office PowerPoint</Application>
  <PresentationFormat>Širokoúhlá obrazovka</PresentationFormat>
  <Paragraphs>35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Retrospektiva</vt:lpstr>
      <vt:lpstr>RSP (T8)</vt:lpstr>
      <vt:lpstr>Představení oponovaného produktu</vt:lpstr>
      <vt:lpstr>Stručná charakteristika jeho implementační platformy</vt:lpstr>
      <vt:lpstr>Co už je hotovo a jak to funguje</vt:lpstr>
      <vt:lpstr>Dílčí hodnocení v duchu hodnotícího formuláře</vt:lpstr>
      <vt:lpstr>Celkové hodnocení (1 – 5)</vt:lpstr>
      <vt:lpstr>Doporučení pro závěrečnou fázi vývoje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RSP</dc:title>
  <dc:creator>Pavel V</dc:creator>
  <cp:lastModifiedBy>Radys</cp:lastModifiedBy>
  <cp:revision>38</cp:revision>
  <dcterms:created xsi:type="dcterms:W3CDTF">2020-12-09T13:01:25Z</dcterms:created>
  <dcterms:modified xsi:type="dcterms:W3CDTF">2021-01-21T11:36:12Z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0x0101004F7B6DC845F01641AC1819E233C32348</vt:lpwstr>
  </property>
</Properties>
</file>