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56149-E9C9-4EDF-A6D3-627DB2CED916}" v="40" dt="2023-08-15T00:53:0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2"/>
          <a:stretch>
            <a:fillRect/>
          </a:stretch>
        </p:blipFill>
        <p:spPr>
          <a:xfrm>
            <a:off x="646111" y="1380356"/>
            <a:ext cx="9798183" cy="4899091"/>
          </a:xfrm>
        </p:spPr>
      </p:pic>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r>
              <a:rPr lang="en-US" sz="4800" dirty="0">
                <a:latin typeface="Amasis MT Pro Medium" panose="02040604050005020304" pitchFamily="18" charset="0"/>
              </a:rPr>
              <a:t>How did Sales Revenue Change?</a:t>
            </a:r>
          </a:p>
        </p:txBody>
      </p:sp>
      <p:pic>
        <p:nvPicPr>
          <p:cNvPr id="6" name="Content Placeholder 5" descr="A graph of sales&#10;&#10;Description automatically generated">
            <a:extLst>
              <a:ext uri="{FF2B5EF4-FFF2-40B4-BE49-F238E27FC236}">
                <a16:creationId xmlns:a16="http://schemas.microsoft.com/office/drawing/2014/main" id="{6283C8A4-DA6D-6708-5E7A-5FCC6DC65883}"/>
              </a:ext>
            </a:extLst>
          </p:cNvPr>
          <p:cNvPicPr>
            <a:picLocks noGrp="1" noChangeAspect="1"/>
          </p:cNvPicPr>
          <p:nvPr>
            <p:ph sz="half" idx="1"/>
          </p:nvPr>
        </p:nvPicPr>
        <p:blipFill>
          <a:blip r:embed="rId2"/>
          <a:stretch>
            <a:fillRect/>
          </a:stretch>
        </p:blipFill>
        <p:spPr>
          <a:xfrm>
            <a:off x="646111" y="1466344"/>
            <a:ext cx="9957573" cy="4978786"/>
          </a:xfrm>
        </p:spPr>
      </p:pic>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a:latin typeface="Amasis MT Pro Medium" panose="02040604050005020304" pitchFamily="18" charset="0"/>
              </a:rPr>
              <a:t>Were overall prices </a:t>
            </a:r>
            <a:r>
              <a:rPr lang="en-US" dirty="0">
                <a:latin typeface="Amasis MT Pro Medium" panose="02040604050005020304" pitchFamily="18" charset="0"/>
              </a:rPr>
              <a:t>effected?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2"/>
          <a:stretch>
            <a:fillRect/>
          </a:stretch>
        </p:blipFill>
        <p:spPr>
          <a:xfrm>
            <a:off x="646111" y="1455859"/>
            <a:ext cx="9898850" cy="4949424"/>
          </a:xfrm>
        </p:spPr>
      </p:pic>
    </p:spTree>
    <p:extLst>
      <p:ext uri="{BB962C8B-B14F-4D97-AF65-F5344CB8AC3E}">
        <p14:creationId xmlns:p14="http://schemas.microsoft.com/office/powerpoint/2010/main" val="197553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142</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 Medium</vt:lpstr>
      <vt:lpstr>-apple-system</vt:lpstr>
      <vt:lpstr>Arial</vt:lpstr>
      <vt:lpstr>Century Gothic</vt:lpstr>
      <vt:lpstr>Wingdings 3</vt:lpstr>
      <vt:lpstr>Ion</vt:lpstr>
      <vt:lpstr>    Covid-19 Impact on Vehicle Sales in 2020-2023  Stephanie Roethlisberger Dustin Sheets TJ Davis Juliana Cortes Arnold Vincent</vt:lpstr>
      <vt:lpstr>How were vehicle sales affected between Jan 2020 and Dec 2022?</vt:lpstr>
      <vt:lpstr>How did Sales Revenue Change?</vt:lpstr>
      <vt:lpstr>Were overall prices effected?</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TJ Davis</cp:lastModifiedBy>
  <cp:revision>4</cp:revision>
  <dcterms:created xsi:type="dcterms:W3CDTF">2023-08-14T23:39:45Z</dcterms:created>
  <dcterms:modified xsi:type="dcterms:W3CDTF">2023-08-15T01:32:39Z</dcterms:modified>
</cp:coreProperties>
</file>